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6" r:id="rId3"/>
    <p:sldId id="260" r:id="rId4"/>
    <p:sldId id="263" r:id="rId5"/>
    <p:sldId id="262" r:id="rId6"/>
    <p:sldId id="27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6FC"/>
    <a:srgbClr val="2E065A"/>
    <a:srgbClr val="CC4B04"/>
    <a:srgbClr val="403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-34120"/>
            <a:ext cx="9144000" cy="689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60388">
            <a:off x="5419837" y="1219196"/>
            <a:ext cx="3785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rgbClr val="FFFF00"/>
                </a:solidFill>
              </a:rPr>
              <a:t>welcome</a:t>
            </a:r>
            <a:endParaRPr lang="en-US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381000"/>
            <a:ext cx="4038600" cy="4267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381000"/>
            <a:ext cx="4114800" cy="4267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10200" y="5257800"/>
            <a:ext cx="3124200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Colour</a:t>
            </a:r>
            <a:endParaRPr 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5257800"/>
            <a:ext cx="3124200" cy="1219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5"/>
                </a:solidFill>
              </a:rPr>
              <a:t>Orange</a:t>
            </a:r>
            <a:endParaRPr lang="en-US" sz="6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228600"/>
            <a:ext cx="4038600" cy="4419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228600"/>
            <a:ext cx="4343400" cy="4419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5257800" y="4953000"/>
            <a:ext cx="3505200" cy="160020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81000" y="4953000"/>
            <a:ext cx="3810000" cy="1676400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Banana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304800"/>
            <a:ext cx="4038600" cy="4572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304800"/>
            <a:ext cx="4191000" cy="464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paration 3"/>
          <p:cNvSpPr/>
          <p:nvPr/>
        </p:nvSpPr>
        <p:spPr>
          <a:xfrm>
            <a:off x="5105400" y="5334000"/>
            <a:ext cx="3733800" cy="1295400"/>
          </a:xfrm>
          <a:prstGeom prst="flowChartPreparati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457200" y="5334000"/>
            <a:ext cx="3657600" cy="1371600"/>
          </a:xfrm>
          <a:prstGeom prst="flowChartPreparation">
            <a:avLst/>
          </a:prstGeom>
          <a:blipFill>
            <a:blip r:embed="rId5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Brinjal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0600" y="152400"/>
            <a:ext cx="4114800" cy="4800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152400"/>
            <a:ext cx="4267200" cy="4800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5410200" y="5257800"/>
            <a:ext cx="3048000" cy="14478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Violet</a:t>
            </a:r>
            <a:endParaRPr lang="en-US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5257800"/>
            <a:ext cx="3352800" cy="144780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Flower</a:t>
            </a:r>
            <a:endParaRPr lang="en-US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981200" y="0"/>
            <a:ext cx="5105400" cy="1524000"/>
          </a:xfrm>
          <a:prstGeom prst="wave">
            <a:avLst>
              <a:gd name="adj1" fmla="val 12500"/>
              <a:gd name="adj2" fmla="val 4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 smtClean="0">
                <a:solidFill>
                  <a:srgbClr val="0070C0"/>
                </a:solidFill>
              </a:rPr>
              <a:t>Evaluation</a:t>
            </a:r>
            <a:endParaRPr lang="en-US" sz="7200" b="1" i="1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1600200"/>
            <a:ext cx="8915400" cy="4800600"/>
            <a:chOff x="228600" y="1600200"/>
            <a:chExt cx="8915400" cy="4800600"/>
          </a:xfrm>
        </p:grpSpPr>
        <p:sp>
          <p:nvSpPr>
            <p:cNvPr id="11" name="Rounded Rectangle 10"/>
            <p:cNvSpPr/>
            <p:nvPr/>
          </p:nvSpPr>
          <p:spPr>
            <a:xfrm>
              <a:off x="228600" y="1600200"/>
              <a:ext cx="8915400" cy="4800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7200" y="1752600"/>
              <a:ext cx="3352800" cy="2209800"/>
              <a:chOff x="457200" y="1752600"/>
              <a:chExt cx="3352800" cy="22098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57200" y="1752600"/>
                <a:ext cx="3352800" cy="22098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85800" y="3276600"/>
                <a:ext cx="2971800" cy="6096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C4B04"/>
                    </a:solidFill>
                    <a:latin typeface="Times New Roman" pitchFamily="18" charset="0"/>
                    <a:cs typeface="Times New Roman" pitchFamily="18" charset="0"/>
                  </a:rPr>
                  <a:t>What is the picture </a:t>
                </a:r>
                <a:r>
                  <a:rPr lang="en-US" sz="2400" b="1" dirty="0" err="1" smtClean="0">
                    <a:solidFill>
                      <a:srgbClr val="CC4B04"/>
                    </a:solidFill>
                    <a:latin typeface="Times New Roman" pitchFamily="18" charset="0"/>
                    <a:cs typeface="Times New Roman" pitchFamily="18" charset="0"/>
                  </a:rPr>
                  <a:t>colour</a:t>
                </a:r>
                <a:r>
                  <a:rPr lang="en-US" sz="2400" b="1" dirty="0" smtClean="0">
                    <a:solidFill>
                      <a:srgbClr val="CC4B04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b="1" dirty="0">
                  <a:solidFill>
                    <a:srgbClr val="CC4B0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410200" y="1752600"/>
              <a:ext cx="3505200" cy="4419600"/>
              <a:chOff x="5410200" y="1752600"/>
              <a:chExt cx="3505200" cy="44196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5410200" y="1752600"/>
                <a:ext cx="3352800" cy="2133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715000" y="3124200"/>
                <a:ext cx="2971800" cy="6096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What is the picture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colour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562600" y="4267200"/>
                <a:ext cx="3352800" cy="1905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791200" y="5486400"/>
                <a:ext cx="2971800" cy="60960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40339D"/>
                    </a:solidFill>
                    <a:latin typeface="Times New Roman" pitchFamily="18" charset="0"/>
                    <a:cs typeface="Times New Roman" pitchFamily="18" charset="0"/>
                  </a:rPr>
                  <a:t>What is the picture </a:t>
                </a:r>
                <a:r>
                  <a:rPr lang="en-US" sz="2400" b="1" dirty="0" err="1" smtClean="0">
                    <a:solidFill>
                      <a:srgbClr val="40339D"/>
                    </a:solidFill>
                    <a:latin typeface="Times New Roman" pitchFamily="18" charset="0"/>
                    <a:cs typeface="Times New Roman" pitchFamily="18" charset="0"/>
                  </a:rPr>
                  <a:t>colour</a:t>
                </a:r>
                <a:r>
                  <a:rPr lang="en-US" sz="2400" b="1" dirty="0" smtClean="0">
                    <a:solidFill>
                      <a:srgbClr val="40339D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b="1" dirty="0">
                  <a:solidFill>
                    <a:srgbClr val="40339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990600" y="1828800"/>
              <a:ext cx="2057400" cy="13716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400800" y="1828800"/>
              <a:ext cx="1676400" cy="12192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81000" y="4343400"/>
              <a:ext cx="3352800" cy="1905000"/>
              <a:chOff x="381000" y="4343400"/>
              <a:chExt cx="3352800" cy="19050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1000" y="4343400"/>
                <a:ext cx="3352800" cy="1905000"/>
                <a:chOff x="381000" y="4343400"/>
                <a:chExt cx="3352800" cy="1905000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381000" y="4343400"/>
                  <a:ext cx="3352800" cy="19050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533400" y="5562600"/>
                  <a:ext cx="2971800" cy="609600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What is the Picture 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colour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?</a:t>
                  </a:r>
                  <a:endPara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2" name="Rounded Rectangle 31"/>
              <p:cNvSpPr/>
              <p:nvPr/>
            </p:nvSpPr>
            <p:spPr>
              <a:xfrm>
                <a:off x="1219200" y="4419600"/>
                <a:ext cx="1676400" cy="1066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6096000" y="4343400"/>
              <a:ext cx="2133600" cy="106680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26509">
            <a:off x="2922631" y="1788013"/>
            <a:ext cx="462782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FFFF00"/>
                </a:solidFill>
              </a:rPr>
              <a:t>THANKS</a:t>
            </a:r>
            <a:endParaRPr lang="en-US" sz="7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98888" y="1041400"/>
            <a:ext cx="5154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5400" b="1" dirty="0" err="1">
                <a:solidFill>
                  <a:srgbClr val="FF0000"/>
                </a:solidFill>
              </a:rPr>
              <a:t>Nasrin</a:t>
            </a:r>
            <a:r>
              <a:rPr lang="en-GB" sz="6000" b="1" dirty="0">
                <a:solidFill>
                  <a:srgbClr val="FF0000"/>
                </a:solidFill>
              </a:rPr>
              <a:t> </a:t>
            </a:r>
            <a:r>
              <a:rPr lang="en-GB" sz="5400" b="1" dirty="0" err="1">
                <a:solidFill>
                  <a:srgbClr val="FF0000"/>
                </a:solidFill>
              </a:rPr>
              <a:t>jahan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86200" y="2582863"/>
            <a:ext cx="49799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92D050"/>
                </a:solidFill>
              </a:rPr>
              <a:t>Assistant</a:t>
            </a:r>
            <a:r>
              <a:rPr lang="en-GB" sz="5400" b="1" dirty="0">
                <a:solidFill>
                  <a:srgbClr val="92D050"/>
                </a:solidFill>
              </a:rPr>
              <a:t> </a:t>
            </a:r>
            <a:r>
              <a:rPr lang="en-GB" sz="4400" b="1" dirty="0">
                <a:solidFill>
                  <a:srgbClr val="92D050"/>
                </a:solidFill>
              </a:rPr>
              <a:t>teacher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7663" y="4516438"/>
            <a:ext cx="696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solidFill>
                  <a:srgbClr val="FFFF00"/>
                </a:solidFill>
              </a:rPr>
              <a:t>53 no govt Batikamary primary school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4038" y="5716588"/>
            <a:ext cx="5926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 dirty="0" err="1">
                <a:solidFill>
                  <a:schemeClr val="accent1"/>
                </a:solidFill>
              </a:rPr>
              <a:t>Muksudpur</a:t>
            </a:r>
            <a:r>
              <a:rPr lang="en-GB" sz="4400" b="1" dirty="0">
                <a:solidFill>
                  <a:schemeClr val="accent1"/>
                </a:solidFill>
              </a:rPr>
              <a:t> , </a:t>
            </a:r>
            <a:r>
              <a:rPr lang="en-GB" sz="4000" b="1" dirty="0" err="1">
                <a:solidFill>
                  <a:schemeClr val="accent1"/>
                </a:solidFill>
              </a:rPr>
              <a:t>Gopalgonj</a:t>
            </a:r>
            <a:r>
              <a:rPr lang="en-GB" sz="4400" b="1" dirty="0">
                <a:solidFill>
                  <a:schemeClr val="accent1"/>
                </a:solidFill>
              </a:rPr>
              <a:t>.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8"/>
          <a:stretch/>
        </p:blipFill>
        <p:spPr>
          <a:xfrm>
            <a:off x="762000" y="764704"/>
            <a:ext cx="2057400" cy="3095625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441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04800" y="0"/>
            <a:ext cx="8610600" cy="6629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Sub: English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Class: Two</a:t>
            </a:r>
          </a:p>
          <a:p>
            <a:pPr algn="ctr"/>
            <a:r>
              <a:rPr lang="en-US" sz="4800" dirty="0" smtClean="0">
                <a:solidFill>
                  <a:srgbClr val="0A16FC"/>
                </a:solidFill>
                <a:latin typeface="Times New Roman" pitchFamily="18" charset="0"/>
                <a:cs typeface="Times New Roman" pitchFamily="18" charset="0"/>
              </a:rPr>
              <a:t>Unit: 16</a:t>
            </a:r>
          </a:p>
          <a:p>
            <a:pPr algn="ctr"/>
            <a:r>
              <a:rPr lang="en-US" sz="4800" dirty="0" smtClean="0">
                <a:solidFill>
                  <a:srgbClr val="0A16FC"/>
                </a:solidFill>
                <a:latin typeface="Times New Roman" pitchFamily="18" charset="0"/>
                <a:cs typeface="Times New Roman" pitchFamily="18" charset="0"/>
              </a:rPr>
              <a:t>Lesson: 04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Time- 40 minutes.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52400"/>
            <a:ext cx="47244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600200"/>
            <a:ext cx="7620000" cy="411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able to: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1.1.1  Listening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poper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sound actively.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3.1.1   Say the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name correctly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593678" y="1219200"/>
            <a:ext cx="8077200" cy="44958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solidFill>
                  <a:srgbClr val="C00000"/>
                </a:solidFill>
              </a:rPr>
              <a:t>Colours</a:t>
            </a:r>
            <a:r>
              <a:rPr lang="en-US" sz="96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6600" b="1" i="1" dirty="0" smtClean="0">
                <a:solidFill>
                  <a:srgbClr val="C00000"/>
                </a:solidFill>
              </a:rPr>
              <a:t>Page:33</a:t>
            </a:r>
            <a:endParaRPr lang="en-US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" y="2019300"/>
            <a:ext cx="7391400" cy="2819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3810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Rainbow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228600"/>
            <a:ext cx="4114800" cy="4572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228600"/>
            <a:ext cx="4267200" cy="4572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5257800" y="5181600"/>
            <a:ext cx="3505200" cy="144780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838200" y="5105400"/>
            <a:ext cx="3200400" cy="1524000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0070C0"/>
                </a:solidFill>
              </a:rPr>
              <a:t>Umbrella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152400"/>
            <a:ext cx="4267200" cy="487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152400"/>
            <a:ext cx="4267200" cy="4876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62600" y="5486400"/>
            <a:ext cx="3200400" cy="1143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5486400"/>
            <a:ext cx="3048000" cy="1143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8800" b="1" dirty="0" smtClean="0">
                <a:solidFill>
                  <a:srgbClr val="00B050"/>
                </a:solidFill>
              </a:rPr>
              <a:t>Leaf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5400" y="152400"/>
            <a:ext cx="3886200" cy="4572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0" y="5105400"/>
            <a:ext cx="3505200" cy="1524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5105400"/>
            <a:ext cx="3505200" cy="1524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circle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304800"/>
            <a:ext cx="3581400" cy="441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617</TotalTime>
  <Words>99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Md.kamal hossian</dc:creator>
  <cp:lastModifiedBy>USER</cp:lastModifiedBy>
  <cp:revision>138</cp:revision>
  <dcterms:created xsi:type="dcterms:W3CDTF">2006-08-16T00:00:00Z</dcterms:created>
  <dcterms:modified xsi:type="dcterms:W3CDTF">2022-01-03T14:33:11Z</dcterms:modified>
</cp:coreProperties>
</file>