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70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3" r:id="rId16"/>
    <p:sldId id="275" r:id="rId17"/>
    <p:sldId id="269" r:id="rId18"/>
    <p:sldId id="272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F963A4-768F-4EEF-8160-1ACE8E02FB66}" type="doc">
      <dgm:prSet loTypeId="urn:microsoft.com/office/officeart/2005/8/layout/radial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AA0C46-A636-41C1-89D9-0830A5FB255F}">
      <dgm:prSet phldrT="[Text]" custT="1"/>
      <dgm:spPr/>
      <dgm:t>
        <a:bodyPr/>
        <a:lstStyle/>
        <a:p>
          <a:r>
            <a:rPr lang="en-US" sz="2800" dirty="0" err="1">
              <a:latin typeface="NikoshBAN" pitchFamily="2" charset="0"/>
              <a:cs typeface="NikoshBAN" pitchFamily="2" charset="0"/>
            </a:rPr>
            <a:t>গুরুত্ব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9A833281-7DDD-4007-B170-60FBE6BECF04}" type="parTrans" cxnId="{F0F23F45-67BA-4A94-B626-163DCA2C8202}">
      <dgm:prSet/>
      <dgm:spPr/>
      <dgm:t>
        <a:bodyPr/>
        <a:lstStyle/>
        <a:p>
          <a:endParaRPr lang="en-US"/>
        </a:p>
      </dgm:t>
    </dgm:pt>
    <dgm:pt modelId="{AB6EB584-2098-4AD5-A775-83665D29EB04}" type="sibTrans" cxnId="{F0F23F45-67BA-4A94-B626-163DCA2C8202}">
      <dgm:prSet/>
      <dgm:spPr/>
      <dgm:t>
        <a:bodyPr/>
        <a:lstStyle/>
        <a:p>
          <a:endParaRPr lang="en-US"/>
        </a:p>
      </dgm:t>
    </dgm:pt>
    <dgm:pt modelId="{34B6C34B-5623-46D5-BF6F-482B911FF1A8}">
      <dgm:prSet phldrT="[Text]" custT="1"/>
      <dgm:spPr/>
      <dgm:t>
        <a:bodyPr/>
        <a:lstStyle/>
        <a:p>
          <a:r>
            <a:rPr lang="en-US" sz="2000" dirty="0" err="1">
              <a:latin typeface="NikoshBAN" pitchFamily="2" charset="0"/>
              <a:cs typeface="NikoshBAN" pitchFamily="2" charset="0"/>
            </a:rPr>
            <a:t>লেনদেন</a:t>
          </a:r>
          <a:r>
            <a:rPr lang="en-US" sz="20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>
              <a:latin typeface="NikoshBAN" pitchFamily="2" charset="0"/>
              <a:cs typeface="NikoshBAN" pitchFamily="2" charset="0"/>
            </a:rPr>
            <a:t>লিপিবদ্ধকরণ</a:t>
          </a:r>
          <a:r>
            <a:rPr lang="en-US" sz="2000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1070D467-54D4-46C5-80F2-72F74DD81010}" type="parTrans" cxnId="{7BAD74B7-6A61-4C17-B654-2F7D90161BF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0611097-8301-482E-B98B-8B491EE39710}" type="sibTrans" cxnId="{7BAD74B7-6A61-4C17-B654-2F7D90161BF9}">
      <dgm:prSet/>
      <dgm:spPr/>
      <dgm:t>
        <a:bodyPr/>
        <a:lstStyle/>
        <a:p>
          <a:endParaRPr lang="en-US"/>
        </a:p>
      </dgm:t>
    </dgm:pt>
    <dgm:pt modelId="{DFA485B7-9696-43FD-9BCC-9F86B6D15737}">
      <dgm:prSet phldrT="[Text]" custT="1"/>
      <dgm:spPr/>
      <dgm:t>
        <a:bodyPr/>
        <a:lstStyle/>
        <a:p>
          <a:r>
            <a:rPr lang="en-US" sz="2000" dirty="0" err="1">
              <a:latin typeface="NikoshBAN" pitchFamily="2" charset="0"/>
              <a:cs typeface="NikoshBAN" pitchFamily="2" charset="0"/>
            </a:rPr>
            <a:t>লেদেনের</a:t>
          </a:r>
          <a:r>
            <a:rPr lang="en-US" sz="20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>
              <a:latin typeface="NikoshBAN" pitchFamily="2" charset="0"/>
              <a:cs typeface="NikoshBAN" pitchFamily="2" charset="0"/>
            </a:rPr>
            <a:t>মোট</a:t>
          </a:r>
          <a:r>
            <a:rPr lang="en-US" sz="20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>
              <a:latin typeface="NikoshBAN" pitchFamily="2" charset="0"/>
              <a:cs typeface="NikoshBAN" pitchFamily="2" charset="0"/>
            </a:rPr>
            <a:t>সংখ্যা</a:t>
          </a:r>
          <a:r>
            <a:rPr lang="en-US" sz="2000" dirty="0">
              <a:latin typeface="NikoshBAN" pitchFamily="2" charset="0"/>
              <a:cs typeface="NikoshBAN" pitchFamily="2" charset="0"/>
            </a:rPr>
            <a:t> ও </a:t>
          </a:r>
          <a:r>
            <a:rPr lang="en-US" sz="2000" dirty="0" err="1">
              <a:latin typeface="NikoshBAN" pitchFamily="2" charset="0"/>
              <a:cs typeface="NikoshBAN" pitchFamily="2" charset="0"/>
            </a:rPr>
            <a:t>পরিমান</a:t>
          </a:r>
          <a:r>
            <a:rPr lang="en-US" sz="20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>
              <a:latin typeface="NikoshBAN" pitchFamily="2" charset="0"/>
              <a:cs typeface="NikoshBAN" pitchFamily="2" charset="0"/>
            </a:rPr>
            <a:t>জানা</a:t>
          </a:r>
          <a:r>
            <a:rPr lang="en-US" sz="2000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98AE3E74-487D-4044-B787-34A5A8B56B2E}" type="parTrans" cxnId="{9600FC09-AA36-444D-B3BD-578CFA82B3B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0FDDB76-272D-4633-9BA1-4D34FC020131}" type="sibTrans" cxnId="{9600FC09-AA36-444D-B3BD-578CFA82B3BF}">
      <dgm:prSet/>
      <dgm:spPr/>
      <dgm:t>
        <a:bodyPr/>
        <a:lstStyle/>
        <a:p>
          <a:endParaRPr lang="en-US"/>
        </a:p>
      </dgm:t>
    </dgm:pt>
    <dgm:pt modelId="{17ED07EF-AC62-4CF1-8D84-E1932A8825C1}">
      <dgm:prSet phldrT="[Text]" custT="1"/>
      <dgm:spPr/>
      <dgm:t>
        <a:bodyPr/>
        <a:lstStyle/>
        <a:p>
          <a:r>
            <a:rPr lang="en-US" sz="2000" dirty="0" err="1">
              <a:latin typeface="NikoshBAN" pitchFamily="2" charset="0"/>
              <a:cs typeface="NikoshBAN" pitchFamily="2" charset="0"/>
            </a:rPr>
            <a:t>দ্বৈত</a:t>
          </a:r>
          <a:r>
            <a:rPr lang="en-US" sz="20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>
              <a:latin typeface="NikoshBAN" pitchFamily="2" charset="0"/>
              <a:cs typeface="NikoshBAN" pitchFamily="2" charset="0"/>
            </a:rPr>
            <a:t>সত্তার</a:t>
          </a:r>
          <a:r>
            <a:rPr lang="en-US" sz="20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>
              <a:latin typeface="NikoshBAN" pitchFamily="2" charset="0"/>
              <a:cs typeface="NikoshBAN" pitchFamily="2" charset="0"/>
            </a:rPr>
            <a:t>প্রয়োগ</a:t>
          </a:r>
          <a:r>
            <a:rPr lang="en-US" sz="20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>
              <a:latin typeface="NikoshBAN" pitchFamily="2" charset="0"/>
              <a:cs typeface="NikoshBAN" pitchFamily="2" charset="0"/>
            </a:rPr>
            <a:t>নিশ্চিত</a:t>
          </a:r>
          <a:r>
            <a:rPr lang="en-US" sz="2000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74A9CD52-30CF-49B4-BA5C-D6E26909ECEA}" type="parTrans" cxnId="{9788B314-7C98-4759-B822-D98224AA6D1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A914E79-1E14-4A68-9F81-9678C38EBC04}" type="sibTrans" cxnId="{9788B314-7C98-4759-B822-D98224AA6D1C}">
      <dgm:prSet/>
      <dgm:spPr/>
      <dgm:t>
        <a:bodyPr/>
        <a:lstStyle/>
        <a:p>
          <a:endParaRPr lang="en-US"/>
        </a:p>
      </dgm:t>
    </dgm:pt>
    <dgm:pt modelId="{EA898E66-C658-499A-B236-0B9309B1D93F}">
      <dgm:prSet phldrT="[Text]" custT="1"/>
      <dgm:spPr/>
      <dgm:t>
        <a:bodyPr/>
        <a:lstStyle/>
        <a:p>
          <a:r>
            <a:rPr lang="en-US" sz="2000" dirty="0" err="1">
              <a:latin typeface="NikoshBAN" pitchFamily="2" charset="0"/>
              <a:cs typeface="NikoshBAN" pitchFamily="2" charset="0"/>
            </a:rPr>
            <a:t>লেনদেনের</a:t>
          </a:r>
          <a:r>
            <a:rPr lang="en-US" sz="20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2000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527C7217-6B7A-42FE-A6DC-6F06DB01A9A0}" type="parTrans" cxnId="{B5B403D8-3BA4-4FF8-BDBB-BF278AB3F69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CE69C67-D8BF-478E-833C-48B5639DC44D}" type="sibTrans" cxnId="{B5B403D8-3BA4-4FF8-BDBB-BF278AB3F693}">
      <dgm:prSet/>
      <dgm:spPr/>
      <dgm:t>
        <a:bodyPr/>
        <a:lstStyle/>
        <a:p>
          <a:endParaRPr lang="en-US"/>
        </a:p>
      </dgm:t>
    </dgm:pt>
    <dgm:pt modelId="{5F59CEF1-947C-4362-9FEE-C9E5222DAA86}">
      <dgm:prSet phldrT="[Text]" custT="1"/>
      <dgm:spPr/>
      <dgm:t>
        <a:bodyPr/>
        <a:lstStyle/>
        <a:p>
          <a:r>
            <a:rPr lang="en-US" sz="2000" dirty="0" err="1">
              <a:latin typeface="NikoshBAN" pitchFamily="2" charset="0"/>
              <a:cs typeface="NikoshBAN" pitchFamily="2" charset="0"/>
            </a:rPr>
            <a:t>ভুল-ত্রুটি</a:t>
          </a:r>
          <a:r>
            <a:rPr lang="en-US" sz="20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>
              <a:latin typeface="NikoshBAN" pitchFamily="2" charset="0"/>
              <a:cs typeface="NikoshBAN" pitchFamily="2" charset="0"/>
            </a:rPr>
            <a:t>হ্রাস</a:t>
          </a:r>
          <a:r>
            <a:rPr lang="en-US" sz="2000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F7782BF4-12BE-4CF2-9651-6A6656D50AB6}" type="parTrans" cxnId="{9DE4378D-B5F9-4F40-A4D6-41E3C496C26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2C3A7DD-19C3-4207-BE26-7200637FF54F}" type="sibTrans" cxnId="{9DE4378D-B5F9-4F40-A4D6-41E3C496C269}">
      <dgm:prSet/>
      <dgm:spPr/>
      <dgm:t>
        <a:bodyPr/>
        <a:lstStyle/>
        <a:p>
          <a:endParaRPr lang="en-US"/>
        </a:p>
      </dgm:t>
    </dgm:pt>
    <dgm:pt modelId="{F839BBEA-CB64-4C43-BFF7-DEB652E79C90}">
      <dgm:prSet phldrT="[Text]" custT="1"/>
      <dgm:spPr/>
      <dgm:t>
        <a:bodyPr/>
        <a:lstStyle/>
        <a:p>
          <a:r>
            <a:rPr lang="en-US" sz="2000" dirty="0" err="1">
              <a:latin typeface="NikoshBAN" pitchFamily="2" charset="0"/>
              <a:cs typeface="NikoshBAN" pitchFamily="2" charset="0"/>
            </a:rPr>
            <a:t>ভবিষ্য</a:t>
          </a:r>
          <a:r>
            <a:rPr lang="en-US" sz="2000" dirty="0">
              <a:latin typeface="NikoshBAN" pitchFamily="2" charset="0"/>
              <a:cs typeface="NikoshBAN" pitchFamily="2" charset="0"/>
            </a:rPr>
            <a:t>ৎ </a:t>
          </a:r>
          <a:r>
            <a:rPr lang="en-US" sz="2000" dirty="0" err="1">
              <a:latin typeface="NikoshBAN" pitchFamily="2" charset="0"/>
              <a:cs typeface="NikoshBAN" pitchFamily="2" charset="0"/>
            </a:rPr>
            <a:t>সূত্র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A39EBFFA-E8B3-4779-984A-FFAF440EC596}" type="parTrans" cxnId="{49E6DA9D-4AF9-407F-B154-FF76418B7EE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B847006-0EC0-4120-B1B4-48A500C29842}" type="sibTrans" cxnId="{49E6DA9D-4AF9-407F-B154-FF76418B7EE3}">
      <dgm:prSet/>
      <dgm:spPr/>
      <dgm:t>
        <a:bodyPr/>
        <a:lstStyle/>
        <a:p>
          <a:endParaRPr lang="en-US"/>
        </a:p>
      </dgm:t>
    </dgm:pt>
    <dgm:pt modelId="{25D4B334-8215-49FE-A2C4-0E568F9B933F}">
      <dgm:prSet custT="1"/>
      <dgm:spPr/>
      <dgm:t>
        <a:bodyPr/>
        <a:lstStyle/>
        <a:p>
          <a:r>
            <a:rPr lang="en-US" sz="2000" dirty="0" err="1">
              <a:latin typeface="NikoshBAN" pitchFamily="2" charset="0"/>
              <a:cs typeface="NikoshBAN" pitchFamily="2" charset="0"/>
            </a:rPr>
            <a:t>পাকা</a:t>
          </a:r>
          <a:r>
            <a:rPr lang="en-US" sz="20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>
              <a:latin typeface="NikoshBAN" pitchFamily="2" charset="0"/>
              <a:cs typeface="NikoshBAN" pitchFamily="2" charset="0"/>
            </a:rPr>
            <a:t>বহির</a:t>
          </a:r>
          <a:r>
            <a:rPr lang="en-US" sz="20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>
              <a:latin typeface="NikoshBAN" pitchFamily="2" charset="0"/>
              <a:cs typeface="NikoshBAN" pitchFamily="2" charset="0"/>
            </a:rPr>
            <a:t>সহায়ক</a:t>
          </a:r>
          <a:r>
            <a:rPr lang="en-US" sz="2000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2A0EAEF3-7C9A-4F68-9DAB-7F4367AD0C74}" type="parTrans" cxnId="{05963E4E-F262-47F7-B62A-6242285DCF9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7BF1E43-C58C-4412-AA9E-A6C1FDB29506}" type="sibTrans" cxnId="{05963E4E-F262-47F7-B62A-6242285DCF9B}">
      <dgm:prSet/>
      <dgm:spPr/>
      <dgm:t>
        <a:bodyPr/>
        <a:lstStyle/>
        <a:p>
          <a:endParaRPr lang="en-US"/>
        </a:p>
      </dgm:t>
    </dgm:pt>
    <dgm:pt modelId="{B30862C9-4C0F-4C0A-BB97-765C3EF2E2CC}" type="pres">
      <dgm:prSet presAssocID="{57F963A4-768F-4EEF-8160-1ACE8E02FB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40B433-7592-4C1C-A122-BB79AA98B0C1}" type="pres">
      <dgm:prSet presAssocID="{74AA0C46-A636-41C1-89D9-0830A5FB255F}" presName="centerShape" presStyleLbl="node0" presStyleIdx="0" presStyleCnt="1" custScaleX="139559" custScaleY="134919"/>
      <dgm:spPr/>
      <dgm:t>
        <a:bodyPr/>
        <a:lstStyle/>
        <a:p>
          <a:endParaRPr lang="en-US"/>
        </a:p>
      </dgm:t>
    </dgm:pt>
    <dgm:pt modelId="{947F15BA-75A6-4710-8A1F-6CCE61EA0477}" type="pres">
      <dgm:prSet presAssocID="{1070D467-54D4-46C5-80F2-72F74DD81010}" presName="parTrans" presStyleLbl="sibTrans2D1" presStyleIdx="0" presStyleCnt="7"/>
      <dgm:spPr/>
      <dgm:t>
        <a:bodyPr/>
        <a:lstStyle/>
        <a:p>
          <a:endParaRPr lang="en-US"/>
        </a:p>
      </dgm:t>
    </dgm:pt>
    <dgm:pt modelId="{FE0C6C16-C51D-48F4-B65B-17F07D8B06E4}" type="pres">
      <dgm:prSet presAssocID="{1070D467-54D4-46C5-80F2-72F74DD81010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BC905901-042A-4CC9-9596-6B1CFBE0C648}" type="pres">
      <dgm:prSet presAssocID="{34B6C34B-5623-46D5-BF6F-482B911FF1A8}" presName="node" presStyleLbl="node1" presStyleIdx="0" presStyleCnt="7" custScaleX="185747" custScaleY="54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30FD6-B492-4434-9E21-DB2CFC688A79}" type="pres">
      <dgm:prSet presAssocID="{98AE3E74-487D-4044-B787-34A5A8B56B2E}" presName="parTrans" presStyleLbl="sibTrans2D1" presStyleIdx="1" presStyleCnt="7"/>
      <dgm:spPr/>
      <dgm:t>
        <a:bodyPr/>
        <a:lstStyle/>
        <a:p>
          <a:endParaRPr lang="en-US"/>
        </a:p>
      </dgm:t>
    </dgm:pt>
    <dgm:pt modelId="{CDE0A553-FEDD-411E-BFF1-CD01F9629386}" type="pres">
      <dgm:prSet presAssocID="{98AE3E74-487D-4044-B787-34A5A8B56B2E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1A68FF62-90E1-4700-8CD1-8868C6E791CB}" type="pres">
      <dgm:prSet presAssocID="{DFA485B7-9696-43FD-9BCC-9F86B6D15737}" presName="node" presStyleLbl="node1" presStyleIdx="1" presStyleCnt="7" custScaleX="168956" custScaleY="77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8E983-2AC2-4ACF-AA55-4344222EF124}" type="pres">
      <dgm:prSet presAssocID="{74A9CD52-30CF-49B4-BA5C-D6E26909ECEA}" presName="parTrans" presStyleLbl="sibTrans2D1" presStyleIdx="2" presStyleCnt="7"/>
      <dgm:spPr/>
      <dgm:t>
        <a:bodyPr/>
        <a:lstStyle/>
        <a:p>
          <a:endParaRPr lang="en-US"/>
        </a:p>
      </dgm:t>
    </dgm:pt>
    <dgm:pt modelId="{779C989C-DD69-4E68-BD3A-15CA222E9049}" type="pres">
      <dgm:prSet presAssocID="{74A9CD52-30CF-49B4-BA5C-D6E26909ECEA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7699E391-E384-4D4E-AD1C-E0CBEFF6AA0B}" type="pres">
      <dgm:prSet presAssocID="{17ED07EF-AC62-4CF1-8D84-E1932A8825C1}" presName="node" presStyleLbl="node1" presStyleIdx="2" presStyleCnt="7" custScaleX="146908" custScaleY="72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93F5F-0AD1-4BB0-B380-0C750BDC8585}" type="pres">
      <dgm:prSet presAssocID="{527C7217-6B7A-42FE-A6DC-6F06DB01A9A0}" presName="parTrans" presStyleLbl="sibTrans2D1" presStyleIdx="3" presStyleCnt="7"/>
      <dgm:spPr/>
      <dgm:t>
        <a:bodyPr/>
        <a:lstStyle/>
        <a:p>
          <a:endParaRPr lang="en-US"/>
        </a:p>
      </dgm:t>
    </dgm:pt>
    <dgm:pt modelId="{29E917A6-1E15-4964-92DB-F7A001C0EACC}" type="pres">
      <dgm:prSet presAssocID="{527C7217-6B7A-42FE-A6DC-6F06DB01A9A0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C95AAD2F-4CB3-4ACB-B630-90CD6DD20C0D}" type="pres">
      <dgm:prSet presAssocID="{EA898E66-C658-499A-B236-0B9309B1D93F}" presName="node" presStyleLbl="node1" presStyleIdx="3" presStyleCnt="7" custScaleX="172745" custScaleY="55588" custRadScaleRad="96657" custRadScaleInc="-15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D97F2-94AB-4F16-83A5-4EAB030570B6}" type="pres">
      <dgm:prSet presAssocID="{F7782BF4-12BE-4CF2-9651-6A6656D50AB6}" presName="parTrans" presStyleLbl="sibTrans2D1" presStyleIdx="4" presStyleCnt="7"/>
      <dgm:spPr/>
      <dgm:t>
        <a:bodyPr/>
        <a:lstStyle/>
        <a:p>
          <a:endParaRPr lang="en-US"/>
        </a:p>
      </dgm:t>
    </dgm:pt>
    <dgm:pt modelId="{972B1774-5B69-4E98-A6D5-27332920FEA0}" type="pres">
      <dgm:prSet presAssocID="{F7782BF4-12BE-4CF2-9651-6A6656D50AB6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7FA9BEAD-0057-4827-AAC3-B20FE219D5E7}" type="pres">
      <dgm:prSet presAssocID="{5F59CEF1-947C-4362-9FEE-C9E5222DAA86}" presName="node" presStyleLbl="node1" presStyleIdx="4" presStyleCnt="7" custScaleX="156071" custScaleY="55588" custRadScaleRad="102167" custRadScaleInc="57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A5C92-3FB6-4F4C-B6D2-0AB5E3BF80A6}" type="pres">
      <dgm:prSet presAssocID="{A39EBFFA-E8B3-4779-984A-FFAF440EC596}" presName="parTrans" presStyleLbl="sibTrans2D1" presStyleIdx="5" presStyleCnt="7"/>
      <dgm:spPr/>
      <dgm:t>
        <a:bodyPr/>
        <a:lstStyle/>
        <a:p>
          <a:endParaRPr lang="en-US"/>
        </a:p>
      </dgm:t>
    </dgm:pt>
    <dgm:pt modelId="{7FAE940B-C5B5-4E5F-9320-5F97E852D122}" type="pres">
      <dgm:prSet presAssocID="{A39EBFFA-E8B3-4779-984A-FFAF440EC596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8E241A68-6806-43A0-A3CA-5F32D7D87C47}" type="pres">
      <dgm:prSet presAssocID="{F839BBEA-CB64-4C43-BFF7-DEB652E79C90}" presName="node" presStyleLbl="node1" presStyleIdx="5" presStyleCnt="7" custScaleX="122133" custScaleY="53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BCEB8-D5AF-4376-B7ED-E45B9F65A952}" type="pres">
      <dgm:prSet presAssocID="{2A0EAEF3-7C9A-4F68-9DAB-7F4367AD0C74}" presName="parTrans" presStyleLbl="sibTrans2D1" presStyleIdx="6" presStyleCnt="7"/>
      <dgm:spPr/>
      <dgm:t>
        <a:bodyPr/>
        <a:lstStyle/>
        <a:p>
          <a:endParaRPr lang="en-US"/>
        </a:p>
      </dgm:t>
    </dgm:pt>
    <dgm:pt modelId="{698D089F-E4BA-41A6-A344-31EF48E2040D}" type="pres">
      <dgm:prSet presAssocID="{2A0EAEF3-7C9A-4F68-9DAB-7F4367AD0C74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D61867A6-B5AF-4CD1-800E-A927F44353EF}" type="pres">
      <dgm:prSet presAssocID="{25D4B334-8215-49FE-A2C4-0E568F9B933F}" presName="node" presStyleLbl="node1" presStyleIdx="6" presStyleCnt="7" custScaleX="140465" custScaleY="60443" custRadScaleRad="105947" custRadScaleInc="-27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5300E0-E80E-496E-ACB9-F3DD5F0854C3}" type="presOf" srcId="{F7782BF4-12BE-4CF2-9651-6A6656D50AB6}" destId="{353D97F2-94AB-4F16-83A5-4EAB030570B6}" srcOrd="0" destOrd="0" presId="urn:microsoft.com/office/officeart/2005/8/layout/radial5"/>
    <dgm:cxn modelId="{057C16AC-24C6-4636-8055-6BF2E5500B09}" type="presOf" srcId="{74A9CD52-30CF-49B4-BA5C-D6E26909ECEA}" destId="{C388E983-2AC2-4ACF-AA55-4344222EF124}" srcOrd="0" destOrd="0" presId="urn:microsoft.com/office/officeart/2005/8/layout/radial5"/>
    <dgm:cxn modelId="{05963E4E-F262-47F7-B62A-6242285DCF9B}" srcId="{74AA0C46-A636-41C1-89D9-0830A5FB255F}" destId="{25D4B334-8215-49FE-A2C4-0E568F9B933F}" srcOrd="6" destOrd="0" parTransId="{2A0EAEF3-7C9A-4F68-9DAB-7F4367AD0C74}" sibTransId="{77BF1E43-C58C-4412-AA9E-A6C1FDB29506}"/>
    <dgm:cxn modelId="{3EB8784C-3AB8-49CB-831F-52FFE3040311}" type="presOf" srcId="{A39EBFFA-E8B3-4779-984A-FFAF440EC596}" destId="{64FA5C92-3FB6-4F4C-B6D2-0AB5E3BF80A6}" srcOrd="0" destOrd="0" presId="urn:microsoft.com/office/officeart/2005/8/layout/radial5"/>
    <dgm:cxn modelId="{9DE4378D-B5F9-4F40-A4D6-41E3C496C269}" srcId="{74AA0C46-A636-41C1-89D9-0830A5FB255F}" destId="{5F59CEF1-947C-4362-9FEE-C9E5222DAA86}" srcOrd="4" destOrd="0" parTransId="{F7782BF4-12BE-4CF2-9651-6A6656D50AB6}" sibTransId="{62C3A7DD-19C3-4207-BE26-7200637FF54F}"/>
    <dgm:cxn modelId="{13A768BD-DB10-4726-910E-21C530F558D8}" type="presOf" srcId="{17ED07EF-AC62-4CF1-8D84-E1932A8825C1}" destId="{7699E391-E384-4D4E-AD1C-E0CBEFF6AA0B}" srcOrd="0" destOrd="0" presId="urn:microsoft.com/office/officeart/2005/8/layout/radial5"/>
    <dgm:cxn modelId="{D0FC7083-1020-4F1C-B523-4BD98877F4A9}" type="presOf" srcId="{74A9CD52-30CF-49B4-BA5C-D6E26909ECEA}" destId="{779C989C-DD69-4E68-BD3A-15CA222E9049}" srcOrd="1" destOrd="0" presId="urn:microsoft.com/office/officeart/2005/8/layout/radial5"/>
    <dgm:cxn modelId="{9600FC09-AA36-444D-B3BD-578CFA82B3BF}" srcId="{74AA0C46-A636-41C1-89D9-0830A5FB255F}" destId="{DFA485B7-9696-43FD-9BCC-9F86B6D15737}" srcOrd="1" destOrd="0" parTransId="{98AE3E74-487D-4044-B787-34A5A8B56B2E}" sibTransId="{B0FDDB76-272D-4633-9BA1-4D34FC020131}"/>
    <dgm:cxn modelId="{8888D32E-6104-4B04-84A5-B05599BA81AC}" type="presOf" srcId="{DFA485B7-9696-43FD-9BCC-9F86B6D15737}" destId="{1A68FF62-90E1-4700-8CD1-8868C6E791CB}" srcOrd="0" destOrd="0" presId="urn:microsoft.com/office/officeart/2005/8/layout/radial5"/>
    <dgm:cxn modelId="{B5B403D8-3BA4-4FF8-BDBB-BF278AB3F693}" srcId="{74AA0C46-A636-41C1-89D9-0830A5FB255F}" destId="{EA898E66-C658-499A-B236-0B9309B1D93F}" srcOrd="3" destOrd="0" parTransId="{527C7217-6B7A-42FE-A6DC-6F06DB01A9A0}" sibTransId="{0CE69C67-D8BF-478E-833C-48B5639DC44D}"/>
    <dgm:cxn modelId="{21305BE9-9D99-4113-86AC-1C3E2D048942}" type="presOf" srcId="{527C7217-6B7A-42FE-A6DC-6F06DB01A9A0}" destId="{29E917A6-1E15-4964-92DB-F7A001C0EACC}" srcOrd="1" destOrd="0" presId="urn:microsoft.com/office/officeart/2005/8/layout/radial5"/>
    <dgm:cxn modelId="{F0F23F45-67BA-4A94-B626-163DCA2C8202}" srcId="{57F963A4-768F-4EEF-8160-1ACE8E02FB66}" destId="{74AA0C46-A636-41C1-89D9-0830A5FB255F}" srcOrd="0" destOrd="0" parTransId="{9A833281-7DDD-4007-B170-60FBE6BECF04}" sibTransId="{AB6EB584-2098-4AD5-A775-83665D29EB04}"/>
    <dgm:cxn modelId="{0361CA25-D6E4-4060-993B-94525794E93B}" type="presOf" srcId="{F839BBEA-CB64-4C43-BFF7-DEB652E79C90}" destId="{8E241A68-6806-43A0-A3CA-5F32D7D87C47}" srcOrd="0" destOrd="0" presId="urn:microsoft.com/office/officeart/2005/8/layout/radial5"/>
    <dgm:cxn modelId="{A58194FC-FFB3-46F0-AC7C-13E924ABEB1B}" type="presOf" srcId="{A39EBFFA-E8B3-4779-984A-FFAF440EC596}" destId="{7FAE940B-C5B5-4E5F-9320-5F97E852D122}" srcOrd="1" destOrd="0" presId="urn:microsoft.com/office/officeart/2005/8/layout/radial5"/>
    <dgm:cxn modelId="{8A40F83A-CDD9-4B7B-858C-940E741928E0}" type="presOf" srcId="{74AA0C46-A636-41C1-89D9-0830A5FB255F}" destId="{4740B433-7592-4C1C-A122-BB79AA98B0C1}" srcOrd="0" destOrd="0" presId="urn:microsoft.com/office/officeart/2005/8/layout/radial5"/>
    <dgm:cxn modelId="{2C5619C4-F284-4F91-A878-8B0B9EDF84FB}" type="presOf" srcId="{98AE3E74-487D-4044-B787-34A5A8B56B2E}" destId="{58C30FD6-B492-4434-9E21-DB2CFC688A79}" srcOrd="0" destOrd="0" presId="urn:microsoft.com/office/officeart/2005/8/layout/radial5"/>
    <dgm:cxn modelId="{A631D2BD-0A80-4EDC-A162-C5DEC5E3C484}" type="presOf" srcId="{1070D467-54D4-46C5-80F2-72F74DD81010}" destId="{947F15BA-75A6-4710-8A1F-6CCE61EA0477}" srcOrd="0" destOrd="0" presId="urn:microsoft.com/office/officeart/2005/8/layout/radial5"/>
    <dgm:cxn modelId="{B6A5BB76-B579-4770-BAE7-9F9B4ACB6EAF}" type="presOf" srcId="{34B6C34B-5623-46D5-BF6F-482B911FF1A8}" destId="{BC905901-042A-4CC9-9596-6B1CFBE0C648}" srcOrd="0" destOrd="0" presId="urn:microsoft.com/office/officeart/2005/8/layout/radial5"/>
    <dgm:cxn modelId="{49E6DA9D-4AF9-407F-B154-FF76418B7EE3}" srcId="{74AA0C46-A636-41C1-89D9-0830A5FB255F}" destId="{F839BBEA-CB64-4C43-BFF7-DEB652E79C90}" srcOrd="5" destOrd="0" parTransId="{A39EBFFA-E8B3-4779-984A-FFAF440EC596}" sibTransId="{5B847006-0EC0-4120-B1B4-48A500C29842}"/>
    <dgm:cxn modelId="{636CA4CA-27C3-486E-9FCA-7F9D53AE119F}" type="presOf" srcId="{5F59CEF1-947C-4362-9FEE-C9E5222DAA86}" destId="{7FA9BEAD-0057-4827-AAC3-B20FE219D5E7}" srcOrd="0" destOrd="0" presId="urn:microsoft.com/office/officeart/2005/8/layout/radial5"/>
    <dgm:cxn modelId="{7BAD74B7-6A61-4C17-B654-2F7D90161BF9}" srcId="{74AA0C46-A636-41C1-89D9-0830A5FB255F}" destId="{34B6C34B-5623-46D5-BF6F-482B911FF1A8}" srcOrd="0" destOrd="0" parTransId="{1070D467-54D4-46C5-80F2-72F74DD81010}" sibTransId="{50611097-8301-482E-B98B-8B491EE39710}"/>
    <dgm:cxn modelId="{EC7A56BB-7117-4E8A-B992-444667C01DFB}" type="presOf" srcId="{1070D467-54D4-46C5-80F2-72F74DD81010}" destId="{FE0C6C16-C51D-48F4-B65B-17F07D8B06E4}" srcOrd="1" destOrd="0" presId="urn:microsoft.com/office/officeart/2005/8/layout/radial5"/>
    <dgm:cxn modelId="{E61947C3-BD5D-4268-B98E-335342FE19EC}" type="presOf" srcId="{2A0EAEF3-7C9A-4F68-9DAB-7F4367AD0C74}" destId="{B85BCEB8-D5AF-4376-B7ED-E45B9F65A952}" srcOrd="0" destOrd="0" presId="urn:microsoft.com/office/officeart/2005/8/layout/radial5"/>
    <dgm:cxn modelId="{9788B314-7C98-4759-B822-D98224AA6D1C}" srcId="{74AA0C46-A636-41C1-89D9-0830A5FB255F}" destId="{17ED07EF-AC62-4CF1-8D84-E1932A8825C1}" srcOrd="2" destOrd="0" parTransId="{74A9CD52-30CF-49B4-BA5C-D6E26909ECEA}" sibTransId="{CA914E79-1E14-4A68-9F81-9678C38EBC04}"/>
    <dgm:cxn modelId="{0AFBD7C8-E95A-4A2F-B8AA-B42F94E925DD}" type="presOf" srcId="{57F963A4-768F-4EEF-8160-1ACE8E02FB66}" destId="{B30862C9-4C0F-4C0A-BB97-765C3EF2E2CC}" srcOrd="0" destOrd="0" presId="urn:microsoft.com/office/officeart/2005/8/layout/radial5"/>
    <dgm:cxn modelId="{C65E436F-965A-4FE5-984D-3EA8C11FB218}" type="presOf" srcId="{EA898E66-C658-499A-B236-0B9309B1D93F}" destId="{C95AAD2F-4CB3-4ACB-B630-90CD6DD20C0D}" srcOrd="0" destOrd="0" presId="urn:microsoft.com/office/officeart/2005/8/layout/radial5"/>
    <dgm:cxn modelId="{7866DB3F-310B-4177-92FE-D0ECAB49A38B}" type="presOf" srcId="{F7782BF4-12BE-4CF2-9651-6A6656D50AB6}" destId="{972B1774-5B69-4E98-A6D5-27332920FEA0}" srcOrd="1" destOrd="0" presId="urn:microsoft.com/office/officeart/2005/8/layout/radial5"/>
    <dgm:cxn modelId="{875EF868-5433-4626-AC2F-0CC06C740D5A}" type="presOf" srcId="{2A0EAEF3-7C9A-4F68-9DAB-7F4367AD0C74}" destId="{698D089F-E4BA-41A6-A344-31EF48E2040D}" srcOrd="1" destOrd="0" presId="urn:microsoft.com/office/officeart/2005/8/layout/radial5"/>
    <dgm:cxn modelId="{4566C734-0661-42C8-BFD1-C1EF9E1AD3CA}" type="presOf" srcId="{98AE3E74-487D-4044-B787-34A5A8B56B2E}" destId="{CDE0A553-FEDD-411E-BFF1-CD01F9629386}" srcOrd="1" destOrd="0" presId="urn:microsoft.com/office/officeart/2005/8/layout/radial5"/>
    <dgm:cxn modelId="{616D7DAB-3444-4B8B-AB5B-280C71286C4F}" type="presOf" srcId="{527C7217-6B7A-42FE-A6DC-6F06DB01A9A0}" destId="{3E993F5F-0AD1-4BB0-B380-0C750BDC8585}" srcOrd="0" destOrd="0" presId="urn:microsoft.com/office/officeart/2005/8/layout/radial5"/>
    <dgm:cxn modelId="{075DA5F1-77EC-492F-BEBB-707B676FD973}" type="presOf" srcId="{25D4B334-8215-49FE-A2C4-0E568F9B933F}" destId="{D61867A6-B5AF-4CD1-800E-A927F44353EF}" srcOrd="0" destOrd="0" presId="urn:microsoft.com/office/officeart/2005/8/layout/radial5"/>
    <dgm:cxn modelId="{8E1941E8-D711-4E52-9E47-06236E11AEA1}" type="presParOf" srcId="{B30862C9-4C0F-4C0A-BB97-765C3EF2E2CC}" destId="{4740B433-7592-4C1C-A122-BB79AA98B0C1}" srcOrd="0" destOrd="0" presId="urn:microsoft.com/office/officeart/2005/8/layout/radial5"/>
    <dgm:cxn modelId="{62DA5B44-5A53-4AF2-91D8-8876A85C72BF}" type="presParOf" srcId="{B30862C9-4C0F-4C0A-BB97-765C3EF2E2CC}" destId="{947F15BA-75A6-4710-8A1F-6CCE61EA0477}" srcOrd="1" destOrd="0" presId="urn:microsoft.com/office/officeart/2005/8/layout/radial5"/>
    <dgm:cxn modelId="{D2B89637-4215-4386-BD0A-49834D059B9D}" type="presParOf" srcId="{947F15BA-75A6-4710-8A1F-6CCE61EA0477}" destId="{FE0C6C16-C51D-48F4-B65B-17F07D8B06E4}" srcOrd="0" destOrd="0" presId="urn:microsoft.com/office/officeart/2005/8/layout/radial5"/>
    <dgm:cxn modelId="{1374F967-ED96-448E-B454-4265A4E9BFC4}" type="presParOf" srcId="{B30862C9-4C0F-4C0A-BB97-765C3EF2E2CC}" destId="{BC905901-042A-4CC9-9596-6B1CFBE0C648}" srcOrd="2" destOrd="0" presId="urn:microsoft.com/office/officeart/2005/8/layout/radial5"/>
    <dgm:cxn modelId="{A103B761-08B7-4125-B989-BA0CD56D2CDE}" type="presParOf" srcId="{B30862C9-4C0F-4C0A-BB97-765C3EF2E2CC}" destId="{58C30FD6-B492-4434-9E21-DB2CFC688A79}" srcOrd="3" destOrd="0" presId="urn:microsoft.com/office/officeart/2005/8/layout/radial5"/>
    <dgm:cxn modelId="{4B624D35-C732-45B2-B28E-8D282634C3B6}" type="presParOf" srcId="{58C30FD6-B492-4434-9E21-DB2CFC688A79}" destId="{CDE0A553-FEDD-411E-BFF1-CD01F9629386}" srcOrd="0" destOrd="0" presId="urn:microsoft.com/office/officeart/2005/8/layout/radial5"/>
    <dgm:cxn modelId="{07F1F9CC-A473-44E6-A519-3850DAB8EFB5}" type="presParOf" srcId="{B30862C9-4C0F-4C0A-BB97-765C3EF2E2CC}" destId="{1A68FF62-90E1-4700-8CD1-8868C6E791CB}" srcOrd="4" destOrd="0" presId="urn:microsoft.com/office/officeart/2005/8/layout/radial5"/>
    <dgm:cxn modelId="{01771639-0223-4063-9E80-BBADC2BE3E65}" type="presParOf" srcId="{B30862C9-4C0F-4C0A-BB97-765C3EF2E2CC}" destId="{C388E983-2AC2-4ACF-AA55-4344222EF124}" srcOrd="5" destOrd="0" presId="urn:microsoft.com/office/officeart/2005/8/layout/radial5"/>
    <dgm:cxn modelId="{8F42DB3D-DAD9-4DA7-B8F8-9E5A9AA9376A}" type="presParOf" srcId="{C388E983-2AC2-4ACF-AA55-4344222EF124}" destId="{779C989C-DD69-4E68-BD3A-15CA222E9049}" srcOrd="0" destOrd="0" presId="urn:microsoft.com/office/officeart/2005/8/layout/radial5"/>
    <dgm:cxn modelId="{1B346399-F3F1-40C0-886C-A656F23884FE}" type="presParOf" srcId="{B30862C9-4C0F-4C0A-BB97-765C3EF2E2CC}" destId="{7699E391-E384-4D4E-AD1C-E0CBEFF6AA0B}" srcOrd="6" destOrd="0" presId="urn:microsoft.com/office/officeart/2005/8/layout/radial5"/>
    <dgm:cxn modelId="{26DFD5D9-6516-4C78-900C-6C837F189147}" type="presParOf" srcId="{B30862C9-4C0F-4C0A-BB97-765C3EF2E2CC}" destId="{3E993F5F-0AD1-4BB0-B380-0C750BDC8585}" srcOrd="7" destOrd="0" presId="urn:microsoft.com/office/officeart/2005/8/layout/radial5"/>
    <dgm:cxn modelId="{7D1BCEED-8AFA-4C88-AE17-9BCA9360A7D1}" type="presParOf" srcId="{3E993F5F-0AD1-4BB0-B380-0C750BDC8585}" destId="{29E917A6-1E15-4964-92DB-F7A001C0EACC}" srcOrd="0" destOrd="0" presId="urn:microsoft.com/office/officeart/2005/8/layout/radial5"/>
    <dgm:cxn modelId="{FDDB8B52-1A00-4B41-BC61-C1501D4F1BDF}" type="presParOf" srcId="{B30862C9-4C0F-4C0A-BB97-765C3EF2E2CC}" destId="{C95AAD2F-4CB3-4ACB-B630-90CD6DD20C0D}" srcOrd="8" destOrd="0" presId="urn:microsoft.com/office/officeart/2005/8/layout/radial5"/>
    <dgm:cxn modelId="{32E650C2-34F3-4F9C-8671-934C97E130FA}" type="presParOf" srcId="{B30862C9-4C0F-4C0A-BB97-765C3EF2E2CC}" destId="{353D97F2-94AB-4F16-83A5-4EAB030570B6}" srcOrd="9" destOrd="0" presId="urn:microsoft.com/office/officeart/2005/8/layout/radial5"/>
    <dgm:cxn modelId="{9604B289-4410-45E0-BD45-A801A4879A59}" type="presParOf" srcId="{353D97F2-94AB-4F16-83A5-4EAB030570B6}" destId="{972B1774-5B69-4E98-A6D5-27332920FEA0}" srcOrd="0" destOrd="0" presId="urn:microsoft.com/office/officeart/2005/8/layout/radial5"/>
    <dgm:cxn modelId="{062D9651-A969-426D-BF24-4F1BE329551F}" type="presParOf" srcId="{B30862C9-4C0F-4C0A-BB97-765C3EF2E2CC}" destId="{7FA9BEAD-0057-4827-AAC3-B20FE219D5E7}" srcOrd="10" destOrd="0" presId="urn:microsoft.com/office/officeart/2005/8/layout/radial5"/>
    <dgm:cxn modelId="{677A80B3-D9E1-4666-9FE8-198038F2BCE1}" type="presParOf" srcId="{B30862C9-4C0F-4C0A-BB97-765C3EF2E2CC}" destId="{64FA5C92-3FB6-4F4C-B6D2-0AB5E3BF80A6}" srcOrd="11" destOrd="0" presId="urn:microsoft.com/office/officeart/2005/8/layout/radial5"/>
    <dgm:cxn modelId="{410A4113-30F7-4C89-86A0-B7DEA9C95F72}" type="presParOf" srcId="{64FA5C92-3FB6-4F4C-B6D2-0AB5E3BF80A6}" destId="{7FAE940B-C5B5-4E5F-9320-5F97E852D122}" srcOrd="0" destOrd="0" presId="urn:microsoft.com/office/officeart/2005/8/layout/radial5"/>
    <dgm:cxn modelId="{BCEAAA60-B2C5-4D66-8BC9-24517F9E9F07}" type="presParOf" srcId="{B30862C9-4C0F-4C0A-BB97-765C3EF2E2CC}" destId="{8E241A68-6806-43A0-A3CA-5F32D7D87C47}" srcOrd="12" destOrd="0" presId="urn:microsoft.com/office/officeart/2005/8/layout/radial5"/>
    <dgm:cxn modelId="{F0BA1686-DD29-45A9-A658-153B431C7A4B}" type="presParOf" srcId="{B30862C9-4C0F-4C0A-BB97-765C3EF2E2CC}" destId="{B85BCEB8-D5AF-4376-B7ED-E45B9F65A952}" srcOrd="13" destOrd="0" presId="urn:microsoft.com/office/officeart/2005/8/layout/radial5"/>
    <dgm:cxn modelId="{6BB16ABA-40EB-4C39-98A8-99B4223BA8F8}" type="presParOf" srcId="{B85BCEB8-D5AF-4376-B7ED-E45B9F65A952}" destId="{698D089F-E4BA-41A6-A344-31EF48E2040D}" srcOrd="0" destOrd="0" presId="urn:microsoft.com/office/officeart/2005/8/layout/radial5"/>
    <dgm:cxn modelId="{0EACE1EC-B87D-4733-9CAD-AA648FA9AAFC}" type="presParOf" srcId="{B30862C9-4C0F-4C0A-BB97-765C3EF2E2CC}" destId="{D61867A6-B5AF-4CD1-800E-A927F44353EF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9A085-07E5-4CBA-897A-791EEF3F150B}" type="doc">
      <dgm:prSet loTypeId="urn:microsoft.com/office/officeart/2005/8/layout/hierarchy2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5078F2-3E9E-4E1F-BB7E-87FD62E4F171}">
      <dgm:prSet phldrT="[Text]" custT="1"/>
      <dgm:spPr/>
      <dgm:t>
        <a:bodyPr/>
        <a:lstStyle/>
        <a:p>
          <a:r>
            <a:rPr lang="en-US" sz="4000" dirty="0" err="1">
              <a:latin typeface="NikoshBAN" pitchFamily="2" charset="0"/>
              <a:cs typeface="NikoshBAN" pitchFamily="2" charset="0"/>
            </a:rPr>
            <a:t>জাবেদা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5B9FEBA3-2951-4035-A26D-6703C5DB33E1}" type="parTrans" cxnId="{18245CBA-EEF5-41A4-8577-6DC70AF995A0}">
      <dgm:prSet/>
      <dgm:spPr/>
      <dgm:t>
        <a:bodyPr/>
        <a:lstStyle/>
        <a:p>
          <a:endParaRPr lang="en-US"/>
        </a:p>
      </dgm:t>
    </dgm:pt>
    <dgm:pt modelId="{94DC97E5-7499-4494-9E3F-FE257F398E6B}" type="sibTrans" cxnId="{18245CBA-EEF5-41A4-8577-6DC70AF995A0}">
      <dgm:prSet/>
      <dgm:spPr/>
      <dgm:t>
        <a:bodyPr/>
        <a:lstStyle/>
        <a:p>
          <a:endParaRPr lang="en-US"/>
        </a:p>
      </dgm:t>
    </dgm:pt>
    <dgm:pt modelId="{BE9C3696-CAFA-4CD4-ADFD-E63471C4EF30}">
      <dgm:prSet phldrT="[Text]"/>
      <dgm:spPr/>
      <dgm:t>
        <a:bodyPr/>
        <a:lstStyle/>
        <a:p>
          <a:r>
            <a:rPr lang="en-US" b="1" dirty="0" err="1">
              <a:latin typeface="NikoshBAN" pitchFamily="2" charset="0"/>
              <a:cs typeface="NikoshBAN" pitchFamily="2" charset="0"/>
            </a:rPr>
            <a:t>বিশেষ</a:t>
          </a:r>
          <a:r>
            <a:rPr lang="en-US" b="1" dirty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latin typeface="NikoshBAN" pitchFamily="2" charset="0"/>
              <a:cs typeface="NikoshBAN" pitchFamily="2" charset="0"/>
            </a:rPr>
            <a:t>জাবেদা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A29E4D81-75FA-4577-92DE-C1D16DE29B0A}" type="parTrans" cxnId="{06390B2B-14C8-4BB3-A995-5CEADAF0476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43D8936-6511-4BAA-A44A-7484302C4158}" type="sibTrans" cxnId="{06390B2B-14C8-4BB3-A995-5CEADAF04767}">
      <dgm:prSet/>
      <dgm:spPr/>
      <dgm:t>
        <a:bodyPr/>
        <a:lstStyle/>
        <a:p>
          <a:endParaRPr lang="en-US"/>
        </a:p>
      </dgm:t>
    </dgm:pt>
    <dgm:pt modelId="{E6EF563C-7E43-4EC6-9FF4-93849BCF5219}">
      <dgm:prSet phldrT="[Text]" custT="1"/>
      <dgm:spPr/>
      <dgm:t>
        <a:bodyPr spcFirstLastPara="0" vert="horz" wrap="square" lIns="8255" tIns="8255" rIns="8255" bIns="8255" numCol="1" spcCol="1270" anchor="ctr" anchorCtr="0"/>
        <a:lstStyle/>
        <a:p>
          <a:r>
            <a:rPr lang="en-US" sz="2400" b="1" kern="1200">
              <a:latin typeface="NikoshBAN" pitchFamily="2" charset="0"/>
              <a:ea typeface="+mn-ea"/>
              <a:cs typeface="NikoshBAN" pitchFamily="2" charset="0"/>
            </a:rPr>
            <a:t>ক্রয়</a:t>
          </a:r>
          <a:r>
            <a:rPr lang="en-US" sz="2400" b="1" kern="1200">
              <a:latin typeface="NikoshBAN" pitchFamily="2" charset="0"/>
              <a:cs typeface="NikoshBAN" pitchFamily="2" charset="0"/>
            </a:rPr>
            <a:t> জাবেদা 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gm:t>
    </dgm:pt>
    <dgm:pt modelId="{CFD9687B-E3CD-4E88-98F0-D66824DB4D5D}" type="parTrans" cxnId="{0CA2CA41-4309-4CD4-A731-8DF1FA66844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03BBF36-D0EC-4FB8-B599-318ED7906847}" type="sibTrans" cxnId="{0CA2CA41-4309-4CD4-A731-8DF1FA66844C}">
      <dgm:prSet/>
      <dgm:spPr/>
      <dgm:t>
        <a:bodyPr/>
        <a:lstStyle/>
        <a:p>
          <a:endParaRPr lang="en-US"/>
        </a:p>
      </dgm:t>
    </dgm:pt>
    <dgm:pt modelId="{B51DD0F3-5F30-48B5-9E13-E539C33DA2EE}">
      <dgm:prSet phldrT="[Text]" custT="1"/>
      <dgm:spPr/>
      <dgm:t>
        <a:bodyPr/>
        <a:lstStyle/>
        <a:p>
          <a:r>
            <a:rPr lang="en-US" sz="2400" b="1" kern="1200">
              <a:latin typeface="NikoshBAN" pitchFamily="2" charset="0"/>
              <a:ea typeface="+mn-ea"/>
              <a:cs typeface="NikoshBAN" pitchFamily="2" charset="0"/>
            </a:rPr>
            <a:t>বিক্রয়</a:t>
          </a:r>
          <a:r>
            <a:rPr lang="en-US" sz="1300" b="1" kern="120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>
              <a:latin typeface="NikoshBAN" pitchFamily="2" charset="0"/>
              <a:ea typeface="+mn-ea"/>
              <a:cs typeface="NikoshBAN" pitchFamily="2" charset="0"/>
            </a:rPr>
            <a:t>জাবেদা</a:t>
          </a:r>
          <a:endParaRPr lang="en-US" sz="2400" b="1" kern="1200" dirty="0">
            <a:latin typeface="NikoshBAN" pitchFamily="2" charset="0"/>
            <a:ea typeface="+mn-ea"/>
            <a:cs typeface="NikoshBAN" pitchFamily="2" charset="0"/>
          </a:endParaRPr>
        </a:p>
      </dgm:t>
    </dgm:pt>
    <dgm:pt modelId="{7DA35FDD-03D1-4199-B895-E2E9D1310984}" type="parTrans" cxnId="{F64BC836-60C2-42A3-9FC7-00149F470EC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87E1E89-299A-4186-96B4-A43D73A045B8}" type="sibTrans" cxnId="{F64BC836-60C2-42A3-9FC7-00149F470EC7}">
      <dgm:prSet/>
      <dgm:spPr/>
      <dgm:t>
        <a:bodyPr/>
        <a:lstStyle/>
        <a:p>
          <a:endParaRPr lang="en-US"/>
        </a:p>
      </dgm:t>
    </dgm:pt>
    <dgm:pt modelId="{EE61C615-A463-4383-A4A2-B191EC4A5BEB}">
      <dgm:prSet phldrT="[Text]"/>
      <dgm:spPr/>
      <dgm:t>
        <a:bodyPr/>
        <a:lstStyle/>
        <a:p>
          <a:r>
            <a:rPr lang="en-US" b="1" dirty="0" err="1">
              <a:latin typeface="NikoshBAN" pitchFamily="2" charset="0"/>
              <a:cs typeface="NikoshBAN" pitchFamily="2" charset="0"/>
            </a:rPr>
            <a:t>প্রকৃত</a:t>
          </a:r>
          <a:r>
            <a:rPr lang="en-US" b="1" dirty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latin typeface="NikoshBAN" pitchFamily="2" charset="0"/>
              <a:cs typeface="NikoshBAN" pitchFamily="2" charset="0"/>
            </a:rPr>
            <a:t>জাবেদা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D9AA4648-F3CB-4D9F-9092-9D093D471516}" type="parTrans" cxnId="{89F30503-9703-40D2-9E72-CAFE6DDC782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78DED20-BE03-4950-A3E0-26C0FC7A9230}" type="sibTrans" cxnId="{89F30503-9703-40D2-9E72-CAFE6DDC7822}">
      <dgm:prSet/>
      <dgm:spPr/>
      <dgm:t>
        <a:bodyPr/>
        <a:lstStyle/>
        <a:p>
          <a:endParaRPr lang="en-US"/>
        </a:p>
      </dgm:t>
    </dgm:pt>
    <dgm:pt modelId="{46322DBD-7852-48B9-8D4E-D36DE6F8A8A7}">
      <dgm:prSet phldrT="[Text]" custT="1"/>
      <dgm:spPr/>
      <dgm:t>
        <a:bodyPr/>
        <a:lstStyle/>
        <a:p>
          <a:r>
            <a:rPr lang="en-US" sz="2400" b="1" kern="1200">
              <a:latin typeface="NikoshBAN" pitchFamily="2" charset="0"/>
              <a:ea typeface="+mn-ea"/>
              <a:cs typeface="NikoshBAN" pitchFamily="2" charset="0"/>
            </a:rPr>
            <a:t>সংশোধনী জাবেদা</a:t>
          </a:r>
          <a:endParaRPr lang="en-US" sz="2400" b="1" kern="1200" dirty="0">
            <a:latin typeface="NikoshBAN" pitchFamily="2" charset="0"/>
            <a:ea typeface="+mn-ea"/>
            <a:cs typeface="NikoshBAN" pitchFamily="2" charset="0"/>
          </a:endParaRPr>
        </a:p>
      </dgm:t>
    </dgm:pt>
    <dgm:pt modelId="{3C0CBF0D-2077-4B36-9A21-77B8079989D8}" type="parTrans" cxnId="{A4718BF1-A915-44C4-9A32-442354BBF68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38590F0-490D-471A-A2A5-A3C93C693DBB}" type="sibTrans" cxnId="{A4718BF1-A915-44C4-9A32-442354BBF686}">
      <dgm:prSet/>
      <dgm:spPr/>
      <dgm:t>
        <a:bodyPr/>
        <a:lstStyle/>
        <a:p>
          <a:endParaRPr lang="en-US"/>
        </a:p>
      </dgm:t>
    </dgm:pt>
    <dgm:pt modelId="{D2B092B9-0686-40DC-B5EB-849A3EBDF832}">
      <dgm:prSet phldrT="[Text]" custT="1"/>
      <dgm:spPr/>
      <dgm:t>
        <a:bodyPr/>
        <a:lstStyle/>
        <a:p>
          <a:r>
            <a:rPr lang="en-US" sz="2400" b="1" kern="1200">
              <a:latin typeface="NikoshBAN" pitchFamily="2" charset="0"/>
              <a:ea typeface="+mn-ea"/>
              <a:cs typeface="NikoshBAN" pitchFamily="2" charset="0"/>
            </a:rPr>
            <a:t>ক্রয় ফেরত জাবেদা</a:t>
          </a:r>
          <a:endParaRPr lang="en-US" sz="2400" b="1" kern="1200" dirty="0">
            <a:latin typeface="NikoshBAN" pitchFamily="2" charset="0"/>
            <a:ea typeface="+mn-ea"/>
            <a:cs typeface="NikoshBAN" pitchFamily="2" charset="0"/>
          </a:endParaRPr>
        </a:p>
      </dgm:t>
    </dgm:pt>
    <dgm:pt modelId="{A57A717F-B0A2-4F2A-8320-8EB310E1055B}" type="parTrans" cxnId="{A3975AEE-DA17-4E1F-9F5B-964DA560CCF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63D1082-EE61-4D1A-95B1-52137CA809A7}" type="sibTrans" cxnId="{A3975AEE-DA17-4E1F-9F5B-964DA560CCF4}">
      <dgm:prSet/>
      <dgm:spPr/>
      <dgm:t>
        <a:bodyPr/>
        <a:lstStyle/>
        <a:p>
          <a:endParaRPr lang="en-US"/>
        </a:p>
      </dgm:t>
    </dgm:pt>
    <dgm:pt modelId="{9F3275BB-F4FB-4028-8BAD-390C0DDB4B7F}">
      <dgm:prSet phldrT="[Text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NikoshBAN" pitchFamily="2" charset="0"/>
              <a:ea typeface="+mn-ea"/>
              <a:cs typeface="NikoshBAN" pitchFamily="2" charset="0"/>
            </a:rPr>
            <a:t>বিক্রয় ফেরত জাবেদা</a:t>
          </a:r>
          <a:endParaRPr lang="en-US" sz="2400" b="1" kern="1200" dirty="0">
            <a:latin typeface="NikoshBAN" pitchFamily="2" charset="0"/>
            <a:ea typeface="+mn-ea"/>
            <a:cs typeface="NikoshBAN" pitchFamily="2" charset="0"/>
          </a:endParaRPr>
        </a:p>
      </dgm:t>
    </dgm:pt>
    <dgm:pt modelId="{0BC47D20-71C7-48E2-8D3F-683ABC816F12}" type="parTrans" cxnId="{1282B6FE-B65F-40D2-A1BE-F53187419D8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C62BE85-20EB-4EA6-A2B3-E16E84620A90}" type="sibTrans" cxnId="{1282B6FE-B65F-40D2-A1BE-F53187419D81}">
      <dgm:prSet/>
      <dgm:spPr/>
      <dgm:t>
        <a:bodyPr/>
        <a:lstStyle/>
        <a:p>
          <a:endParaRPr lang="en-US"/>
        </a:p>
      </dgm:t>
    </dgm:pt>
    <dgm:pt modelId="{A1068C38-42A4-4FE8-B2B3-9F064F70A0EF}">
      <dgm:prSet phldrT="[Text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NikoshBAN" pitchFamily="2" charset="0"/>
              <a:ea typeface="+mn-ea"/>
              <a:cs typeface="NikoshBAN" pitchFamily="2" charset="0"/>
            </a:rPr>
            <a:t>নগদ প্রাপ্তি জাবেদা</a:t>
          </a:r>
          <a:endParaRPr lang="en-US" sz="2400" b="1" kern="1200" dirty="0">
            <a:latin typeface="NikoshBAN" pitchFamily="2" charset="0"/>
            <a:ea typeface="+mn-ea"/>
            <a:cs typeface="NikoshBAN" pitchFamily="2" charset="0"/>
          </a:endParaRPr>
        </a:p>
      </dgm:t>
    </dgm:pt>
    <dgm:pt modelId="{F61FA605-70DA-4BBF-8A38-D268CBDAC63D}" type="parTrans" cxnId="{58918A0B-82AB-4570-9F45-8ACDA1727B5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CE3B792-2D22-4250-A748-74DF13691462}" type="sibTrans" cxnId="{58918A0B-82AB-4570-9F45-8ACDA1727B5F}">
      <dgm:prSet/>
      <dgm:spPr/>
      <dgm:t>
        <a:bodyPr/>
        <a:lstStyle/>
        <a:p>
          <a:endParaRPr lang="en-US"/>
        </a:p>
      </dgm:t>
    </dgm:pt>
    <dgm:pt modelId="{6E995F43-4FB5-4E0A-946F-61FBE20FC55B}">
      <dgm:prSet phldrT="[Text]" custT="1"/>
      <dgm:spPr/>
      <dgm:t>
        <a:bodyPr/>
        <a:lstStyle/>
        <a:p>
          <a:r>
            <a:rPr lang="en-US" sz="2400" b="1" kern="1200">
              <a:latin typeface="NikoshBAN" pitchFamily="2" charset="0"/>
              <a:ea typeface="+mn-ea"/>
              <a:cs typeface="NikoshBAN" pitchFamily="2" charset="0"/>
            </a:rPr>
            <a:t>নগদ প্রদান জাবেদা</a:t>
          </a:r>
          <a:endParaRPr lang="en-US" sz="2400" b="1" kern="1200" dirty="0">
            <a:latin typeface="NikoshBAN" pitchFamily="2" charset="0"/>
            <a:ea typeface="+mn-ea"/>
            <a:cs typeface="NikoshBAN" pitchFamily="2" charset="0"/>
          </a:endParaRPr>
        </a:p>
      </dgm:t>
    </dgm:pt>
    <dgm:pt modelId="{4189C69D-9559-4DF2-8097-5E9CEDA9E3CD}" type="parTrans" cxnId="{5ACB41E4-F1DB-4B34-A7D2-1ACE07BF3F5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C5A46D1-F87C-4277-AEAC-F455C26D1CA9}" type="sibTrans" cxnId="{5ACB41E4-F1DB-4B34-A7D2-1ACE07BF3F5B}">
      <dgm:prSet/>
      <dgm:spPr/>
      <dgm:t>
        <a:bodyPr/>
        <a:lstStyle/>
        <a:p>
          <a:endParaRPr lang="en-US"/>
        </a:p>
      </dgm:t>
    </dgm:pt>
    <dgm:pt modelId="{2837AD8E-9085-4734-A6A5-36A83FA5C478}">
      <dgm:prSet phldrT="[Text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NikoshBAN" pitchFamily="2" charset="0"/>
              <a:ea typeface="+mn-ea"/>
              <a:cs typeface="NikoshBAN" pitchFamily="2" charset="0"/>
            </a:rPr>
            <a:t>সমন্বয় জাবেদা</a:t>
          </a:r>
          <a:endParaRPr lang="en-US" sz="2400" b="1" kern="1200" dirty="0">
            <a:latin typeface="NikoshBAN" pitchFamily="2" charset="0"/>
            <a:ea typeface="+mn-ea"/>
            <a:cs typeface="NikoshBAN" pitchFamily="2" charset="0"/>
          </a:endParaRPr>
        </a:p>
      </dgm:t>
    </dgm:pt>
    <dgm:pt modelId="{CE642DEE-2A1C-4EC6-BC09-A9269AE49D9C}" type="parTrans" cxnId="{02DB5B2C-ACE1-4A79-9E96-525160152F7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82D3373-D18B-42D3-9C82-187BDB70C4FC}" type="sibTrans" cxnId="{02DB5B2C-ACE1-4A79-9E96-525160152F7A}">
      <dgm:prSet/>
      <dgm:spPr/>
      <dgm:t>
        <a:bodyPr/>
        <a:lstStyle/>
        <a:p>
          <a:endParaRPr lang="en-US"/>
        </a:p>
      </dgm:t>
    </dgm:pt>
    <dgm:pt modelId="{7E6BE42B-02F1-4DA9-96A4-B678860B85BD}">
      <dgm:prSet phldrT="[Text]" custT="1"/>
      <dgm:spPr/>
      <dgm:t>
        <a:bodyPr/>
        <a:lstStyle/>
        <a:p>
          <a:r>
            <a:rPr lang="en-US" sz="2400" b="1" kern="1200">
              <a:latin typeface="NikoshBAN" pitchFamily="2" charset="0"/>
              <a:ea typeface="+mn-ea"/>
              <a:cs typeface="NikoshBAN" pitchFamily="2" charset="0"/>
            </a:rPr>
            <a:t>সমাপনী জাবেদা</a:t>
          </a:r>
          <a:endParaRPr lang="en-US" sz="2400" b="1" kern="1200" dirty="0">
            <a:latin typeface="NikoshBAN" pitchFamily="2" charset="0"/>
            <a:ea typeface="+mn-ea"/>
            <a:cs typeface="NikoshBAN" pitchFamily="2" charset="0"/>
          </a:endParaRPr>
        </a:p>
      </dgm:t>
    </dgm:pt>
    <dgm:pt modelId="{465BDE43-06C3-4A06-B29D-E4E3453243E2}" type="parTrans" cxnId="{10CC6195-2E98-41E5-8663-0C43CA45A5F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7E51387-4794-44E2-8A40-FDDBA252FA76}" type="sibTrans" cxnId="{10CC6195-2E98-41E5-8663-0C43CA45A5FC}">
      <dgm:prSet/>
      <dgm:spPr/>
      <dgm:t>
        <a:bodyPr/>
        <a:lstStyle/>
        <a:p>
          <a:endParaRPr lang="en-US"/>
        </a:p>
      </dgm:t>
    </dgm:pt>
    <dgm:pt modelId="{E2611AEA-6FC5-460D-B856-22305C21CE81}">
      <dgm:prSet phldrT="[Text]" custT="1"/>
      <dgm:spPr/>
      <dgm:t>
        <a:bodyPr/>
        <a:lstStyle/>
        <a:p>
          <a:r>
            <a:rPr lang="en-US" sz="2400" b="1" kern="1200">
              <a:latin typeface="NikoshBAN" pitchFamily="2" charset="0"/>
              <a:ea typeface="+mn-ea"/>
              <a:cs typeface="NikoshBAN" pitchFamily="2" charset="0"/>
            </a:rPr>
            <a:t>প্রারম্ভিক জাবেদা</a:t>
          </a:r>
          <a:endParaRPr lang="en-US" sz="2400" b="1" kern="1200" dirty="0">
            <a:latin typeface="NikoshBAN" pitchFamily="2" charset="0"/>
            <a:ea typeface="+mn-ea"/>
            <a:cs typeface="NikoshBAN" pitchFamily="2" charset="0"/>
          </a:endParaRPr>
        </a:p>
      </dgm:t>
    </dgm:pt>
    <dgm:pt modelId="{5F59F89F-AFAB-4FD4-9245-26254EAA9889}" type="parTrans" cxnId="{859F358B-D0B6-44FC-9A10-3C67B561D57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CC58509-972C-4216-9A14-1B19EA45B8AD}" type="sibTrans" cxnId="{859F358B-D0B6-44FC-9A10-3C67B561D572}">
      <dgm:prSet/>
      <dgm:spPr/>
      <dgm:t>
        <a:bodyPr/>
        <a:lstStyle/>
        <a:p>
          <a:endParaRPr lang="en-US"/>
        </a:p>
      </dgm:t>
    </dgm:pt>
    <dgm:pt modelId="{B97C6BED-CDA4-4CFB-A5D9-D161F3991C04}">
      <dgm:prSet phldrT="[Text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NikoshBAN" pitchFamily="2" charset="0"/>
              <a:ea typeface="+mn-ea"/>
              <a:cs typeface="NikoshBAN" pitchFamily="2" charset="0"/>
            </a:rPr>
            <a:t>অন্যান্য জাবেদা</a:t>
          </a:r>
          <a:endParaRPr lang="en-US" sz="2400" b="1" kern="1200" dirty="0">
            <a:latin typeface="NikoshBAN" pitchFamily="2" charset="0"/>
            <a:ea typeface="+mn-ea"/>
            <a:cs typeface="NikoshBAN" pitchFamily="2" charset="0"/>
          </a:endParaRPr>
        </a:p>
      </dgm:t>
    </dgm:pt>
    <dgm:pt modelId="{C84F19F5-0055-4FCF-BDF3-2B93C5761054}" type="parTrans" cxnId="{852A232F-6EA5-4A0E-9474-849A23574C2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B298DE9-89F7-4D43-B151-1A34FF8F4D2D}" type="sibTrans" cxnId="{852A232F-6EA5-4A0E-9474-849A23574C2F}">
      <dgm:prSet/>
      <dgm:spPr/>
      <dgm:t>
        <a:bodyPr/>
        <a:lstStyle/>
        <a:p>
          <a:endParaRPr lang="en-US"/>
        </a:p>
      </dgm:t>
    </dgm:pt>
    <dgm:pt modelId="{0945C6D9-F565-4E8C-97F1-6C7E44BFD2B7}" type="pres">
      <dgm:prSet presAssocID="{E7E9A085-07E5-4CBA-897A-791EEF3F150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2CD66D-45B8-48FA-8E12-F22FCBC101E3}" type="pres">
      <dgm:prSet presAssocID="{155078F2-3E9E-4E1F-BB7E-87FD62E4F171}" presName="root1" presStyleCnt="0"/>
      <dgm:spPr/>
    </dgm:pt>
    <dgm:pt modelId="{61DB4910-9BF5-4514-B30C-7B42653E73CF}" type="pres">
      <dgm:prSet presAssocID="{155078F2-3E9E-4E1F-BB7E-87FD62E4F171}" presName="LevelOneTextNode" presStyleLbl="node0" presStyleIdx="0" presStyleCnt="1" custScaleX="190916" custScaleY="186595" custLinFactX="-200000" custLinFactNeighborX="-217887" custLinFactNeighborY="-84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A24D2C-ED34-4492-AB12-C7DEFACFA3E1}" type="pres">
      <dgm:prSet presAssocID="{155078F2-3E9E-4E1F-BB7E-87FD62E4F171}" presName="level2hierChild" presStyleCnt="0"/>
      <dgm:spPr/>
    </dgm:pt>
    <dgm:pt modelId="{F10217E3-C06F-4B23-8AC4-C359600F79A9}" type="pres">
      <dgm:prSet presAssocID="{A29E4D81-75FA-4577-92DE-C1D16DE29B0A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BCF5C2E-43F3-4A8A-AD0A-87B95A20C73E}" type="pres">
      <dgm:prSet presAssocID="{A29E4D81-75FA-4577-92DE-C1D16DE29B0A}" presName="connTx" presStyleLbl="parChTrans1D2" presStyleIdx="0" presStyleCnt="2"/>
      <dgm:spPr/>
      <dgm:t>
        <a:bodyPr/>
        <a:lstStyle/>
        <a:p>
          <a:endParaRPr lang="en-US"/>
        </a:p>
      </dgm:t>
    </dgm:pt>
    <dgm:pt modelId="{00010FCD-39BC-48B3-8A1A-947A88B5015A}" type="pres">
      <dgm:prSet presAssocID="{BE9C3696-CAFA-4CD4-ADFD-E63471C4EF30}" presName="root2" presStyleCnt="0"/>
      <dgm:spPr/>
    </dgm:pt>
    <dgm:pt modelId="{5E27B4D4-5900-4330-A41E-BCD5C9950D21}" type="pres">
      <dgm:prSet presAssocID="{BE9C3696-CAFA-4CD4-ADFD-E63471C4EF30}" presName="LevelTwoTextNode" presStyleLbl="node2" presStyleIdx="0" presStyleCnt="2" custScaleX="253816" custScaleY="222947" custLinFactY="-51751" custLinFactNeighborX="-5203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28BA62-EEAA-49E2-9398-20CD8B05E1DF}" type="pres">
      <dgm:prSet presAssocID="{BE9C3696-CAFA-4CD4-ADFD-E63471C4EF30}" presName="level3hierChild" presStyleCnt="0"/>
      <dgm:spPr/>
    </dgm:pt>
    <dgm:pt modelId="{1C23EB58-4945-45C7-AD65-56730D465AC7}" type="pres">
      <dgm:prSet presAssocID="{CFD9687B-E3CD-4E88-98F0-D66824DB4D5D}" presName="conn2-1" presStyleLbl="parChTrans1D3" presStyleIdx="0" presStyleCnt="11"/>
      <dgm:spPr/>
      <dgm:t>
        <a:bodyPr/>
        <a:lstStyle/>
        <a:p>
          <a:endParaRPr lang="en-US"/>
        </a:p>
      </dgm:t>
    </dgm:pt>
    <dgm:pt modelId="{F7C8B081-EB12-4465-848C-D8ED1062AF94}" type="pres">
      <dgm:prSet presAssocID="{CFD9687B-E3CD-4E88-98F0-D66824DB4D5D}" presName="connTx" presStyleLbl="parChTrans1D3" presStyleIdx="0" presStyleCnt="11"/>
      <dgm:spPr/>
      <dgm:t>
        <a:bodyPr/>
        <a:lstStyle/>
        <a:p>
          <a:endParaRPr lang="en-US"/>
        </a:p>
      </dgm:t>
    </dgm:pt>
    <dgm:pt modelId="{383B6203-35AB-4CDF-B3B1-3A4BBEE6849D}" type="pres">
      <dgm:prSet presAssocID="{E6EF563C-7E43-4EC6-9FF4-93849BCF5219}" presName="root2" presStyleCnt="0"/>
      <dgm:spPr/>
    </dgm:pt>
    <dgm:pt modelId="{0709979B-85C0-46FF-9564-F9B1DF5C15B5}" type="pres">
      <dgm:prSet presAssocID="{E6EF563C-7E43-4EC6-9FF4-93849BCF5219}" presName="LevelTwoTextNode" presStyleLbl="node3" presStyleIdx="0" presStyleCnt="11" custScaleX="350237" custScaleY="101001" custLinFactNeighborX="28863" custLinFactNeighborY="7384">
        <dgm:presLayoutVars>
          <dgm:chPref val="3"/>
        </dgm:presLayoutVars>
      </dgm:prSet>
      <dgm:spPr>
        <a:xfrm>
          <a:off x="5699127" y="6666"/>
          <a:ext cx="1879543" cy="47707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451BE09-135C-4F46-B41C-4D90B1310CF8}" type="pres">
      <dgm:prSet presAssocID="{E6EF563C-7E43-4EC6-9FF4-93849BCF5219}" presName="level3hierChild" presStyleCnt="0"/>
      <dgm:spPr/>
    </dgm:pt>
    <dgm:pt modelId="{CDBD0E4B-A9F8-4220-85CE-58BD31C92746}" type="pres">
      <dgm:prSet presAssocID="{7DA35FDD-03D1-4199-B895-E2E9D1310984}" presName="conn2-1" presStyleLbl="parChTrans1D3" presStyleIdx="1" presStyleCnt="11"/>
      <dgm:spPr/>
      <dgm:t>
        <a:bodyPr/>
        <a:lstStyle/>
        <a:p>
          <a:endParaRPr lang="en-US"/>
        </a:p>
      </dgm:t>
    </dgm:pt>
    <dgm:pt modelId="{DFD4FEF0-C1ED-4F52-B510-92F3B82506BA}" type="pres">
      <dgm:prSet presAssocID="{7DA35FDD-03D1-4199-B895-E2E9D1310984}" presName="connTx" presStyleLbl="parChTrans1D3" presStyleIdx="1" presStyleCnt="11"/>
      <dgm:spPr/>
      <dgm:t>
        <a:bodyPr/>
        <a:lstStyle/>
        <a:p>
          <a:endParaRPr lang="en-US"/>
        </a:p>
      </dgm:t>
    </dgm:pt>
    <dgm:pt modelId="{7F882342-E6B1-4249-AFAA-CCD2A0AF2EBA}" type="pres">
      <dgm:prSet presAssocID="{B51DD0F3-5F30-48B5-9E13-E539C33DA2EE}" presName="root2" presStyleCnt="0"/>
      <dgm:spPr/>
    </dgm:pt>
    <dgm:pt modelId="{79A3F800-0C06-4070-A80D-7B304419ED8B}" type="pres">
      <dgm:prSet presAssocID="{B51DD0F3-5F30-48B5-9E13-E539C33DA2EE}" presName="LevelTwoTextNode" presStyleLbl="node3" presStyleIdx="1" presStyleCnt="11" custScaleX="342820" custLinFactNeighborX="33973" custLinFactNeighborY="123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AD6773-CAE4-4019-82B9-2AF98C548ED3}" type="pres">
      <dgm:prSet presAssocID="{B51DD0F3-5F30-48B5-9E13-E539C33DA2EE}" presName="level3hierChild" presStyleCnt="0"/>
      <dgm:spPr/>
    </dgm:pt>
    <dgm:pt modelId="{D359CC7F-6B17-421C-81FA-BA8399E0A656}" type="pres">
      <dgm:prSet presAssocID="{A57A717F-B0A2-4F2A-8320-8EB310E1055B}" presName="conn2-1" presStyleLbl="parChTrans1D3" presStyleIdx="2" presStyleCnt="11"/>
      <dgm:spPr/>
      <dgm:t>
        <a:bodyPr/>
        <a:lstStyle/>
        <a:p>
          <a:endParaRPr lang="en-US"/>
        </a:p>
      </dgm:t>
    </dgm:pt>
    <dgm:pt modelId="{5B133F4A-DC23-4096-B340-1FBB814D5EE6}" type="pres">
      <dgm:prSet presAssocID="{A57A717F-B0A2-4F2A-8320-8EB310E1055B}" presName="connTx" presStyleLbl="parChTrans1D3" presStyleIdx="2" presStyleCnt="11"/>
      <dgm:spPr/>
      <dgm:t>
        <a:bodyPr/>
        <a:lstStyle/>
        <a:p>
          <a:endParaRPr lang="en-US"/>
        </a:p>
      </dgm:t>
    </dgm:pt>
    <dgm:pt modelId="{5F74B51F-1E1D-44AB-ABB7-8D68110BE4B1}" type="pres">
      <dgm:prSet presAssocID="{D2B092B9-0686-40DC-B5EB-849A3EBDF832}" presName="root2" presStyleCnt="0"/>
      <dgm:spPr/>
    </dgm:pt>
    <dgm:pt modelId="{083A9C00-3BA0-442E-8492-1F5C1037A395}" type="pres">
      <dgm:prSet presAssocID="{D2B092B9-0686-40DC-B5EB-849A3EBDF832}" presName="LevelTwoTextNode" presStyleLbl="node3" presStyleIdx="2" presStyleCnt="11" custScaleX="349086" custLinFactNeighborX="36251" custLinFactNeighborY="92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1101AF-7507-447F-BD78-F1BA44222016}" type="pres">
      <dgm:prSet presAssocID="{D2B092B9-0686-40DC-B5EB-849A3EBDF832}" presName="level3hierChild" presStyleCnt="0"/>
      <dgm:spPr/>
    </dgm:pt>
    <dgm:pt modelId="{9DE82B0C-71B2-4C18-A87D-CD1C85400E49}" type="pres">
      <dgm:prSet presAssocID="{0BC47D20-71C7-48E2-8D3F-683ABC816F12}" presName="conn2-1" presStyleLbl="parChTrans1D3" presStyleIdx="3" presStyleCnt="11"/>
      <dgm:spPr/>
      <dgm:t>
        <a:bodyPr/>
        <a:lstStyle/>
        <a:p>
          <a:endParaRPr lang="en-US"/>
        </a:p>
      </dgm:t>
    </dgm:pt>
    <dgm:pt modelId="{7B922348-DBB3-4CC6-A396-CDB443FD4FB0}" type="pres">
      <dgm:prSet presAssocID="{0BC47D20-71C7-48E2-8D3F-683ABC816F12}" presName="connTx" presStyleLbl="parChTrans1D3" presStyleIdx="3" presStyleCnt="11"/>
      <dgm:spPr/>
      <dgm:t>
        <a:bodyPr/>
        <a:lstStyle/>
        <a:p>
          <a:endParaRPr lang="en-US"/>
        </a:p>
      </dgm:t>
    </dgm:pt>
    <dgm:pt modelId="{46AD590F-2801-4E38-B626-0F5C40AD1E28}" type="pres">
      <dgm:prSet presAssocID="{9F3275BB-F4FB-4028-8BAD-390C0DDB4B7F}" presName="root2" presStyleCnt="0"/>
      <dgm:spPr/>
    </dgm:pt>
    <dgm:pt modelId="{92055C5A-05AD-4DFA-AF8D-D847B8519433}" type="pres">
      <dgm:prSet presAssocID="{9F3275BB-F4FB-4028-8BAD-390C0DDB4B7F}" presName="LevelTwoTextNode" presStyleLbl="node3" presStyleIdx="3" presStyleCnt="11" custScaleX="350011" custLinFactNeighborX="38761" custLinFactNeighborY="43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15C785-1665-4957-A508-88901C3A47D8}" type="pres">
      <dgm:prSet presAssocID="{9F3275BB-F4FB-4028-8BAD-390C0DDB4B7F}" presName="level3hierChild" presStyleCnt="0"/>
      <dgm:spPr/>
    </dgm:pt>
    <dgm:pt modelId="{3837B0EE-7C44-462F-9901-C56EEEEC3BCC}" type="pres">
      <dgm:prSet presAssocID="{F61FA605-70DA-4BBF-8A38-D268CBDAC63D}" presName="conn2-1" presStyleLbl="parChTrans1D3" presStyleIdx="4" presStyleCnt="11"/>
      <dgm:spPr/>
      <dgm:t>
        <a:bodyPr/>
        <a:lstStyle/>
        <a:p>
          <a:endParaRPr lang="en-US"/>
        </a:p>
      </dgm:t>
    </dgm:pt>
    <dgm:pt modelId="{4AFADFC1-35E0-4E34-AB8A-B0063AB6C273}" type="pres">
      <dgm:prSet presAssocID="{F61FA605-70DA-4BBF-8A38-D268CBDAC63D}" presName="connTx" presStyleLbl="parChTrans1D3" presStyleIdx="4" presStyleCnt="11"/>
      <dgm:spPr/>
      <dgm:t>
        <a:bodyPr/>
        <a:lstStyle/>
        <a:p>
          <a:endParaRPr lang="en-US"/>
        </a:p>
      </dgm:t>
    </dgm:pt>
    <dgm:pt modelId="{42ABF80F-3881-411A-AAFE-93A7835BF0A3}" type="pres">
      <dgm:prSet presAssocID="{A1068C38-42A4-4FE8-B2B3-9F064F70A0EF}" presName="root2" presStyleCnt="0"/>
      <dgm:spPr/>
    </dgm:pt>
    <dgm:pt modelId="{2BEB7595-46CC-465B-9AEA-0B28A07A735C}" type="pres">
      <dgm:prSet presAssocID="{A1068C38-42A4-4FE8-B2B3-9F064F70A0EF}" presName="LevelTwoTextNode" presStyleLbl="node3" presStyleIdx="4" presStyleCnt="11" custScaleX="347690" custLinFactNeighborX="36093" custLinFactNeighborY="-51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41B782-4890-497F-84CE-BE9234759DB8}" type="pres">
      <dgm:prSet presAssocID="{A1068C38-42A4-4FE8-B2B3-9F064F70A0EF}" presName="level3hierChild" presStyleCnt="0"/>
      <dgm:spPr/>
    </dgm:pt>
    <dgm:pt modelId="{3CADBF0D-84E9-4F2B-96C0-CCDB14C9B364}" type="pres">
      <dgm:prSet presAssocID="{4189C69D-9559-4DF2-8097-5E9CEDA9E3CD}" presName="conn2-1" presStyleLbl="parChTrans1D3" presStyleIdx="5" presStyleCnt="11"/>
      <dgm:spPr/>
      <dgm:t>
        <a:bodyPr/>
        <a:lstStyle/>
        <a:p>
          <a:endParaRPr lang="en-US"/>
        </a:p>
      </dgm:t>
    </dgm:pt>
    <dgm:pt modelId="{FFBF96E6-4EF0-4BCA-ACE1-68E9E1D5F040}" type="pres">
      <dgm:prSet presAssocID="{4189C69D-9559-4DF2-8097-5E9CEDA9E3CD}" presName="connTx" presStyleLbl="parChTrans1D3" presStyleIdx="5" presStyleCnt="11"/>
      <dgm:spPr/>
      <dgm:t>
        <a:bodyPr/>
        <a:lstStyle/>
        <a:p>
          <a:endParaRPr lang="en-US"/>
        </a:p>
      </dgm:t>
    </dgm:pt>
    <dgm:pt modelId="{1266C819-C420-4651-95AB-D9880ED3E456}" type="pres">
      <dgm:prSet presAssocID="{6E995F43-4FB5-4E0A-946F-61FBE20FC55B}" presName="root2" presStyleCnt="0"/>
      <dgm:spPr/>
    </dgm:pt>
    <dgm:pt modelId="{F04C20F2-D404-4B7A-BEAE-F14A27B03347}" type="pres">
      <dgm:prSet presAssocID="{6E995F43-4FB5-4E0A-946F-61FBE20FC55B}" presName="LevelTwoTextNode" presStyleLbl="node3" presStyleIdx="5" presStyleCnt="11" custScaleX="354239" custLinFactNeighborX="36911" custLinFactNeighborY="-3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6E453A-6177-4745-BF6E-BA6D21539B86}" type="pres">
      <dgm:prSet presAssocID="{6E995F43-4FB5-4E0A-946F-61FBE20FC55B}" presName="level3hierChild" presStyleCnt="0"/>
      <dgm:spPr/>
    </dgm:pt>
    <dgm:pt modelId="{A6FB1179-7DDB-40AF-BC0F-72A5EAD1547A}" type="pres">
      <dgm:prSet presAssocID="{D9AA4648-F3CB-4D9F-9092-9D093D47151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5E7B0DD-02B0-4B59-9231-5B4B5EBEFFB1}" type="pres">
      <dgm:prSet presAssocID="{D9AA4648-F3CB-4D9F-9092-9D093D47151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88AEEFE-8AA6-4AF0-B9B3-8994513776B6}" type="pres">
      <dgm:prSet presAssocID="{EE61C615-A463-4383-A4A2-B191EC4A5BEB}" presName="root2" presStyleCnt="0"/>
      <dgm:spPr/>
    </dgm:pt>
    <dgm:pt modelId="{E2B0EE61-D6E9-4C3D-8FFE-9EAC8A6261F1}" type="pres">
      <dgm:prSet presAssocID="{EE61C615-A463-4383-A4A2-B191EC4A5BEB}" presName="LevelTwoTextNode" presStyleLbl="node2" presStyleIdx="1" presStyleCnt="2" custScaleX="255445" custScaleY="205595" custLinFactNeighborX="-46728" custLinFactNeighborY="544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9B5234-0ADA-42CF-B7D4-BCD1EF2EDD9E}" type="pres">
      <dgm:prSet presAssocID="{EE61C615-A463-4383-A4A2-B191EC4A5BEB}" presName="level3hierChild" presStyleCnt="0"/>
      <dgm:spPr/>
    </dgm:pt>
    <dgm:pt modelId="{95B9AC45-A738-4D69-BA62-80699B56C84F}" type="pres">
      <dgm:prSet presAssocID="{3C0CBF0D-2077-4B36-9A21-77B8079989D8}" presName="conn2-1" presStyleLbl="parChTrans1D3" presStyleIdx="6" presStyleCnt="11"/>
      <dgm:spPr/>
      <dgm:t>
        <a:bodyPr/>
        <a:lstStyle/>
        <a:p>
          <a:endParaRPr lang="en-US"/>
        </a:p>
      </dgm:t>
    </dgm:pt>
    <dgm:pt modelId="{7507157D-302F-4A64-8C31-8C7A94FA09B1}" type="pres">
      <dgm:prSet presAssocID="{3C0CBF0D-2077-4B36-9A21-77B8079989D8}" presName="connTx" presStyleLbl="parChTrans1D3" presStyleIdx="6" presStyleCnt="11"/>
      <dgm:spPr/>
      <dgm:t>
        <a:bodyPr/>
        <a:lstStyle/>
        <a:p>
          <a:endParaRPr lang="en-US"/>
        </a:p>
      </dgm:t>
    </dgm:pt>
    <dgm:pt modelId="{621F93A1-A997-4418-B9BD-D8BF26BA1CE0}" type="pres">
      <dgm:prSet presAssocID="{46322DBD-7852-48B9-8D4E-D36DE6F8A8A7}" presName="root2" presStyleCnt="0"/>
      <dgm:spPr/>
    </dgm:pt>
    <dgm:pt modelId="{411FA2DA-44C7-41E4-860C-D8BE11626198}" type="pres">
      <dgm:prSet presAssocID="{46322DBD-7852-48B9-8D4E-D36DE6F8A8A7}" presName="LevelTwoTextNode" presStyleLbl="node3" presStyleIdx="6" presStyleCnt="11" custScaleX="310657" custLinFactNeighborX="39301" custLinFactNeighborY="72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F8D1DB-5531-4934-A660-A0D060C34F81}" type="pres">
      <dgm:prSet presAssocID="{46322DBD-7852-48B9-8D4E-D36DE6F8A8A7}" presName="level3hierChild" presStyleCnt="0"/>
      <dgm:spPr/>
    </dgm:pt>
    <dgm:pt modelId="{EB8DF956-3DF5-4F74-97BA-7917E5542F31}" type="pres">
      <dgm:prSet presAssocID="{CE642DEE-2A1C-4EC6-BC09-A9269AE49D9C}" presName="conn2-1" presStyleLbl="parChTrans1D3" presStyleIdx="7" presStyleCnt="11"/>
      <dgm:spPr/>
      <dgm:t>
        <a:bodyPr/>
        <a:lstStyle/>
        <a:p>
          <a:endParaRPr lang="en-US"/>
        </a:p>
      </dgm:t>
    </dgm:pt>
    <dgm:pt modelId="{B67417EE-A84F-4C09-9533-AB48A9ABAD8A}" type="pres">
      <dgm:prSet presAssocID="{CE642DEE-2A1C-4EC6-BC09-A9269AE49D9C}" presName="connTx" presStyleLbl="parChTrans1D3" presStyleIdx="7" presStyleCnt="11"/>
      <dgm:spPr/>
      <dgm:t>
        <a:bodyPr/>
        <a:lstStyle/>
        <a:p>
          <a:endParaRPr lang="en-US"/>
        </a:p>
      </dgm:t>
    </dgm:pt>
    <dgm:pt modelId="{2D0EB6B1-0E6B-4366-9730-37B6202C62BA}" type="pres">
      <dgm:prSet presAssocID="{2837AD8E-9085-4734-A6A5-36A83FA5C478}" presName="root2" presStyleCnt="0"/>
      <dgm:spPr/>
    </dgm:pt>
    <dgm:pt modelId="{3BA24B4A-C89F-4F67-87D4-BFA80C8A1020}" type="pres">
      <dgm:prSet presAssocID="{2837AD8E-9085-4734-A6A5-36A83FA5C478}" presName="LevelTwoTextNode" presStyleLbl="node3" presStyleIdx="7" presStyleCnt="11" custScaleX="303864" custLinFactNeighborX="40333" custLinFactNeighborY="28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37E98F-F8F1-487E-8D36-4B15E59D4652}" type="pres">
      <dgm:prSet presAssocID="{2837AD8E-9085-4734-A6A5-36A83FA5C478}" presName="level3hierChild" presStyleCnt="0"/>
      <dgm:spPr/>
    </dgm:pt>
    <dgm:pt modelId="{5EBEEF7A-F426-42E7-86E0-BA8B44894929}" type="pres">
      <dgm:prSet presAssocID="{465BDE43-06C3-4A06-B29D-E4E3453243E2}" presName="conn2-1" presStyleLbl="parChTrans1D3" presStyleIdx="8" presStyleCnt="11"/>
      <dgm:spPr/>
      <dgm:t>
        <a:bodyPr/>
        <a:lstStyle/>
        <a:p>
          <a:endParaRPr lang="en-US"/>
        </a:p>
      </dgm:t>
    </dgm:pt>
    <dgm:pt modelId="{E48011B4-34B6-4785-8214-7263C1B69ECC}" type="pres">
      <dgm:prSet presAssocID="{465BDE43-06C3-4A06-B29D-E4E3453243E2}" presName="connTx" presStyleLbl="parChTrans1D3" presStyleIdx="8" presStyleCnt="11"/>
      <dgm:spPr/>
      <dgm:t>
        <a:bodyPr/>
        <a:lstStyle/>
        <a:p>
          <a:endParaRPr lang="en-US"/>
        </a:p>
      </dgm:t>
    </dgm:pt>
    <dgm:pt modelId="{531BCCF8-3CAB-4CC3-B102-64B7C45A3D00}" type="pres">
      <dgm:prSet presAssocID="{7E6BE42B-02F1-4DA9-96A4-B678860B85BD}" presName="root2" presStyleCnt="0"/>
      <dgm:spPr/>
    </dgm:pt>
    <dgm:pt modelId="{D4032C24-D70E-4D72-8B33-FF0E200A3340}" type="pres">
      <dgm:prSet presAssocID="{7E6BE42B-02F1-4DA9-96A4-B678860B85BD}" presName="LevelTwoTextNode" presStyleLbl="node3" presStyleIdx="8" presStyleCnt="11" custScaleX="308267" custLinFactNeighborX="41691" custLinFactNeighborY="-58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EC55A7-4041-46F9-B48D-24962CE07AA0}" type="pres">
      <dgm:prSet presAssocID="{7E6BE42B-02F1-4DA9-96A4-B678860B85BD}" presName="level3hierChild" presStyleCnt="0"/>
      <dgm:spPr/>
    </dgm:pt>
    <dgm:pt modelId="{3EBF05F7-6190-40AC-84FB-F1BBD747C358}" type="pres">
      <dgm:prSet presAssocID="{5F59F89F-AFAB-4FD4-9245-26254EAA9889}" presName="conn2-1" presStyleLbl="parChTrans1D3" presStyleIdx="9" presStyleCnt="11"/>
      <dgm:spPr/>
      <dgm:t>
        <a:bodyPr/>
        <a:lstStyle/>
        <a:p>
          <a:endParaRPr lang="en-US"/>
        </a:p>
      </dgm:t>
    </dgm:pt>
    <dgm:pt modelId="{9BE9913A-53E1-447D-89E6-663596BFA556}" type="pres">
      <dgm:prSet presAssocID="{5F59F89F-AFAB-4FD4-9245-26254EAA9889}" presName="connTx" presStyleLbl="parChTrans1D3" presStyleIdx="9" presStyleCnt="11"/>
      <dgm:spPr/>
      <dgm:t>
        <a:bodyPr/>
        <a:lstStyle/>
        <a:p>
          <a:endParaRPr lang="en-US"/>
        </a:p>
      </dgm:t>
    </dgm:pt>
    <dgm:pt modelId="{AA8B537F-CCD5-49C1-A99A-267758511A57}" type="pres">
      <dgm:prSet presAssocID="{E2611AEA-6FC5-460D-B856-22305C21CE81}" presName="root2" presStyleCnt="0"/>
      <dgm:spPr/>
    </dgm:pt>
    <dgm:pt modelId="{512D4A95-D45D-4A4E-B411-AEA663C61E64}" type="pres">
      <dgm:prSet presAssocID="{E2611AEA-6FC5-460D-B856-22305C21CE81}" presName="LevelTwoTextNode" presStyleLbl="node3" presStyleIdx="9" presStyleCnt="11" custScaleX="310657" custLinFactNeighborX="43686" custLinFactNeighborY="-113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7B99E9-FBFC-4C63-8CA8-A843CEE5F445}" type="pres">
      <dgm:prSet presAssocID="{E2611AEA-6FC5-460D-B856-22305C21CE81}" presName="level3hierChild" presStyleCnt="0"/>
      <dgm:spPr/>
    </dgm:pt>
    <dgm:pt modelId="{F10678C3-F4FD-4A87-946F-1B7770542454}" type="pres">
      <dgm:prSet presAssocID="{C84F19F5-0055-4FCF-BDF3-2B93C5761054}" presName="conn2-1" presStyleLbl="parChTrans1D3" presStyleIdx="10" presStyleCnt="11"/>
      <dgm:spPr/>
      <dgm:t>
        <a:bodyPr/>
        <a:lstStyle/>
        <a:p>
          <a:endParaRPr lang="en-US"/>
        </a:p>
      </dgm:t>
    </dgm:pt>
    <dgm:pt modelId="{20D5D23E-37C8-4281-B3D5-C86953D279E6}" type="pres">
      <dgm:prSet presAssocID="{C84F19F5-0055-4FCF-BDF3-2B93C5761054}" presName="connTx" presStyleLbl="parChTrans1D3" presStyleIdx="10" presStyleCnt="11"/>
      <dgm:spPr/>
      <dgm:t>
        <a:bodyPr/>
        <a:lstStyle/>
        <a:p>
          <a:endParaRPr lang="en-US"/>
        </a:p>
      </dgm:t>
    </dgm:pt>
    <dgm:pt modelId="{856FB60E-42CE-4F68-83F9-51F0F8AE7ABB}" type="pres">
      <dgm:prSet presAssocID="{B97C6BED-CDA4-4CFB-A5D9-D161F3991C04}" presName="root2" presStyleCnt="0"/>
      <dgm:spPr/>
    </dgm:pt>
    <dgm:pt modelId="{014D028B-4E1E-4EE7-83E7-86CF22E57EC9}" type="pres">
      <dgm:prSet presAssocID="{B97C6BED-CDA4-4CFB-A5D9-D161F3991C04}" presName="LevelTwoTextNode" presStyleLbl="node3" presStyleIdx="10" presStyleCnt="11" custScaleX="308077" custLinFactNeighborX="47816" custLinFactNeighborY="-191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307AF7-781D-4D36-87CD-083C157B10F7}" type="pres">
      <dgm:prSet presAssocID="{B97C6BED-CDA4-4CFB-A5D9-D161F3991C04}" presName="level3hierChild" presStyleCnt="0"/>
      <dgm:spPr/>
    </dgm:pt>
  </dgm:ptLst>
  <dgm:cxnLst>
    <dgm:cxn modelId="{06390B2B-14C8-4BB3-A995-5CEADAF04767}" srcId="{155078F2-3E9E-4E1F-BB7E-87FD62E4F171}" destId="{BE9C3696-CAFA-4CD4-ADFD-E63471C4EF30}" srcOrd="0" destOrd="0" parTransId="{A29E4D81-75FA-4577-92DE-C1D16DE29B0A}" sibTransId="{943D8936-6511-4BAA-A44A-7484302C4158}"/>
    <dgm:cxn modelId="{18245CBA-EEF5-41A4-8577-6DC70AF995A0}" srcId="{E7E9A085-07E5-4CBA-897A-791EEF3F150B}" destId="{155078F2-3E9E-4E1F-BB7E-87FD62E4F171}" srcOrd="0" destOrd="0" parTransId="{5B9FEBA3-2951-4035-A26D-6703C5DB33E1}" sibTransId="{94DC97E5-7499-4494-9E3F-FE257F398E6B}"/>
    <dgm:cxn modelId="{D2F48FCF-2A7A-43AE-B3BE-9B595EF11E53}" type="presOf" srcId="{A57A717F-B0A2-4F2A-8320-8EB310E1055B}" destId="{D359CC7F-6B17-421C-81FA-BA8399E0A656}" srcOrd="0" destOrd="0" presId="urn:microsoft.com/office/officeart/2005/8/layout/hierarchy2"/>
    <dgm:cxn modelId="{F4E4374A-36B6-45F4-820D-52C9F072ECCD}" type="presOf" srcId="{7E6BE42B-02F1-4DA9-96A4-B678860B85BD}" destId="{D4032C24-D70E-4D72-8B33-FF0E200A3340}" srcOrd="0" destOrd="0" presId="urn:microsoft.com/office/officeart/2005/8/layout/hierarchy2"/>
    <dgm:cxn modelId="{B8422ECB-D9DA-41C9-AD17-290CECCD40D5}" type="presOf" srcId="{B97C6BED-CDA4-4CFB-A5D9-D161F3991C04}" destId="{014D028B-4E1E-4EE7-83E7-86CF22E57EC9}" srcOrd="0" destOrd="0" presId="urn:microsoft.com/office/officeart/2005/8/layout/hierarchy2"/>
    <dgm:cxn modelId="{C950438B-C36B-4502-B02C-3ABD95BA7750}" type="presOf" srcId="{7DA35FDD-03D1-4199-B895-E2E9D1310984}" destId="{CDBD0E4B-A9F8-4220-85CE-58BD31C92746}" srcOrd="0" destOrd="0" presId="urn:microsoft.com/office/officeart/2005/8/layout/hierarchy2"/>
    <dgm:cxn modelId="{B2D3F4A6-8400-4585-A938-B4163EC2B79E}" type="presOf" srcId="{D9AA4648-F3CB-4D9F-9092-9D093D471516}" destId="{85E7B0DD-02B0-4B59-9231-5B4B5EBEFFB1}" srcOrd="1" destOrd="0" presId="urn:microsoft.com/office/officeart/2005/8/layout/hierarchy2"/>
    <dgm:cxn modelId="{B1013513-E12C-4A72-B22F-AD6DEEB2116E}" type="presOf" srcId="{BE9C3696-CAFA-4CD4-ADFD-E63471C4EF30}" destId="{5E27B4D4-5900-4330-A41E-BCD5C9950D21}" srcOrd="0" destOrd="0" presId="urn:microsoft.com/office/officeart/2005/8/layout/hierarchy2"/>
    <dgm:cxn modelId="{852A232F-6EA5-4A0E-9474-849A23574C2F}" srcId="{EE61C615-A463-4383-A4A2-B191EC4A5BEB}" destId="{B97C6BED-CDA4-4CFB-A5D9-D161F3991C04}" srcOrd="4" destOrd="0" parTransId="{C84F19F5-0055-4FCF-BDF3-2B93C5761054}" sibTransId="{BB298DE9-89F7-4D43-B151-1A34FF8F4D2D}"/>
    <dgm:cxn modelId="{1AB480FA-28B4-486A-881A-0A42A95707D9}" type="presOf" srcId="{5F59F89F-AFAB-4FD4-9245-26254EAA9889}" destId="{3EBF05F7-6190-40AC-84FB-F1BBD747C358}" srcOrd="0" destOrd="0" presId="urn:microsoft.com/office/officeart/2005/8/layout/hierarchy2"/>
    <dgm:cxn modelId="{14D2E95B-47C4-4779-9FF3-50AA0354ECC0}" type="presOf" srcId="{E7E9A085-07E5-4CBA-897A-791EEF3F150B}" destId="{0945C6D9-F565-4E8C-97F1-6C7E44BFD2B7}" srcOrd="0" destOrd="0" presId="urn:microsoft.com/office/officeart/2005/8/layout/hierarchy2"/>
    <dgm:cxn modelId="{509319F7-7CC6-4305-8831-A4073E373DA1}" type="presOf" srcId="{0BC47D20-71C7-48E2-8D3F-683ABC816F12}" destId="{7B922348-DBB3-4CC6-A396-CDB443FD4FB0}" srcOrd="1" destOrd="0" presId="urn:microsoft.com/office/officeart/2005/8/layout/hierarchy2"/>
    <dgm:cxn modelId="{89F30503-9703-40D2-9E72-CAFE6DDC7822}" srcId="{155078F2-3E9E-4E1F-BB7E-87FD62E4F171}" destId="{EE61C615-A463-4383-A4A2-B191EC4A5BEB}" srcOrd="1" destOrd="0" parTransId="{D9AA4648-F3CB-4D9F-9092-9D093D471516}" sibTransId="{A78DED20-BE03-4950-A3E0-26C0FC7A9230}"/>
    <dgm:cxn modelId="{02DB5B2C-ACE1-4A79-9E96-525160152F7A}" srcId="{EE61C615-A463-4383-A4A2-B191EC4A5BEB}" destId="{2837AD8E-9085-4734-A6A5-36A83FA5C478}" srcOrd="1" destOrd="0" parTransId="{CE642DEE-2A1C-4EC6-BC09-A9269AE49D9C}" sibTransId="{982D3373-D18B-42D3-9C82-187BDB70C4FC}"/>
    <dgm:cxn modelId="{93F98180-70A6-446F-8754-3D531577AEF9}" type="presOf" srcId="{A1068C38-42A4-4FE8-B2B3-9F064F70A0EF}" destId="{2BEB7595-46CC-465B-9AEA-0B28A07A735C}" srcOrd="0" destOrd="0" presId="urn:microsoft.com/office/officeart/2005/8/layout/hierarchy2"/>
    <dgm:cxn modelId="{E671630D-B609-429F-BB8B-B849F9B9EB9C}" type="presOf" srcId="{4189C69D-9559-4DF2-8097-5E9CEDA9E3CD}" destId="{FFBF96E6-4EF0-4BCA-ACE1-68E9E1D5F040}" srcOrd="1" destOrd="0" presId="urn:microsoft.com/office/officeart/2005/8/layout/hierarchy2"/>
    <dgm:cxn modelId="{CAE5CB1D-C85C-4722-BB2A-CA249324E567}" type="presOf" srcId="{155078F2-3E9E-4E1F-BB7E-87FD62E4F171}" destId="{61DB4910-9BF5-4514-B30C-7B42653E73CF}" srcOrd="0" destOrd="0" presId="urn:microsoft.com/office/officeart/2005/8/layout/hierarchy2"/>
    <dgm:cxn modelId="{58918A0B-82AB-4570-9F45-8ACDA1727B5F}" srcId="{BE9C3696-CAFA-4CD4-ADFD-E63471C4EF30}" destId="{A1068C38-42A4-4FE8-B2B3-9F064F70A0EF}" srcOrd="4" destOrd="0" parTransId="{F61FA605-70DA-4BBF-8A38-D268CBDAC63D}" sibTransId="{1CE3B792-2D22-4250-A748-74DF13691462}"/>
    <dgm:cxn modelId="{10CC6195-2E98-41E5-8663-0C43CA45A5FC}" srcId="{EE61C615-A463-4383-A4A2-B191EC4A5BEB}" destId="{7E6BE42B-02F1-4DA9-96A4-B678860B85BD}" srcOrd="2" destOrd="0" parTransId="{465BDE43-06C3-4A06-B29D-E4E3453243E2}" sibTransId="{B7E51387-4794-44E2-8A40-FDDBA252FA76}"/>
    <dgm:cxn modelId="{323E6F86-04DE-4025-B6ED-D415B7EAB107}" type="presOf" srcId="{A57A717F-B0A2-4F2A-8320-8EB310E1055B}" destId="{5B133F4A-DC23-4096-B340-1FBB814D5EE6}" srcOrd="1" destOrd="0" presId="urn:microsoft.com/office/officeart/2005/8/layout/hierarchy2"/>
    <dgm:cxn modelId="{DB920CF0-3BAB-40D5-8E6B-DD4A7513E0F7}" type="presOf" srcId="{2837AD8E-9085-4734-A6A5-36A83FA5C478}" destId="{3BA24B4A-C89F-4F67-87D4-BFA80C8A1020}" srcOrd="0" destOrd="0" presId="urn:microsoft.com/office/officeart/2005/8/layout/hierarchy2"/>
    <dgm:cxn modelId="{71A8D883-B313-4472-8569-766EC6605FC6}" type="presOf" srcId="{C84F19F5-0055-4FCF-BDF3-2B93C5761054}" destId="{F10678C3-F4FD-4A87-946F-1B7770542454}" srcOrd="0" destOrd="0" presId="urn:microsoft.com/office/officeart/2005/8/layout/hierarchy2"/>
    <dgm:cxn modelId="{36E14CEF-F1BE-4F73-ADB4-0D2174E249BE}" type="presOf" srcId="{9F3275BB-F4FB-4028-8BAD-390C0DDB4B7F}" destId="{92055C5A-05AD-4DFA-AF8D-D847B8519433}" srcOrd="0" destOrd="0" presId="urn:microsoft.com/office/officeart/2005/8/layout/hierarchy2"/>
    <dgm:cxn modelId="{37A616EB-9E0F-40B9-9488-1D09D170C932}" type="presOf" srcId="{F61FA605-70DA-4BBF-8A38-D268CBDAC63D}" destId="{3837B0EE-7C44-462F-9901-C56EEEEC3BCC}" srcOrd="0" destOrd="0" presId="urn:microsoft.com/office/officeart/2005/8/layout/hierarchy2"/>
    <dgm:cxn modelId="{F64BC836-60C2-42A3-9FC7-00149F470EC7}" srcId="{BE9C3696-CAFA-4CD4-ADFD-E63471C4EF30}" destId="{B51DD0F3-5F30-48B5-9E13-E539C33DA2EE}" srcOrd="1" destOrd="0" parTransId="{7DA35FDD-03D1-4199-B895-E2E9D1310984}" sibTransId="{787E1E89-299A-4186-96B4-A43D73A045B8}"/>
    <dgm:cxn modelId="{9F63674B-AEF7-4E5A-9961-1994DBE3AA03}" type="presOf" srcId="{B51DD0F3-5F30-48B5-9E13-E539C33DA2EE}" destId="{79A3F800-0C06-4070-A80D-7B304419ED8B}" srcOrd="0" destOrd="0" presId="urn:microsoft.com/office/officeart/2005/8/layout/hierarchy2"/>
    <dgm:cxn modelId="{B5815B81-29B4-4DDB-BF34-B0C44F995D35}" type="presOf" srcId="{F61FA605-70DA-4BBF-8A38-D268CBDAC63D}" destId="{4AFADFC1-35E0-4E34-AB8A-B0063AB6C273}" srcOrd="1" destOrd="0" presId="urn:microsoft.com/office/officeart/2005/8/layout/hierarchy2"/>
    <dgm:cxn modelId="{D336FFA4-37A4-410C-BDDF-6387E42564FB}" type="presOf" srcId="{A29E4D81-75FA-4577-92DE-C1D16DE29B0A}" destId="{F10217E3-C06F-4B23-8AC4-C359600F79A9}" srcOrd="0" destOrd="0" presId="urn:microsoft.com/office/officeart/2005/8/layout/hierarchy2"/>
    <dgm:cxn modelId="{5ACB41E4-F1DB-4B34-A7D2-1ACE07BF3F5B}" srcId="{BE9C3696-CAFA-4CD4-ADFD-E63471C4EF30}" destId="{6E995F43-4FB5-4E0A-946F-61FBE20FC55B}" srcOrd="5" destOrd="0" parTransId="{4189C69D-9559-4DF2-8097-5E9CEDA9E3CD}" sibTransId="{4C5A46D1-F87C-4277-AEAC-F455C26D1CA9}"/>
    <dgm:cxn modelId="{F0B74668-1AA6-4EF9-BC8E-E12BEEF11506}" type="presOf" srcId="{5F59F89F-AFAB-4FD4-9245-26254EAA9889}" destId="{9BE9913A-53E1-447D-89E6-663596BFA556}" srcOrd="1" destOrd="0" presId="urn:microsoft.com/office/officeart/2005/8/layout/hierarchy2"/>
    <dgm:cxn modelId="{E93CE12A-84B5-4C41-893C-00AF764DBB83}" type="presOf" srcId="{A29E4D81-75FA-4577-92DE-C1D16DE29B0A}" destId="{2BCF5C2E-43F3-4A8A-AD0A-87B95A20C73E}" srcOrd="1" destOrd="0" presId="urn:microsoft.com/office/officeart/2005/8/layout/hierarchy2"/>
    <dgm:cxn modelId="{ED147FD5-DE5F-4E66-A901-07E348901D93}" type="presOf" srcId="{7DA35FDD-03D1-4199-B895-E2E9D1310984}" destId="{DFD4FEF0-C1ED-4F52-B510-92F3B82506BA}" srcOrd="1" destOrd="0" presId="urn:microsoft.com/office/officeart/2005/8/layout/hierarchy2"/>
    <dgm:cxn modelId="{20D41B53-3E75-4279-B017-674EC6E6539F}" type="presOf" srcId="{0BC47D20-71C7-48E2-8D3F-683ABC816F12}" destId="{9DE82B0C-71B2-4C18-A87D-CD1C85400E49}" srcOrd="0" destOrd="0" presId="urn:microsoft.com/office/officeart/2005/8/layout/hierarchy2"/>
    <dgm:cxn modelId="{8773AED0-2939-4A21-B13B-191520491AA7}" type="presOf" srcId="{E2611AEA-6FC5-460D-B856-22305C21CE81}" destId="{512D4A95-D45D-4A4E-B411-AEA663C61E64}" srcOrd="0" destOrd="0" presId="urn:microsoft.com/office/officeart/2005/8/layout/hierarchy2"/>
    <dgm:cxn modelId="{E3890AB3-736F-4ABC-B4C9-6BBC0D60C01D}" type="presOf" srcId="{4189C69D-9559-4DF2-8097-5E9CEDA9E3CD}" destId="{3CADBF0D-84E9-4F2B-96C0-CCDB14C9B364}" srcOrd="0" destOrd="0" presId="urn:microsoft.com/office/officeart/2005/8/layout/hierarchy2"/>
    <dgm:cxn modelId="{2032B26C-CCE3-4235-8CB6-726203F40944}" type="presOf" srcId="{465BDE43-06C3-4A06-B29D-E4E3453243E2}" destId="{5EBEEF7A-F426-42E7-86E0-BA8B44894929}" srcOrd="0" destOrd="0" presId="urn:microsoft.com/office/officeart/2005/8/layout/hierarchy2"/>
    <dgm:cxn modelId="{31055D77-E58E-44B2-AA3D-9741DB8DEB37}" type="presOf" srcId="{CE642DEE-2A1C-4EC6-BC09-A9269AE49D9C}" destId="{B67417EE-A84F-4C09-9533-AB48A9ABAD8A}" srcOrd="1" destOrd="0" presId="urn:microsoft.com/office/officeart/2005/8/layout/hierarchy2"/>
    <dgm:cxn modelId="{0CA2CA41-4309-4CD4-A731-8DF1FA66844C}" srcId="{BE9C3696-CAFA-4CD4-ADFD-E63471C4EF30}" destId="{E6EF563C-7E43-4EC6-9FF4-93849BCF5219}" srcOrd="0" destOrd="0" parTransId="{CFD9687B-E3CD-4E88-98F0-D66824DB4D5D}" sibTransId="{C03BBF36-D0EC-4FB8-B599-318ED7906847}"/>
    <dgm:cxn modelId="{F4CD864C-AECF-46DA-9A48-02A9D2D2B6EA}" type="presOf" srcId="{D9AA4648-F3CB-4D9F-9092-9D093D471516}" destId="{A6FB1179-7DDB-40AF-BC0F-72A5EAD1547A}" srcOrd="0" destOrd="0" presId="urn:microsoft.com/office/officeart/2005/8/layout/hierarchy2"/>
    <dgm:cxn modelId="{734FB299-952E-42DF-8C8B-E40C6ED7F1E9}" type="presOf" srcId="{465BDE43-06C3-4A06-B29D-E4E3453243E2}" destId="{E48011B4-34B6-4785-8214-7263C1B69ECC}" srcOrd="1" destOrd="0" presId="urn:microsoft.com/office/officeart/2005/8/layout/hierarchy2"/>
    <dgm:cxn modelId="{D3E6985B-A25D-40D0-A272-DF2EBA5847F3}" type="presOf" srcId="{CE642DEE-2A1C-4EC6-BC09-A9269AE49D9C}" destId="{EB8DF956-3DF5-4F74-97BA-7917E5542F31}" srcOrd="0" destOrd="0" presId="urn:microsoft.com/office/officeart/2005/8/layout/hierarchy2"/>
    <dgm:cxn modelId="{E2E91285-58DA-4C69-BA9A-2F59588E01C4}" type="presOf" srcId="{46322DBD-7852-48B9-8D4E-D36DE6F8A8A7}" destId="{411FA2DA-44C7-41E4-860C-D8BE11626198}" srcOrd="0" destOrd="0" presId="urn:microsoft.com/office/officeart/2005/8/layout/hierarchy2"/>
    <dgm:cxn modelId="{4549E8EA-BA5B-4C7C-BD3A-4A16FACCB8D2}" type="presOf" srcId="{C84F19F5-0055-4FCF-BDF3-2B93C5761054}" destId="{20D5D23E-37C8-4281-B3D5-C86953D279E6}" srcOrd="1" destOrd="0" presId="urn:microsoft.com/office/officeart/2005/8/layout/hierarchy2"/>
    <dgm:cxn modelId="{B119028C-69D1-4661-900D-41B932C5E5F6}" type="presOf" srcId="{3C0CBF0D-2077-4B36-9A21-77B8079989D8}" destId="{95B9AC45-A738-4D69-BA62-80699B56C84F}" srcOrd="0" destOrd="0" presId="urn:microsoft.com/office/officeart/2005/8/layout/hierarchy2"/>
    <dgm:cxn modelId="{EACF818D-C711-40F3-8478-ACD234CE4EC2}" type="presOf" srcId="{CFD9687B-E3CD-4E88-98F0-D66824DB4D5D}" destId="{1C23EB58-4945-45C7-AD65-56730D465AC7}" srcOrd="0" destOrd="0" presId="urn:microsoft.com/office/officeart/2005/8/layout/hierarchy2"/>
    <dgm:cxn modelId="{42823250-3072-4E15-826F-C8C29D345CF4}" type="presOf" srcId="{6E995F43-4FB5-4E0A-946F-61FBE20FC55B}" destId="{F04C20F2-D404-4B7A-BEAE-F14A27B03347}" srcOrd="0" destOrd="0" presId="urn:microsoft.com/office/officeart/2005/8/layout/hierarchy2"/>
    <dgm:cxn modelId="{A4718BF1-A915-44C4-9A32-442354BBF686}" srcId="{EE61C615-A463-4383-A4A2-B191EC4A5BEB}" destId="{46322DBD-7852-48B9-8D4E-D36DE6F8A8A7}" srcOrd="0" destOrd="0" parTransId="{3C0CBF0D-2077-4B36-9A21-77B8079989D8}" sibTransId="{738590F0-490D-471A-A2A5-A3C93C693DBB}"/>
    <dgm:cxn modelId="{F3745F2B-7FD9-4B9D-9F4A-F0F58BF54C41}" type="presOf" srcId="{E6EF563C-7E43-4EC6-9FF4-93849BCF5219}" destId="{0709979B-85C0-46FF-9564-F9B1DF5C15B5}" srcOrd="0" destOrd="0" presId="urn:microsoft.com/office/officeart/2005/8/layout/hierarchy2"/>
    <dgm:cxn modelId="{859F358B-D0B6-44FC-9A10-3C67B561D572}" srcId="{EE61C615-A463-4383-A4A2-B191EC4A5BEB}" destId="{E2611AEA-6FC5-460D-B856-22305C21CE81}" srcOrd="3" destOrd="0" parTransId="{5F59F89F-AFAB-4FD4-9245-26254EAA9889}" sibTransId="{3CC58509-972C-4216-9A14-1B19EA45B8AD}"/>
    <dgm:cxn modelId="{A3975AEE-DA17-4E1F-9F5B-964DA560CCF4}" srcId="{BE9C3696-CAFA-4CD4-ADFD-E63471C4EF30}" destId="{D2B092B9-0686-40DC-B5EB-849A3EBDF832}" srcOrd="2" destOrd="0" parTransId="{A57A717F-B0A2-4F2A-8320-8EB310E1055B}" sibTransId="{C63D1082-EE61-4D1A-95B1-52137CA809A7}"/>
    <dgm:cxn modelId="{1267D081-FB81-4BFE-8E2B-AE2A97671D5F}" type="presOf" srcId="{CFD9687B-E3CD-4E88-98F0-D66824DB4D5D}" destId="{F7C8B081-EB12-4465-848C-D8ED1062AF94}" srcOrd="1" destOrd="0" presId="urn:microsoft.com/office/officeart/2005/8/layout/hierarchy2"/>
    <dgm:cxn modelId="{27990223-80F9-4829-9D1C-02D46DABB012}" type="presOf" srcId="{D2B092B9-0686-40DC-B5EB-849A3EBDF832}" destId="{083A9C00-3BA0-442E-8492-1F5C1037A395}" srcOrd="0" destOrd="0" presId="urn:microsoft.com/office/officeart/2005/8/layout/hierarchy2"/>
    <dgm:cxn modelId="{E7AA51A8-C085-4CAB-B1EB-276FF20C8998}" type="presOf" srcId="{3C0CBF0D-2077-4B36-9A21-77B8079989D8}" destId="{7507157D-302F-4A64-8C31-8C7A94FA09B1}" srcOrd="1" destOrd="0" presId="urn:microsoft.com/office/officeart/2005/8/layout/hierarchy2"/>
    <dgm:cxn modelId="{1A5CDFEA-0206-40FE-81D1-DCDA24BD89A1}" type="presOf" srcId="{EE61C615-A463-4383-A4A2-B191EC4A5BEB}" destId="{E2B0EE61-D6E9-4C3D-8FFE-9EAC8A6261F1}" srcOrd="0" destOrd="0" presId="urn:microsoft.com/office/officeart/2005/8/layout/hierarchy2"/>
    <dgm:cxn modelId="{1282B6FE-B65F-40D2-A1BE-F53187419D81}" srcId="{BE9C3696-CAFA-4CD4-ADFD-E63471C4EF30}" destId="{9F3275BB-F4FB-4028-8BAD-390C0DDB4B7F}" srcOrd="3" destOrd="0" parTransId="{0BC47D20-71C7-48E2-8D3F-683ABC816F12}" sibTransId="{DC62BE85-20EB-4EA6-A2B3-E16E84620A90}"/>
    <dgm:cxn modelId="{E0AB6FAA-4970-4CC6-9A43-A86854498D87}" type="presParOf" srcId="{0945C6D9-F565-4E8C-97F1-6C7E44BFD2B7}" destId="{A72CD66D-45B8-48FA-8E12-F22FCBC101E3}" srcOrd="0" destOrd="0" presId="urn:microsoft.com/office/officeart/2005/8/layout/hierarchy2"/>
    <dgm:cxn modelId="{1AA4E3E9-52C7-4017-B5AD-1BCF00EC7362}" type="presParOf" srcId="{A72CD66D-45B8-48FA-8E12-F22FCBC101E3}" destId="{61DB4910-9BF5-4514-B30C-7B42653E73CF}" srcOrd="0" destOrd="0" presId="urn:microsoft.com/office/officeart/2005/8/layout/hierarchy2"/>
    <dgm:cxn modelId="{684A7553-A80F-4DB7-A97A-BEE875989BBE}" type="presParOf" srcId="{A72CD66D-45B8-48FA-8E12-F22FCBC101E3}" destId="{D1A24D2C-ED34-4492-AB12-C7DEFACFA3E1}" srcOrd="1" destOrd="0" presId="urn:microsoft.com/office/officeart/2005/8/layout/hierarchy2"/>
    <dgm:cxn modelId="{AC2B57D7-1B07-420C-BB69-7CBADC384428}" type="presParOf" srcId="{D1A24D2C-ED34-4492-AB12-C7DEFACFA3E1}" destId="{F10217E3-C06F-4B23-8AC4-C359600F79A9}" srcOrd="0" destOrd="0" presId="urn:microsoft.com/office/officeart/2005/8/layout/hierarchy2"/>
    <dgm:cxn modelId="{38BBAC94-B4C9-4E3A-947E-74DCBEE458AF}" type="presParOf" srcId="{F10217E3-C06F-4B23-8AC4-C359600F79A9}" destId="{2BCF5C2E-43F3-4A8A-AD0A-87B95A20C73E}" srcOrd="0" destOrd="0" presId="urn:microsoft.com/office/officeart/2005/8/layout/hierarchy2"/>
    <dgm:cxn modelId="{AF450B41-9932-4B2B-BC3D-63557C125CFB}" type="presParOf" srcId="{D1A24D2C-ED34-4492-AB12-C7DEFACFA3E1}" destId="{00010FCD-39BC-48B3-8A1A-947A88B5015A}" srcOrd="1" destOrd="0" presId="urn:microsoft.com/office/officeart/2005/8/layout/hierarchy2"/>
    <dgm:cxn modelId="{279553F8-E756-49BB-A551-75EC421A4CD7}" type="presParOf" srcId="{00010FCD-39BC-48B3-8A1A-947A88B5015A}" destId="{5E27B4D4-5900-4330-A41E-BCD5C9950D21}" srcOrd="0" destOrd="0" presId="urn:microsoft.com/office/officeart/2005/8/layout/hierarchy2"/>
    <dgm:cxn modelId="{F4FDE007-C6D4-4613-8A11-238EA97EBEEA}" type="presParOf" srcId="{00010FCD-39BC-48B3-8A1A-947A88B5015A}" destId="{4328BA62-EEAA-49E2-9398-20CD8B05E1DF}" srcOrd="1" destOrd="0" presId="urn:microsoft.com/office/officeart/2005/8/layout/hierarchy2"/>
    <dgm:cxn modelId="{B01C1164-A651-4D8D-813F-BA2397155230}" type="presParOf" srcId="{4328BA62-EEAA-49E2-9398-20CD8B05E1DF}" destId="{1C23EB58-4945-45C7-AD65-56730D465AC7}" srcOrd="0" destOrd="0" presId="urn:microsoft.com/office/officeart/2005/8/layout/hierarchy2"/>
    <dgm:cxn modelId="{42392DC1-24A0-4DEC-A5B5-199B950640EF}" type="presParOf" srcId="{1C23EB58-4945-45C7-AD65-56730D465AC7}" destId="{F7C8B081-EB12-4465-848C-D8ED1062AF94}" srcOrd="0" destOrd="0" presId="urn:microsoft.com/office/officeart/2005/8/layout/hierarchy2"/>
    <dgm:cxn modelId="{CDA58AE8-061E-4CD1-AF21-A435F67612B1}" type="presParOf" srcId="{4328BA62-EEAA-49E2-9398-20CD8B05E1DF}" destId="{383B6203-35AB-4CDF-B3B1-3A4BBEE6849D}" srcOrd="1" destOrd="0" presId="urn:microsoft.com/office/officeart/2005/8/layout/hierarchy2"/>
    <dgm:cxn modelId="{55412125-10F9-4287-B365-3A4BDBDE5D27}" type="presParOf" srcId="{383B6203-35AB-4CDF-B3B1-3A4BBEE6849D}" destId="{0709979B-85C0-46FF-9564-F9B1DF5C15B5}" srcOrd="0" destOrd="0" presId="urn:microsoft.com/office/officeart/2005/8/layout/hierarchy2"/>
    <dgm:cxn modelId="{87E44DCB-652B-4F35-A1E8-C57B5CA8498F}" type="presParOf" srcId="{383B6203-35AB-4CDF-B3B1-3A4BBEE6849D}" destId="{C451BE09-135C-4F46-B41C-4D90B1310CF8}" srcOrd="1" destOrd="0" presId="urn:microsoft.com/office/officeart/2005/8/layout/hierarchy2"/>
    <dgm:cxn modelId="{72FC5EE8-5809-4057-8132-E820650ED3BF}" type="presParOf" srcId="{4328BA62-EEAA-49E2-9398-20CD8B05E1DF}" destId="{CDBD0E4B-A9F8-4220-85CE-58BD31C92746}" srcOrd="2" destOrd="0" presId="urn:microsoft.com/office/officeart/2005/8/layout/hierarchy2"/>
    <dgm:cxn modelId="{3E98762E-9587-4763-A2D8-664DC765ABA3}" type="presParOf" srcId="{CDBD0E4B-A9F8-4220-85CE-58BD31C92746}" destId="{DFD4FEF0-C1ED-4F52-B510-92F3B82506BA}" srcOrd="0" destOrd="0" presId="urn:microsoft.com/office/officeart/2005/8/layout/hierarchy2"/>
    <dgm:cxn modelId="{97483D30-FEE5-4C00-9C8F-98FF91BA3E68}" type="presParOf" srcId="{4328BA62-EEAA-49E2-9398-20CD8B05E1DF}" destId="{7F882342-E6B1-4249-AFAA-CCD2A0AF2EBA}" srcOrd="3" destOrd="0" presId="urn:microsoft.com/office/officeart/2005/8/layout/hierarchy2"/>
    <dgm:cxn modelId="{345B7551-1C13-40CB-BBE0-6BF827DBAE72}" type="presParOf" srcId="{7F882342-E6B1-4249-AFAA-CCD2A0AF2EBA}" destId="{79A3F800-0C06-4070-A80D-7B304419ED8B}" srcOrd="0" destOrd="0" presId="urn:microsoft.com/office/officeart/2005/8/layout/hierarchy2"/>
    <dgm:cxn modelId="{182C1683-16D5-45E1-A5E8-48357480102B}" type="presParOf" srcId="{7F882342-E6B1-4249-AFAA-CCD2A0AF2EBA}" destId="{C9AD6773-CAE4-4019-82B9-2AF98C548ED3}" srcOrd="1" destOrd="0" presId="urn:microsoft.com/office/officeart/2005/8/layout/hierarchy2"/>
    <dgm:cxn modelId="{A4A49B0D-252A-4EEC-9F57-72045655EF00}" type="presParOf" srcId="{4328BA62-EEAA-49E2-9398-20CD8B05E1DF}" destId="{D359CC7F-6B17-421C-81FA-BA8399E0A656}" srcOrd="4" destOrd="0" presId="urn:microsoft.com/office/officeart/2005/8/layout/hierarchy2"/>
    <dgm:cxn modelId="{F34741AE-51B5-42FA-9F53-0F1930098191}" type="presParOf" srcId="{D359CC7F-6B17-421C-81FA-BA8399E0A656}" destId="{5B133F4A-DC23-4096-B340-1FBB814D5EE6}" srcOrd="0" destOrd="0" presId="urn:microsoft.com/office/officeart/2005/8/layout/hierarchy2"/>
    <dgm:cxn modelId="{0F402B6E-86C3-4E2D-BF0C-3644DD102767}" type="presParOf" srcId="{4328BA62-EEAA-49E2-9398-20CD8B05E1DF}" destId="{5F74B51F-1E1D-44AB-ABB7-8D68110BE4B1}" srcOrd="5" destOrd="0" presId="urn:microsoft.com/office/officeart/2005/8/layout/hierarchy2"/>
    <dgm:cxn modelId="{BA9E2D05-0DF5-4363-B8FA-F740FE0180B9}" type="presParOf" srcId="{5F74B51F-1E1D-44AB-ABB7-8D68110BE4B1}" destId="{083A9C00-3BA0-442E-8492-1F5C1037A395}" srcOrd="0" destOrd="0" presId="urn:microsoft.com/office/officeart/2005/8/layout/hierarchy2"/>
    <dgm:cxn modelId="{381C285E-75B7-4690-AE46-DC50B9346BC0}" type="presParOf" srcId="{5F74B51F-1E1D-44AB-ABB7-8D68110BE4B1}" destId="{811101AF-7507-447F-BD78-F1BA44222016}" srcOrd="1" destOrd="0" presId="urn:microsoft.com/office/officeart/2005/8/layout/hierarchy2"/>
    <dgm:cxn modelId="{0E30B285-60EA-453C-BCF2-5F8969772CEB}" type="presParOf" srcId="{4328BA62-EEAA-49E2-9398-20CD8B05E1DF}" destId="{9DE82B0C-71B2-4C18-A87D-CD1C85400E49}" srcOrd="6" destOrd="0" presId="urn:microsoft.com/office/officeart/2005/8/layout/hierarchy2"/>
    <dgm:cxn modelId="{FC929A55-AA44-4F98-86BB-6629FE938F6A}" type="presParOf" srcId="{9DE82B0C-71B2-4C18-A87D-CD1C85400E49}" destId="{7B922348-DBB3-4CC6-A396-CDB443FD4FB0}" srcOrd="0" destOrd="0" presId="urn:microsoft.com/office/officeart/2005/8/layout/hierarchy2"/>
    <dgm:cxn modelId="{9F916E2E-560C-47AB-B06F-9EE763C6E962}" type="presParOf" srcId="{4328BA62-EEAA-49E2-9398-20CD8B05E1DF}" destId="{46AD590F-2801-4E38-B626-0F5C40AD1E28}" srcOrd="7" destOrd="0" presId="urn:microsoft.com/office/officeart/2005/8/layout/hierarchy2"/>
    <dgm:cxn modelId="{200A0BFE-DA54-4E15-AB5B-CAE071768170}" type="presParOf" srcId="{46AD590F-2801-4E38-B626-0F5C40AD1E28}" destId="{92055C5A-05AD-4DFA-AF8D-D847B8519433}" srcOrd="0" destOrd="0" presId="urn:microsoft.com/office/officeart/2005/8/layout/hierarchy2"/>
    <dgm:cxn modelId="{B5D3478F-4E60-4E36-94CE-A7ED6D65307C}" type="presParOf" srcId="{46AD590F-2801-4E38-B626-0F5C40AD1E28}" destId="{5815C785-1665-4957-A508-88901C3A47D8}" srcOrd="1" destOrd="0" presId="urn:microsoft.com/office/officeart/2005/8/layout/hierarchy2"/>
    <dgm:cxn modelId="{6E493E7E-3B58-4DE1-8649-1D00FE3730F5}" type="presParOf" srcId="{4328BA62-EEAA-49E2-9398-20CD8B05E1DF}" destId="{3837B0EE-7C44-462F-9901-C56EEEEC3BCC}" srcOrd="8" destOrd="0" presId="urn:microsoft.com/office/officeart/2005/8/layout/hierarchy2"/>
    <dgm:cxn modelId="{C5188DD2-0452-458C-B75F-4E76ECA4A252}" type="presParOf" srcId="{3837B0EE-7C44-462F-9901-C56EEEEC3BCC}" destId="{4AFADFC1-35E0-4E34-AB8A-B0063AB6C273}" srcOrd="0" destOrd="0" presId="urn:microsoft.com/office/officeart/2005/8/layout/hierarchy2"/>
    <dgm:cxn modelId="{62DCA32E-15A1-4829-99A7-BE4ABB25F35A}" type="presParOf" srcId="{4328BA62-EEAA-49E2-9398-20CD8B05E1DF}" destId="{42ABF80F-3881-411A-AAFE-93A7835BF0A3}" srcOrd="9" destOrd="0" presId="urn:microsoft.com/office/officeart/2005/8/layout/hierarchy2"/>
    <dgm:cxn modelId="{3B4B3DCB-8DDF-4CDA-8DC6-BCB7E63918AA}" type="presParOf" srcId="{42ABF80F-3881-411A-AAFE-93A7835BF0A3}" destId="{2BEB7595-46CC-465B-9AEA-0B28A07A735C}" srcOrd="0" destOrd="0" presId="urn:microsoft.com/office/officeart/2005/8/layout/hierarchy2"/>
    <dgm:cxn modelId="{F1F43D67-8E5A-4C9E-AB52-0410CCE60E56}" type="presParOf" srcId="{42ABF80F-3881-411A-AAFE-93A7835BF0A3}" destId="{1841B782-4890-497F-84CE-BE9234759DB8}" srcOrd="1" destOrd="0" presId="urn:microsoft.com/office/officeart/2005/8/layout/hierarchy2"/>
    <dgm:cxn modelId="{73371CFB-2502-47BF-8AB2-D3CA565E5AF8}" type="presParOf" srcId="{4328BA62-EEAA-49E2-9398-20CD8B05E1DF}" destId="{3CADBF0D-84E9-4F2B-96C0-CCDB14C9B364}" srcOrd="10" destOrd="0" presId="urn:microsoft.com/office/officeart/2005/8/layout/hierarchy2"/>
    <dgm:cxn modelId="{C432299A-3E94-4E53-ABDA-9011A5B7D116}" type="presParOf" srcId="{3CADBF0D-84E9-4F2B-96C0-CCDB14C9B364}" destId="{FFBF96E6-4EF0-4BCA-ACE1-68E9E1D5F040}" srcOrd="0" destOrd="0" presId="urn:microsoft.com/office/officeart/2005/8/layout/hierarchy2"/>
    <dgm:cxn modelId="{68B3A19C-9D5D-4711-825B-6B8E3B562658}" type="presParOf" srcId="{4328BA62-EEAA-49E2-9398-20CD8B05E1DF}" destId="{1266C819-C420-4651-95AB-D9880ED3E456}" srcOrd="11" destOrd="0" presId="urn:microsoft.com/office/officeart/2005/8/layout/hierarchy2"/>
    <dgm:cxn modelId="{A2E252D5-92C0-4B99-84D6-F67DA1D14043}" type="presParOf" srcId="{1266C819-C420-4651-95AB-D9880ED3E456}" destId="{F04C20F2-D404-4B7A-BEAE-F14A27B03347}" srcOrd="0" destOrd="0" presId="urn:microsoft.com/office/officeart/2005/8/layout/hierarchy2"/>
    <dgm:cxn modelId="{8E680871-F85D-49EA-941A-F9B5ADF01327}" type="presParOf" srcId="{1266C819-C420-4651-95AB-D9880ED3E456}" destId="{676E453A-6177-4745-BF6E-BA6D21539B86}" srcOrd="1" destOrd="0" presId="urn:microsoft.com/office/officeart/2005/8/layout/hierarchy2"/>
    <dgm:cxn modelId="{30C89988-A53B-4A80-B47D-6E9FD8037A7B}" type="presParOf" srcId="{D1A24D2C-ED34-4492-AB12-C7DEFACFA3E1}" destId="{A6FB1179-7DDB-40AF-BC0F-72A5EAD1547A}" srcOrd="2" destOrd="0" presId="urn:microsoft.com/office/officeart/2005/8/layout/hierarchy2"/>
    <dgm:cxn modelId="{50B414E4-E5C0-4530-90A3-02FFFF40F6C3}" type="presParOf" srcId="{A6FB1179-7DDB-40AF-BC0F-72A5EAD1547A}" destId="{85E7B0DD-02B0-4B59-9231-5B4B5EBEFFB1}" srcOrd="0" destOrd="0" presId="urn:microsoft.com/office/officeart/2005/8/layout/hierarchy2"/>
    <dgm:cxn modelId="{57C2B635-F27D-4566-A8DE-F26790829A1E}" type="presParOf" srcId="{D1A24D2C-ED34-4492-AB12-C7DEFACFA3E1}" destId="{988AEEFE-8AA6-4AF0-B9B3-8994513776B6}" srcOrd="3" destOrd="0" presId="urn:microsoft.com/office/officeart/2005/8/layout/hierarchy2"/>
    <dgm:cxn modelId="{6C295AAE-2674-440E-AB27-693A47C09128}" type="presParOf" srcId="{988AEEFE-8AA6-4AF0-B9B3-8994513776B6}" destId="{E2B0EE61-D6E9-4C3D-8FFE-9EAC8A6261F1}" srcOrd="0" destOrd="0" presId="urn:microsoft.com/office/officeart/2005/8/layout/hierarchy2"/>
    <dgm:cxn modelId="{F6738410-7503-453C-B8A8-647CC5D22653}" type="presParOf" srcId="{988AEEFE-8AA6-4AF0-B9B3-8994513776B6}" destId="{349B5234-0ADA-42CF-B7D4-BCD1EF2EDD9E}" srcOrd="1" destOrd="0" presId="urn:microsoft.com/office/officeart/2005/8/layout/hierarchy2"/>
    <dgm:cxn modelId="{56B67640-0407-4CFA-8C41-17CB9C229B78}" type="presParOf" srcId="{349B5234-0ADA-42CF-B7D4-BCD1EF2EDD9E}" destId="{95B9AC45-A738-4D69-BA62-80699B56C84F}" srcOrd="0" destOrd="0" presId="urn:microsoft.com/office/officeart/2005/8/layout/hierarchy2"/>
    <dgm:cxn modelId="{931233E4-2064-40AE-A770-01809CC2736F}" type="presParOf" srcId="{95B9AC45-A738-4D69-BA62-80699B56C84F}" destId="{7507157D-302F-4A64-8C31-8C7A94FA09B1}" srcOrd="0" destOrd="0" presId="urn:microsoft.com/office/officeart/2005/8/layout/hierarchy2"/>
    <dgm:cxn modelId="{4160E0EF-B356-4C1E-9FD2-BC719063A0FE}" type="presParOf" srcId="{349B5234-0ADA-42CF-B7D4-BCD1EF2EDD9E}" destId="{621F93A1-A997-4418-B9BD-D8BF26BA1CE0}" srcOrd="1" destOrd="0" presId="urn:microsoft.com/office/officeart/2005/8/layout/hierarchy2"/>
    <dgm:cxn modelId="{5EF1D54C-24A4-4B4B-9BF4-6F9876BB05E2}" type="presParOf" srcId="{621F93A1-A997-4418-B9BD-D8BF26BA1CE0}" destId="{411FA2DA-44C7-41E4-860C-D8BE11626198}" srcOrd="0" destOrd="0" presId="urn:microsoft.com/office/officeart/2005/8/layout/hierarchy2"/>
    <dgm:cxn modelId="{F8FB7CFB-69B8-4B3E-AD1E-57E066709BFE}" type="presParOf" srcId="{621F93A1-A997-4418-B9BD-D8BF26BA1CE0}" destId="{09F8D1DB-5531-4934-A660-A0D060C34F81}" srcOrd="1" destOrd="0" presId="urn:microsoft.com/office/officeart/2005/8/layout/hierarchy2"/>
    <dgm:cxn modelId="{96AF0F35-2AC9-40CE-B323-2336F42267E2}" type="presParOf" srcId="{349B5234-0ADA-42CF-B7D4-BCD1EF2EDD9E}" destId="{EB8DF956-3DF5-4F74-97BA-7917E5542F31}" srcOrd="2" destOrd="0" presId="urn:microsoft.com/office/officeart/2005/8/layout/hierarchy2"/>
    <dgm:cxn modelId="{461D4F82-5CAF-4A77-BED3-2E5731859425}" type="presParOf" srcId="{EB8DF956-3DF5-4F74-97BA-7917E5542F31}" destId="{B67417EE-A84F-4C09-9533-AB48A9ABAD8A}" srcOrd="0" destOrd="0" presId="urn:microsoft.com/office/officeart/2005/8/layout/hierarchy2"/>
    <dgm:cxn modelId="{E2A463D7-8860-4A06-8769-F62ED3A8A022}" type="presParOf" srcId="{349B5234-0ADA-42CF-B7D4-BCD1EF2EDD9E}" destId="{2D0EB6B1-0E6B-4366-9730-37B6202C62BA}" srcOrd="3" destOrd="0" presId="urn:microsoft.com/office/officeart/2005/8/layout/hierarchy2"/>
    <dgm:cxn modelId="{FADF549C-C5A9-4542-A18C-FB479E5181E7}" type="presParOf" srcId="{2D0EB6B1-0E6B-4366-9730-37B6202C62BA}" destId="{3BA24B4A-C89F-4F67-87D4-BFA80C8A1020}" srcOrd="0" destOrd="0" presId="urn:microsoft.com/office/officeart/2005/8/layout/hierarchy2"/>
    <dgm:cxn modelId="{BE031213-D44F-4FB5-AD6C-F7533DA30A59}" type="presParOf" srcId="{2D0EB6B1-0E6B-4366-9730-37B6202C62BA}" destId="{3D37E98F-F8F1-487E-8D36-4B15E59D4652}" srcOrd="1" destOrd="0" presId="urn:microsoft.com/office/officeart/2005/8/layout/hierarchy2"/>
    <dgm:cxn modelId="{4CD1B4CE-65C2-4554-B644-CE798749FE34}" type="presParOf" srcId="{349B5234-0ADA-42CF-B7D4-BCD1EF2EDD9E}" destId="{5EBEEF7A-F426-42E7-86E0-BA8B44894929}" srcOrd="4" destOrd="0" presId="urn:microsoft.com/office/officeart/2005/8/layout/hierarchy2"/>
    <dgm:cxn modelId="{DEF82B53-3CCC-42DA-855F-84DEB70B716E}" type="presParOf" srcId="{5EBEEF7A-F426-42E7-86E0-BA8B44894929}" destId="{E48011B4-34B6-4785-8214-7263C1B69ECC}" srcOrd="0" destOrd="0" presId="urn:microsoft.com/office/officeart/2005/8/layout/hierarchy2"/>
    <dgm:cxn modelId="{787738B0-61C1-4B09-A330-F4FFD4DA0A8D}" type="presParOf" srcId="{349B5234-0ADA-42CF-B7D4-BCD1EF2EDD9E}" destId="{531BCCF8-3CAB-4CC3-B102-64B7C45A3D00}" srcOrd="5" destOrd="0" presId="urn:microsoft.com/office/officeart/2005/8/layout/hierarchy2"/>
    <dgm:cxn modelId="{DAC42063-10F2-4AB5-A104-F8A913709787}" type="presParOf" srcId="{531BCCF8-3CAB-4CC3-B102-64B7C45A3D00}" destId="{D4032C24-D70E-4D72-8B33-FF0E200A3340}" srcOrd="0" destOrd="0" presId="urn:microsoft.com/office/officeart/2005/8/layout/hierarchy2"/>
    <dgm:cxn modelId="{27614E25-60FF-4FEA-B069-516A0AFB8A03}" type="presParOf" srcId="{531BCCF8-3CAB-4CC3-B102-64B7C45A3D00}" destId="{84EC55A7-4041-46F9-B48D-24962CE07AA0}" srcOrd="1" destOrd="0" presId="urn:microsoft.com/office/officeart/2005/8/layout/hierarchy2"/>
    <dgm:cxn modelId="{753F935C-B23A-49BB-96A3-531D3588054A}" type="presParOf" srcId="{349B5234-0ADA-42CF-B7D4-BCD1EF2EDD9E}" destId="{3EBF05F7-6190-40AC-84FB-F1BBD747C358}" srcOrd="6" destOrd="0" presId="urn:microsoft.com/office/officeart/2005/8/layout/hierarchy2"/>
    <dgm:cxn modelId="{72D896EF-E4A6-4EE3-B6DB-1882ADDBF3F8}" type="presParOf" srcId="{3EBF05F7-6190-40AC-84FB-F1BBD747C358}" destId="{9BE9913A-53E1-447D-89E6-663596BFA556}" srcOrd="0" destOrd="0" presId="urn:microsoft.com/office/officeart/2005/8/layout/hierarchy2"/>
    <dgm:cxn modelId="{3B98EA48-99B0-464A-B74E-0F8F4AEF0788}" type="presParOf" srcId="{349B5234-0ADA-42CF-B7D4-BCD1EF2EDD9E}" destId="{AA8B537F-CCD5-49C1-A99A-267758511A57}" srcOrd="7" destOrd="0" presId="urn:microsoft.com/office/officeart/2005/8/layout/hierarchy2"/>
    <dgm:cxn modelId="{C26C49C8-D3EC-42BE-9EFB-CA52B8C16171}" type="presParOf" srcId="{AA8B537F-CCD5-49C1-A99A-267758511A57}" destId="{512D4A95-D45D-4A4E-B411-AEA663C61E64}" srcOrd="0" destOrd="0" presId="urn:microsoft.com/office/officeart/2005/8/layout/hierarchy2"/>
    <dgm:cxn modelId="{1792990F-5243-4E34-96A4-B102E967C906}" type="presParOf" srcId="{AA8B537F-CCD5-49C1-A99A-267758511A57}" destId="{3B7B99E9-FBFC-4C63-8CA8-A843CEE5F445}" srcOrd="1" destOrd="0" presId="urn:microsoft.com/office/officeart/2005/8/layout/hierarchy2"/>
    <dgm:cxn modelId="{F7F46719-967B-47FE-8F34-811CB3D53D89}" type="presParOf" srcId="{349B5234-0ADA-42CF-B7D4-BCD1EF2EDD9E}" destId="{F10678C3-F4FD-4A87-946F-1B7770542454}" srcOrd="8" destOrd="0" presId="urn:microsoft.com/office/officeart/2005/8/layout/hierarchy2"/>
    <dgm:cxn modelId="{CD148AA3-88BD-42F5-94D2-C997EFA5E31D}" type="presParOf" srcId="{F10678C3-F4FD-4A87-946F-1B7770542454}" destId="{20D5D23E-37C8-4281-B3D5-C86953D279E6}" srcOrd="0" destOrd="0" presId="urn:microsoft.com/office/officeart/2005/8/layout/hierarchy2"/>
    <dgm:cxn modelId="{97245A53-5919-4D86-BE12-8C85EA174296}" type="presParOf" srcId="{349B5234-0ADA-42CF-B7D4-BCD1EF2EDD9E}" destId="{856FB60E-42CE-4F68-83F9-51F0F8AE7ABB}" srcOrd="9" destOrd="0" presId="urn:microsoft.com/office/officeart/2005/8/layout/hierarchy2"/>
    <dgm:cxn modelId="{D70DBB44-F8F3-4002-BDE2-1BC92BCF7419}" type="presParOf" srcId="{856FB60E-42CE-4F68-83F9-51F0F8AE7ABB}" destId="{014D028B-4E1E-4EE7-83E7-86CF22E57EC9}" srcOrd="0" destOrd="0" presId="urn:microsoft.com/office/officeart/2005/8/layout/hierarchy2"/>
    <dgm:cxn modelId="{E3AB575F-0DC5-4B66-896B-AF8E19AF1D1C}" type="presParOf" srcId="{856FB60E-42CE-4F68-83F9-51F0F8AE7ABB}" destId="{52307AF7-781D-4D36-87CD-083C157B10F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E909CC-BFEA-4D2B-872F-9638CE502631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3E3147-42AC-4CE0-8405-7B942467C9ED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বাট্টা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2DBDC7C-BC11-461C-9808-04280BCCF7B9}" type="parTrans" cxnId="{B44F669D-6A85-4D87-87AE-2FFD384C361D}">
      <dgm:prSet/>
      <dgm:spPr/>
      <dgm:t>
        <a:bodyPr/>
        <a:lstStyle/>
        <a:p>
          <a:endParaRPr lang="en-US"/>
        </a:p>
      </dgm:t>
    </dgm:pt>
    <dgm:pt modelId="{28BD06D9-AFBE-441B-A5B9-7F61BFA2D7C9}" type="sibTrans" cxnId="{B44F669D-6A85-4D87-87AE-2FFD384C361D}">
      <dgm:prSet/>
      <dgm:spPr/>
      <dgm:t>
        <a:bodyPr/>
        <a:lstStyle/>
        <a:p>
          <a:endParaRPr lang="en-US"/>
        </a:p>
      </dgm:t>
    </dgm:pt>
    <dgm:pt modelId="{53F06D18-65B4-43AA-9A10-6D7EBC0535E2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কারবারি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বাট্টা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A622787-9577-4DA1-ADD1-9D6F321E7D87}" type="parTrans" cxnId="{5DAB0511-53D7-49D8-A280-96BFB690E15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B37877E-FA4C-4BBD-B245-324655596529}" type="sibTrans" cxnId="{5DAB0511-53D7-49D8-A280-96BFB690E15D}">
      <dgm:prSet/>
      <dgm:spPr/>
      <dgm:t>
        <a:bodyPr/>
        <a:lstStyle/>
        <a:p>
          <a:endParaRPr lang="en-US"/>
        </a:p>
      </dgm:t>
    </dgm:pt>
    <dgm:pt modelId="{421E91F6-BA6B-4BBF-A988-E8DC7FDF3320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ক্রয়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বাট্টা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FB981D9-783C-4BA6-8CDD-4B64A4844869}" type="parTrans" cxnId="{BD0F9DFA-FACB-453E-868C-8553F4121E8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A7674CB-E868-409C-B730-6D5C83A5B527}" type="sibTrans" cxnId="{BD0F9DFA-FACB-453E-868C-8553F4121E8E}">
      <dgm:prSet/>
      <dgm:spPr/>
      <dgm:t>
        <a:bodyPr/>
        <a:lstStyle/>
        <a:p>
          <a:endParaRPr lang="en-US"/>
        </a:p>
      </dgm:t>
    </dgm:pt>
    <dgm:pt modelId="{2F8E91E1-00B6-48D8-97E4-C445E8642C0A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বিক্রয়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বাট্টা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9BAD3EDF-FE5C-4512-A479-D2633CFD1A3D}" type="parTrans" cxnId="{B7592F9E-07B4-4147-8B2D-B06C6DB4948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A46206C-7E59-45E0-A37E-C24191F5E3C6}" type="sibTrans" cxnId="{B7592F9E-07B4-4147-8B2D-B06C6DB49483}">
      <dgm:prSet/>
      <dgm:spPr/>
      <dgm:t>
        <a:bodyPr/>
        <a:lstStyle/>
        <a:p>
          <a:endParaRPr lang="en-US"/>
        </a:p>
      </dgm:t>
    </dgm:pt>
    <dgm:pt modelId="{E4C8C747-F66B-49ED-8C12-942345F055F7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নগদ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বাট্টা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BE18268-06C2-4EFA-A0C2-903729FB9786}" type="parTrans" cxnId="{5A3F61DF-DB36-4BA7-93AF-72FBEEBA729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7A69C32-EF65-4DB1-88BB-5129369A15CE}" type="sibTrans" cxnId="{5A3F61DF-DB36-4BA7-93AF-72FBEEBA7299}">
      <dgm:prSet/>
      <dgm:spPr/>
      <dgm:t>
        <a:bodyPr/>
        <a:lstStyle/>
        <a:p>
          <a:endParaRPr lang="en-US"/>
        </a:p>
      </dgm:t>
    </dgm:pt>
    <dgm:pt modelId="{8C4BEF72-E6EE-4957-B5B9-F785A0F8FD68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প্রদত্ত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বাট্টা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E7A52E1F-1B1F-4542-8855-98A1279D4C7D}" type="parTrans" cxnId="{4CA4EF66-7593-4867-BC2A-6AE9D90A041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4ADD9FE-6EEC-4622-9B08-638E98AF083B}" type="sibTrans" cxnId="{4CA4EF66-7593-4867-BC2A-6AE9D90A041F}">
      <dgm:prSet/>
      <dgm:spPr/>
      <dgm:t>
        <a:bodyPr/>
        <a:lstStyle/>
        <a:p>
          <a:endParaRPr lang="en-US"/>
        </a:p>
      </dgm:t>
    </dgm:pt>
    <dgm:pt modelId="{B9E630CA-C63B-4B8E-A052-C0D60AA3CE6D}">
      <dgm:prSet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প্রাপ্ত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বাট্টা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4FED047-B2EE-4435-8636-2ED54670D53F}" type="parTrans" cxnId="{EF0FDA41-12AB-484E-BDF9-A072DFC414E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E626C6C-EB95-4F43-9006-BDF54E78EB41}" type="sibTrans" cxnId="{EF0FDA41-12AB-484E-BDF9-A072DFC414E1}">
      <dgm:prSet/>
      <dgm:spPr/>
      <dgm:t>
        <a:bodyPr/>
        <a:lstStyle/>
        <a:p>
          <a:endParaRPr lang="en-US"/>
        </a:p>
      </dgm:t>
    </dgm:pt>
    <dgm:pt modelId="{2E81F259-4937-40AC-B484-141B65ED1ABE}" type="pres">
      <dgm:prSet presAssocID="{CFE909CC-BFEA-4D2B-872F-9638CE50263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AD33DA4-4260-4D2D-9F50-C9C152417C18}" type="pres">
      <dgm:prSet presAssocID="{8B3E3147-42AC-4CE0-8405-7B942467C9ED}" presName="hierRoot1" presStyleCnt="0"/>
      <dgm:spPr/>
    </dgm:pt>
    <dgm:pt modelId="{D0D29C27-E36D-4ABC-856A-68B3BE2C5E8E}" type="pres">
      <dgm:prSet presAssocID="{8B3E3147-42AC-4CE0-8405-7B942467C9ED}" presName="composite" presStyleCnt="0"/>
      <dgm:spPr/>
    </dgm:pt>
    <dgm:pt modelId="{F62640D2-45B2-49DD-B0A7-B1D981E354B0}" type="pres">
      <dgm:prSet presAssocID="{8B3E3147-42AC-4CE0-8405-7B942467C9ED}" presName="image" presStyleLbl="node0" presStyleIdx="0" presStyleCnt="1" custLinFactNeighborX="-385" custLinFactNeighborY="-2468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  <dgm:t>
        <a:bodyPr/>
        <a:lstStyle/>
        <a:p>
          <a:endParaRPr lang="en-US"/>
        </a:p>
      </dgm:t>
    </dgm:pt>
    <dgm:pt modelId="{8D40DC25-B14A-44DB-8A1D-5CA846189B60}" type="pres">
      <dgm:prSet presAssocID="{8B3E3147-42AC-4CE0-8405-7B942467C9ED}" presName="text" presStyleLbl="revTx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0D7728-2087-46E5-BB1C-9257902DBCF2}" type="pres">
      <dgm:prSet presAssocID="{8B3E3147-42AC-4CE0-8405-7B942467C9ED}" presName="hierChild2" presStyleCnt="0"/>
      <dgm:spPr/>
    </dgm:pt>
    <dgm:pt modelId="{56F0A83A-1F3C-4DD0-8811-3DFF2651E538}" type="pres">
      <dgm:prSet presAssocID="{BA622787-9577-4DA1-ADD1-9D6F321E7D8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2F99914-CB88-48AF-ADC1-6A50384BD08D}" type="pres">
      <dgm:prSet presAssocID="{53F06D18-65B4-43AA-9A10-6D7EBC0535E2}" presName="hierRoot2" presStyleCnt="0"/>
      <dgm:spPr/>
    </dgm:pt>
    <dgm:pt modelId="{5FB4E2CD-48C7-4CEF-8055-3C97CEF4D0A1}" type="pres">
      <dgm:prSet presAssocID="{53F06D18-65B4-43AA-9A10-6D7EBC0535E2}" presName="composite2" presStyleCnt="0"/>
      <dgm:spPr/>
    </dgm:pt>
    <dgm:pt modelId="{6D443031-B4F5-4C56-AE70-53856A0395BA}" type="pres">
      <dgm:prSet presAssocID="{53F06D18-65B4-43AA-9A10-6D7EBC0535E2}" presName="image2" presStyleLbl="node2" presStyleIdx="0" presStyleCnt="2" custLinFactNeighborX="-11127" custLinFactNeighborY="-1218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E8658491-A4E6-4166-A98E-760BF2644742}" type="pres">
      <dgm:prSet presAssocID="{53F06D18-65B4-43AA-9A10-6D7EBC0535E2}" presName="text2" presStyleLbl="revTx" presStyleIdx="1" presStyleCnt="7" custScaleX="148281" custLinFactNeighborX="27165" custLinFactNeighborY="23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8A3A8E-761D-485C-9862-014277BE92A9}" type="pres">
      <dgm:prSet presAssocID="{53F06D18-65B4-43AA-9A10-6D7EBC0535E2}" presName="hierChild3" presStyleCnt="0"/>
      <dgm:spPr/>
    </dgm:pt>
    <dgm:pt modelId="{98C0D109-DF30-4F44-871D-A5AC4BA0E5EF}" type="pres">
      <dgm:prSet presAssocID="{AFB981D9-783C-4BA6-8CDD-4B64A4844869}" presName="Name17" presStyleLbl="parChTrans1D3" presStyleIdx="0" presStyleCnt="4"/>
      <dgm:spPr/>
      <dgm:t>
        <a:bodyPr/>
        <a:lstStyle/>
        <a:p>
          <a:endParaRPr lang="en-US"/>
        </a:p>
      </dgm:t>
    </dgm:pt>
    <dgm:pt modelId="{855F23D3-55DD-4F7E-966D-CD4CB901F343}" type="pres">
      <dgm:prSet presAssocID="{421E91F6-BA6B-4BBF-A988-E8DC7FDF3320}" presName="hierRoot3" presStyleCnt="0"/>
      <dgm:spPr/>
    </dgm:pt>
    <dgm:pt modelId="{25EA0EDC-9D20-422D-B2A9-938AF9F3F943}" type="pres">
      <dgm:prSet presAssocID="{421E91F6-BA6B-4BBF-A988-E8DC7FDF3320}" presName="composite3" presStyleCnt="0"/>
      <dgm:spPr/>
    </dgm:pt>
    <dgm:pt modelId="{E668F2CD-1E4B-4186-87A2-A9A3C492DEE1}" type="pres">
      <dgm:prSet presAssocID="{421E91F6-BA6B-4BBF-A988-E8DC7FDF3320}" presName="image3" presStyleLbl="node3" presStyleIdx="0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0662DFE7-DF46-493A-A1D8-4E3EB26595AA}" type="pres">
      <dgm:prSet presAssocID="{421E91F6-BA6B-4BBF-A988-E8DC7FDF3320}" presName="text3" presStyleLbl="revTx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9F4BD9-23BF-41CE-AEDA-EE2DD610C377}" type="pres">
      <dgm:prSet presAssocID="{421E91F6-BA6B-4BBF-A988-E8DC7FDF3320}" presName="hierChild4" presStyleCnt="0"/>
      <dgm:spPr/>
    </dgm:pt>
    <dgm:pt modelId="{5C1DC3C2-0F84-42C0-93B9-C18FEAB5BD38}" type="pres">
      <dgm:prSet presAssocID="{9BAD3EDF-FE5C-4512-A479-D2633CFD1A3D}" presName="Name17" presStyleLbl="parChTrans1D3" presStyleIdx="1" presStyleCnt="4"/>
      <dgm:spPr/>
      <dgm:t>
        <a:bodyPr/>
        <a:lstStyle/>
        <a:p>
          <a:endParaRPr lang="en-US"/>
        </a:p>
      </dgm:t>
    </dgm:pt>
    <dgm:pt modelId="{75C85095-AF7C-436D-ADD3-9B850037A01B}" type="pres">
      <dgm:prSet presAssocID="{2F8E91E1-00B6-48D8-97E4-C445E8642C0A}" presName="hierRoot3" presStyleCnt="0"/>
      <dgm:spPr/>
    </dgm:pt>
    <dgm:pt modelId="{9D390CE1-ED31-4123-B941-64366E6CE243}" type="pres">
      <dgm:prSet presAssocID="{2F8E91E1-00B6-48D8-97E4-C445E8642C0A}" presName="composite3" presStyleCnt="0"/>
      <dgm:spPr/>
    </dgm:pt>
    <dgm:pt modelId="{B3A01BCC-B40F-4429-8949-2A0B3F97DC51}" type="pres">
      <dgm:prSet presAssocID="{2F8E91E1-00B6-48D8-97E4-C445E8642C0A}" presName="image3" presStyleLbl="node3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43CD9E54-A0C6-4602-86F2-876F7985AF85}" type="pres">
      <dgm:prSet presAssocID="{2F8E91E1-00B6-48D8-97E4-C445E8642C0A}" presName="text3" presStyleLbl="revTx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E3F3FA-B3A5-43B0-88C9-C8FD43CF0905}" type="pres">
      <dgm:prSet presAssocID="{2F8E91E1-00B6-48D8-97E4-C445E8642C0A}" presName="hierChild4" presStyleCnt="0"/>
      <dgm:spPr/>
    </dgm:pt>
    <dgm:pt modelId="{3BA69CD1-0FCC-4BCC-BE74-0F03921EE164}" type="pres">
      <dgm:prSet presAssocID="{4BE18268-06C2-4EFA-A0C2-903729FB978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6A566C8F-E7D9-4365-A3DD-D45A88232A37}" type="pres">
      <dgm:prSet presAssocID="{E4C8C747-F66B-49ED-8C12-942345F055F7}" presName="hierRoot2" presStyleCnt="0"/>
      <dgm:spPr/>
    </dgm:pt>
    <dgm:pt modelId="{09DF67B2-2FF2-4B50-BC49-A7595F733B11}" type="pres">
      <dgm:prSet presAssocID="{E4C8C747-F66B-49ED-8C12-942345F055F7}" presName="composite2" presStyleCnt="0"/>
      <dgm:spPr/>
    </dgm:pt>
    <dgm:pt modelId="{0C70544C-18E0-48FD-8853-998880C9AB6B}" type="pres">
      <dgm:prSet presAssocID="{E4C8C747-F66B-49ED-8C12-942345F055F7}" presName="image2" presStyleLbl="node2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A418E4EE-09C8-493E-A8EA-E6FAFFE2C94B}" type="pres">
      <dgm:prSet presAssocID="{E4C8C747-F66B-49ED-8C12-942345F055F7}" presName="text2" presStyleLbl="revTx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320A80-8A9F-4A8C-B7BD-1B40AB4507A5}" type="pres">
      <dgm:prSet presAssocID="{E4C8C747-F66B-49ED-8C12-942345F055F7}" presName="hierChild3" presStyleCnt="0"/>
      <dgm:spPr/>
    </dgm:pt>
    <dgm:pt modelId="{04FC9945-AEB5-4D20-8307-7E06EB7A3736}" type="pres">
      <dgm:prSet presAssocID="{E7A52E1F-1B1F-4542-8855-98A1279D4C7D}" presName="Name17" presStyleLbl="parChTrans1D3" presStyleIdx="2" presStyleCnt="4"/>
      <dgm:spPr/>
      <dgm:t>
        <a:bodyPr/>
        <a:lstStyle/>
        <a:p>
          <a:endParaRPr lang="en-US"/>
        </a:p>
      </dgm:t>
    </dgm:pt>
    <dgm:pt modelId="{702257AF-2EAC-4D5C-95CC-83CA03000AF7}" type="pres">
      <dgm:prSet presAssocID="{8C4BEF72-E6EE-4957-B5B9-F785A0F8FD68}" presName="hierRoot3" presStyleCnt="0"/>
      <dgm:spPr/>
    </dgm:pt>
    <dgm:pt modelId="{F5B6ABB4-4FD4-49CC-9121-8CBF791FC6CD}" type="pres">
      <dgm:prSet presAssocID="{8C4BEF72-E6EE-4957-B5B9-F785A0F8FD68}" presName="composite3" presStyleCnt="0"/>
      <dgm:spPr/>
    </dgm:pt>
    <dgm:pt modelId="{2C3D784F-94D7-4F1A-B217-900F0D7C5235}" type="pres">
      <dgm:prSet presAssocID="{8C4BEF72-E6EE-4957-B5B9-F785A0F8FD68}" presName="image3" presStyleLbl="node3" presStyleIdx="2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  <dgm:t>
        <a:bodyPr/>
        <a:lstStyle/>
        <a:p>
          <a:endParaRPr lang="en-US"/>
        </a:p>
      </dgm:t>
    </dgm:pt>
    <dgm:pt modelId="{2125ABEB-D400-4C15-8772-74EC2CEF0757}" type="pres">
      <dgm:prSet presAssocID="{8C4BEF72-E6EE-4957-B5B9-F785A0F8FD68}" presName="text3" presStyleLbl="revTx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B0D3DF-33B3-40C6-AA40-2AA3E7887CAC}" type="pres">
      <dgm:prSet presAssocID="{8C4BEF72-E6EE-4957-B5B9-F785A0F8FD68}" presName="hierChild4" presStyleCnt="0"/>
      <dgm:spPr/>
    </dgm:pt>
    <dgm:pt modelId="{96F091CF-8FD2-4FA3-8E6F-A9B470E9FA30}" type="pres">
      <dgm:prSet presAssocID="{24FED047-B2EE-4435-8636-2ED54670D53F}" presName="Name17" presStyleLbl="parChTrans1D3" presStyleIdx="3" presStyleCnt="4"/>
      <dgm:spPr/>
      <dgm:t>
        <a:bodyPr/>
        <a:lstStyle/>
        <a:p>
          <a:endParaRPr lang="en-US"/>
        </a:p>
      </dgm:t>
    </dgm:pt>
    <dgm:pt modelId="{F4EECCA2-CE82-4620-8283-41C9942E17AD}" type="pres">
      <dgm:prSet presAssocID="{B9E630CA-C63B-4B8E-A052-C0D60AA3CE6D}" presName="hierRoot3" presStyleCnt="0"/>
      <dgm:spPr/>
    </dgm:pt>
    <dgm:pt modelId="{D927BDE0-0A05-421B-B2A1-9022C93ACE5D}" type="pres">
      <dgm:prSet presAssocID="{B9E630CA-C63B-4B8E-A052-C0D60AA3CE6D}" presName="composite3" presStyleCnt="0"/>
      <dgm:spPr/>
    </dgm:pt>
    <dgm:pt modelId="{7532DD3F-02A0-44DE-AB12-0EE96ABAB0F1}" type="pres">
      <dgm:prSet presAssocID="{B9E630CA-C63B-4B8E-A052-C0D60AA3CE6D}" presName="image3" presStyleLbl="node3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  <dgm:t>
        <a:bodyPr/>
        <a:lstStyle/>
        <a:p>
          <a:endParaRPr lang="en-US"/>
        </a:p>
      </dgm:t>
    </dgm:pt>
    <dgm:pt modelId="{1CF6C7EF-C1ED-4877-959D-81BF298E32C3}" type="pres">
      <dgm:prSet presAssocID="{B9E630CA-C63B-4B8E-A052-C0D60AA3CE6D}" presName="text3" presStyleLbl="revTx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1BE13D-3E6D-4FA3-A7C9-612B0BDF6E27}" type="pres">
      <dgm:prSet presAssocID="{B9E630CA-C63B-4B8E-A052-C0D60AA3CE6D}" presName="hierChild4" presStyleCnt="0"/>
      <dgm:spPr/>
    </dgm:pt>
  </dgm:ptLst>
  <dgm:cxnLst>
    <dgm:cxn modelId="{DBE5A44A-80CB-4558-A127-78028F10E3BB}" type="presOf" srcId="{BA622787-9577-4DA1-ADD1-9D6F321E7D87}" destId="{56F0A83A-1F3C-4DD0-8811-3DFF2651E538}" srcOrd="0" destOrd="0" presId="urn:microsoft.com/office/officeart/2009/layout/CirclePictureHierarchy"/>
    <dgm:cxn modelId="{616A6179-245B-4888-A1F6-38A6C700FAF9}" type="presOf" srcId="{4BE18268-06C2-4EFA-A0C2-903729FB9786}" destId="{3BA69CD1-0FCC-4BCC-BE74-0F03921EE164}" srcOrd="0" destOrd="0" presId="urn:microsoft.com/office/officeart/2009/layout/CirclePictureHierarchy"/>
    <dgm:cxn modelId="{5A3F61DF-DB36-4BA7-93AF-72FBEEBA7299}" srcId="{8B3E3147-42AC-4CE0-8405-7B942467C9ED}" destId="{E4C8C747-F66B-49ED-8C12-942345F055F7}" srcOrd="1" destOrd="0" parTransId="{4BE18268-06C2-4EFA-A0C2-903729FB9786}" sibTransId="{47A69C32-EF65-4DB1-88BB-5129369A15CE}"/>
    <dgm:cxn modelId="{1506C551-9C88-4BAF-AAAE-31E70142BE8B}" type="presOf" srcId="{B9E630CA-C63B-4B8E-A052-C0D60AA3CE6D}" destId="{1CF6C7EF-C1ED-4877-959D-81BF298E32C3}" srcOrd="0" destOrd="0" presId="urn:microsoft.com/office/officeart/2009/layout/CirclePictureHierarchy"/>
    <dgm:cxn modelId="{7DA59BA6-D8C2-459F-AD06-8B96DC604692}" type="presOf" srcId="{CFE909CC-BFEA-4D2B-872F-9638CE502631}" destId="{2E81F259-4937-40AC-B484-141B65ED1ABE}" srcOrd="0" destOrd="0" presId="urn:microsoft.com/office/officeart/2009/layout/CirclePictureHierarchy"/>
    <dgm:cxn modelId="{51D3EEAD-EDB4-4343-A14C-5AB94821A06F}" type="presOf" srcId="{AFB981D9-783C-4BA6-8CDD-4B64A4844869}" destId="{98C0D109-DF30-4F44-871D-A5AC4BA0E5EF}" srcOrd="0" destOrd="0" presId="urn:microsoft.com/office/officeart/2009/layout/CirclePictureHierarchy"/>
    <dgm:cxn modelId="{F31571FE-C039-4D8E-83DE-E038397C7108}" type="presOf" srcId="{E4C8C747-F66B-49ED-8C12-942345F055F7}" destId="{A418E4EE-09C8-493E-A8EA-E6FAFFE2C94B}" srcOrd="0" destOrd="0" presId="urn:microsoft.com/office/officeart/2009/layout/CirclePictureHierarchy"/>
    <dgm:cxn modelId="{EA5C628F-4061-49E0-A3BE-A24862A4B1A4}" type="presOf" srcId="{24FED047-B2EE-4435-8636-2ED54670D53F}" destId="{96F091CF-8FD2-4FA3-8E6F-A9B470E9FA30}" srcOrd="0" destOrd="0" presId="urn:microsoft.com/office/officeart/2009/layout/CirclePictureHierarchy"/>
    <dgm:cxn modelId="{B103C5CE-BF60-4003-B755-4D0EB6A50AAF}" type="presOf" srcId="{53F06D18-65B4-43AA-9A10-6D7EBC0535E2}" destId="{E8658491-A4E6-4166-A98E-760BF2644742}" srcOrd="0" destOrd="0" presId="urn:microsoft.com/office/officeart/2009/layout/CirclePictureHierarchy"/>
    <dgm:cxn modelId="{5DAB0511-53D7-49D8-A280-96BFB690E15D}" srcId="{8B3E3147-42AC-4CE0-8405-7B942467C9ED}" destId="{53F06D18-65B4-43AA-9A10-6D7EBC0535E2}" srcOrd="0" destOrd="0" parTransId="{BA622787-9577-4DA1-ADD1-9D6F321E7D87}" sibTransId="{2B37877E-FA4C-4BBD-B245-324655596529}"/>
    <dgm:cxn modelId="{E5957E8B-DD60-4683-8D20-4B987513033E}" type="presOf" srcId="{E7A52E1F-1B1F-4542-8855-98A1279D4C7D}" destId="{04FC9945-AEB5-4D20-8307-7E06EB7A3736}" srcOrd="0" destOrd="0" presId="urn:microsoft.com/office/officeart/2009/layout/CirclePictureHierarchy"/>
    <dgm:cxn modelId="{7DA81F72-6B84-4BE7-AB89-1CF5849F04F5}" type="presOf" srcId="{9BAD3EDF-FE5C-4512-A479-D2633CFD1A3D}" destId="{5C1DC3C2-0F84-42C0-93B9-C18FEAB5BD38}" srcOrd="0" destOrd="0" presId="urn:microsoft.com/office/officeart/2009/layout/CirclePictureHierarchy"/>
    <dgm:cxn modelId="{EF0FDA41-12AB-484E-BDF9-A072DFC414E1}" srcId="{E4C8C747-F66B-49ED-8C12-942345F055F7}" destId="{B9E630CA-C63B-4B8E-A052-C0D60AA3CE6D}" srcOrd="1" destOrd="0" parTransId="{24FED047-B2EE-4435-8636-2ED54670D53F}" sibTransId="{BE626C6C-EB95-4F43-9006-BDF54E78EB41}"/>
    <dgm:cxn modelId="{B7592F9E-07B4-4147-8B2D-B06C6DB49483}" srcId="{53F06D18-65B4-43AA-9A10-6D7EBC0535E2}" destId="{2F8E91E1-00B6-48D8-97E4-C445E8642C0A}" srcOrd="1" destOrd="0" parTransId="{9BAD3EDF-FE5C-4512-A479-D2633CFD1A3D}" sibTransId="{CA46206C-7E59-45E0-A37E-C24191F5E3C6}"/>
    <dgm:cxn modelId="{B44F669D-6A85-4D87-87AE-2FFD384C361D}" srcId="{CFE909CC-BFEA-4D2B-872F-9638CE502631}" destId="{8B3E3147-42AC-4CE0-8405-7B942467C9ED}" srcOrd="0" destOrd="0" parTransId="{22DBDC7C-BC11-461C-9808-04280BCCF7B9}" sibTransId="{28BD06D9-AFBE-441B-A5B9-7F61BFA2D7C9}"/>
    <dgm:cxn modelId="{4F03F413-1435-4829-9E13-E4AFE6E56B08}" type="presOf" srcId="{8B3E3147-42AC-4CE0-8405-7B942467C9ED}" destId="{8D40DC25-B14A-44DB-8A1D-5CA846189B60}" srcOrd="0" destOrd="0" presId="urn:microsoft.com/office/officeart/2009/layout/CirclePictureHierarchy"/>
    <dgm:cxn modelId="{4CA4EF66-7593-4867-BC2A-6AE9D90A041F}" srcId="{E4C8C747-F66B-49ED-8C12-942345F055F7}" destId="{8C4BEF72-E6EE-4957-B5B9-F785A0F8FD68}" srcOrd="0" destOrd="0" parTransId="{E7A52E1F-1B1F-4542-8855-98A1279D4C7D}" sibTransId="{F4ADD9FE-6EEC-4622-9B08-638E98AF083B}"/>
    <dgm:cxn modelId="{74845C9D-5878-4189-865F-0BCC271A29A1}" type="presOf" srcId="{421E91F6-BA6B-4BBF-A988-E8DC7FDF3320}" destId="{0662DFE7-DF46-493A-A1D8-4E3EB26595AA}" srcOrd="0" destOrd="0" presId="urn:microsoft.com/office/officeart/2009/layout/CirclePictureHierarchy"/>
    <dgm:cxn modelId="{A07263C5-DBA6-4270-86CC-1B4642DAA2DA}" type="presOf" srcId="{2F8E91E1-00B6-48D8-97E4-C445E8642C0A}" destId="{43CD9E54-A0C6-4602-86F2-876F7985AF85}" srcOrd="0" destOrd="0" presId="urn:microsoft.com/office/officeart/2009/layout/CirclePictureHierarchy"/>
    <dgm:cxn modelId="{F7A3E138-7115-4E5F-A0A5-2EA791839BC8}" type="presOf" srcId="{8C4BEF72-E6EE-4957-B5B9-F785A0F8FD68}" destId="{2125ABEB-D400-4C15-8772-74EC2CEF0757}" srcOrd="0" destOrd="0" presId="urn:microsoft.com/office/officeart/2009/layout/CirclePictureHierarchy"/>
    <dgm:cxn modelId="{BD0F9DFA-FACB-453E-868C-8553F4121E8E}" srcId="{53F06D18-65B4-43AA-9A10-6D7EBC0535E2}" destId="{421E91F6-BA6B-4BBF-A988-E8DC7FDF3320}" srcOrd="0" destOrd="0" parTransId="{AFB981D9-783C-4BA6-8CDD-4B64A4844869}" sibTransId="{0A7674CB-E868-409C-B730-6D5C83A5B527}"/>
    <dgm:cxn modelId="{66D3DEA0-E097-4D05-9700-92EA514C6068}" type="presParOf" srcId="{2E81F259-4937-40AC-B484-141B65ED1ABE}" destId="{5AD33DA4-4260-4D2D-9F50-C9C152417C18}" srcOrd="0" destOrd="0" presId="urn:microsoft.com/office/officeart/2009/layout/CirclePictureHierarchy"/>
    <dgm:cxn modelId="{9BCC8FF8-9E89-4310-AC81-500F3BCB0DE5}" type="presParOf" srcId="{5AD33DA4-4260-4D2D-9F50-C9C152417C18}" destId="{D0D29C27-E36D-4ABC-856A-68B3BE2C5E8E}" srcOrd="0" destOrd="0" presId="urn:microsoft.com/office/officeart/2009/layout/CirclePictureHierarchy"/>
    <dgm:cxn modelId="{7BDFD390-2624-40B9-BFD3-552EE89EA818}" type="presParOf" srcId="{D0D29C27-E36D-4ABC-856A-68B3BE2C5E8E}" destId="{F62640D2-45B2-49DD-B0A7-B1D981E354B0}" srcOrd="0" destOrd="0" presId="urn:microsoft.com/office/officeart/2009/layout/CirclePictureHierarchy"/>
    <dgm:cxn modelId="{0926AA81-BD95-4D62-A7DC-F030A40704AF}" type="presParOf" srcId="{D0D29C27-E36D-4ABC-856A-68B3BE2C5E8E}" destId="{8D40DC25-B14A-44DB-8A1D-5CA846189B60}" srcOrd="1" destOrd="0" presId="urn:microsoft.com/office/officeart/2009/layout/CirclePictureHierarchy"/>
    <dgm:cxn modelId="{1E4300DB-6A33-4B51-83F6-130009464FF6}" type="presParOf" srcId="{5AD33DA4-4260-4D2D-9F50-C9C152417C18}" destId="{850D7728-2087-46E5-BB1C-9257902DBCF2}" srcOrd="1" destOrd="0" presId="urn:microsoft.com/office/officeart/2009/layout/CirclePictureHierarchy"/>
    <dgm:cxn modelId="{CD3EC90D-A82B-447B-99E6-8190584E99AB}" type="presParOf" srcId="{850D7728-2087-46E5-BB1C-9257902DBCF2}" destId="{56F0A83A-1F3C-4DD0-8811-3DFF2651E538}" srcOrd="0" destOrd="0" presId="urn:microsoft.com/office/officeart/2009/layout/CirclePictureHierarchy"/>
    <dgm:cxn modelId="{85BF21D7-1F40-42DF-AE82-96B05D6510BE}" type="presParOf" srcId="{850D7728-2087-46E5-BB1C-9257902DBCF2}" destId="{62F99914-CB88-48AF-ADC1-6A50384BD08D}" srcOrd="1" destOrd="0" presId="urn:microsoft.com/office/officeart/2009/layout/CirclePictureHierarchy"/>
    <dgm:cxn modelId="{10FF6C43-2E4E-4800-863E-291EF74BBD90}" type="presParOf" srcId="{62F99914-CB88-48AF-ADC1-6A50384BD08D}" destId="{5FB4E2CD-48C7-4CEF-8055-3C97CEF4D0A1}" srcOrd="0" destOrd="0" presId="urn:microsoft.com/office/officeart/2009/layout/CirclePictureHierarchy"/>
    <dgm:cxn modelId="{59925E42-9578-40E5-98E2-42F16DB35BD4}" type="presParOf" srcId="{5FB4E2CD-48C7-4CEF-8055-3C97CEF4D0A1}" destId="{6D443031-B4F5-4C56-AE70-53856A0395BA}" srcOrd="0" destOrd="0" presId="urn:microsoft.com/office/officeart/2009/layout/CirclePictureHierarchy"/>
    <dgm:cxn modelId="{335823BB-3158-4A7B-9C7B-A7D968E6B216}" type="presParOf" srcId="{5FB4E2CD-48C7-4CEF-8055-3C97CEF4D0A1}" destId="{E8658491-A4E6-4166-A98E-760BF2644742}" srcOrd="1" destOrd="0" presId="urn:microsoft.com/office/officeart/2009/layout/CirclePictureHierarchy"/>
    <dgm:cxn modelId="{88C59A28-708A-4054-91F3-CFF2BF01C1F0}" type="presParOf" srcId="{62F99914-CB88-48AF-ADC1-6A50384BD08D}" destId="{108A3A8E-761D-485C-9862-014277BE92A9}" srcOrd="1" destOrd="0" presId="urn:microsoft.com/office/officeart/2009/layout/CirclePictureHierarchy"/>
    <dgm:cxn modelId="{2287B918-BED8-4CD5-950A-D2293712079D}" type="presParOf" srcId="{108A3A8E-761D-485C-9862-014277BE92A9}" destId="{98C0D109-DF30-4F44-871D-A5AC4BA0E5EF}" srcOrd="0" destOrd="0" presId="urn:microsoft.com/office/officeart/2009/layout/CirclePictureHierarchy"/>
    <dgm:cxn modelId="{C647A5B3-E939-41DB-B765-0662B58D6B4D}" type="presParOf" srcId="{108A3A8E-761D-485C-9862-014277BE92A9}" destId="{855F23D3-55DD-4F7E-966D-CD4CB901F343}" srcOrd="1" destOrd="0" presId="urn:microsoft.com/office/officeart/2009/layout/CirclePictureHierarchy"/>
    <dgm:cxn modelId="{AE5FE18E-0FD0-4266-A0DD-E0E17F9C6159}" type="presParOf" srcId="{855F23D3-55DD-4F7E-966D-CD4CB901F343}" destId="{25EA0EDC-9D20-422D-B2A9-938AF9F3F943}" srcOrd="0" destOrd="0" presId="urn:microsoft.com/office/officeart/2009/layout/CirclePictureHierarchy"/>
    <dgm:cxn modelId="{903C0858-3B5F-405F-94D0-EF6FAE4355F2}" type="presParOf" srcId="{25EA0EDC-9D20-422D-B2A9-938AF9F3F943}" destId="{E668F2CD-1E4B-4186-87A2-A9A3C492DEE1}" srcOrd="0" destOrd="0" presId="urn:microsoft.com/office/officeart/2009/layout/CirclePictureHierarchy"/>
    <dgm:cxn modelId="{301D5759-1910-438D-97FA-EE40A3A6B89F}" type="presParOf" srcId="{25EA0EDC-9D20-422D-B2A9-938AF9F3F943}" destId="{0662DFE7-DF46-493A-A1D8-4E3EB26595AA}" srcOrd="1" destOrd="0" presId="urn:microsoft.com/office/officeart/2009/layout/CirclePictureHierarchy"/>
    <dgm:cxn modelId="{E88D3A2D-2476-42FB-BB54-458BD3D15778}" type="presParOf" srcId="{855F23D3-55DD-4F7E-966D-CD4CB901F343}" destId="{D19F4BD9-23BF-41CE-AEDA-EE2DD610C377}" srcOrd="1" destOrd="0" presId="urn:microsoft.com/office/officeart/2009/layout/CirclePictureHierarchy"/>
    <dgm:cxn modelId="{8B1A592B-7AC5-4BED-9FD0-34229B9EFCA8}" type="presParOf" srcId="{108A3A8E-761D-485C-9862-014277BE92A9}" destId="{5C1DC3C2-0F84-42C0-93B9-C18FEAB5BD38}" srcOrd="2" destOrd="0" presId="urn:microsoft.com/office/officeart/2009/layout/CirclePictureHierarchy"/>
    <dgm:cxn modelId="{9ADF002E-B43C-416D-B43A-21A6FEBF6F32}" type="presParOf" srcId="{108A3A8E-761D-485C-9862-014277BE92A9}" destId="{75C85095-AF7C-436D-ADD3-9B850037A01B}" srcOrd="3" destOrd="0" presId="urn:microsoft.com/office/officeart/2009/layout/CirclePictureHierarchy"/>
    <dgm:cxn modelId="{DEB6804D-FB10-4253-8178-1A4B2E4161B9}" type="presParOf" srcId="{75C85095-AF7C-436D-ADD3-9B850037A01B}" destId="{9D390CE1-ED31-4123-B941-64366E6CE243}" srcOrd="0" destOrd="0" presId="urn:microsoft.com/office/officeart/2009/layout/CirclePictureHierarchy"/>
    <dgm:cxn modelId="{7EE7F525-A59D-4412-A5F2-85883546AAC1}" type="presParOf" srcId="{9D390CE1-ED31-4123-B941-64366E6CE243}" destId="{B3A01BCC-B40F-4429-8949-2A0B3F97DC51}" srcOrd="0" destOrd="0" presId="urn:microsoft.com/office/officeart/2009/layout/CirclePictureHierarchy"/>
    <dgm:cxn modelId="{C1239931-2EB5-41E9-9AE4-BD8BBB5FC714}" type="presParOf" srcId="{9D390CE1-ED31-4123-B941-64366E6CE243}" destId="{43CD9E54-A0C6-4602-86F2-876F7985AF85}" srcOrd="1" destOrd="0" presId="urn:microsoft.com/office/officeart/2009/layout/CirclePictureHierarchy"/>
    <dgm:cxn modelId="{3E295A1D-D400-4B6D-BE3D-B0162034D708}" type="presParOf" srcId="{75C85095-AF7C-436D-ADD3-9B850037A01B}" destId="{22E3F3FA-B3A5-43B0-88C9-C8FD43CF0905}" srcOrd="1" destOrd="0" presId="urn:microsoft.com/office/officeart/2009/layout/CirclePictureHierarchy"/>
    <dgm:cxn modelId="{60AFCD29-2098-49D3-8A02-904F4311EF92}" type="presParOf" srcId="{850D7728-2087-46E5-BB1C-9257902DBCF2}" destId="{3BA69CD1-0FCC-4BCC-BE74-0F03921EE164}" srcOrd="2" destOrd="0" presId="urn:microsoft.com/office/officeart/2009/layout/CirclePictureHierarchy"/>
    <dgm:cxn modelId="{40327546-F47E-42F3-A42E-D6C8BCB7920E}" type="presParOf" srcId="{850D7728-2087-46E5-BB1C-9257902DBCF2}" destId="{6A566C8F-E7D9-4365-A3DD-D45A88232A37}" srcOrd="3" destOrd="0" presId="urn:microsoft.com/office/officeart/2009/layout/CirclePictureHierarchy"/>
    <dgm:cxn modelId="{E9B23151-9E71-47F9-A395-CC82547464BD}" type="presParOf" srcId="{6A566C8F-E7D9-4365-A3DD-D45A88232A37}" destId="{09DF67B2-2FF2-4B50-BC49-A7595F733B11}" srcOrd="0" destOrd="0" presId="urn:microsoft.com/office/officeart/2009/layout/CirclePictureHierarchy"/>
    <dgm:cxn modelId="{F1B551FA-EAC4-4C32-BE08-AF157105B5D5}" type="presParOf" srcId="{09DF67B2-2FF2-4B50-BC49-A7595F733B11}" destId="{0C70544C-18E0-48FD-8853-998880C9AB6B}" srcOrd="0" destOrd="0" presId="urn:microsoft.com/office/officeart/2009/layout/CirclePictureHierarchy"/>
    <dgm:cxn modelId="{A36CDE9F-9F11-45E3-AB91-BA6468632FA1}" type="presParOf" srcId="{09DF67B2-2FF2-4B50-BC49-A7595F733B11}" destId="{A418E4EE-09C8-493E-A8EA-E6FAFFE2C94B}" srcOrd="1" destOrd="0" presId="urn:microsoft.com/office/officeart/2009/layout/CirclePictureHierarchy"/>
    <dgm:cxn modelId="{47C6B3CA-B1AB-4104-98CF-8B27D093A6EC}" type="presParOf" srcId="{6A566C8F-E7D9-4365-A3DD-D45A88232A37}" destId="{61320A80-8A9F-4A8C-B7BD-1B40AB4507A5}" srcOrd="1" destOrd="0" presId="urn:microsoft.com/office/officeart/2009/layout/CirclePictureHierarchy"/>
    <dgm:cxn modelId="{481A8B01-E485-4444-A7DD-6DC3BA8CF809}" type="presParOf" srcId="{61320A80-8A9F-4A8C-B7BD-1B40AB4507A5}" destId="{04FC9945-AEB5-4D20-8307-7E06EB7A3736}" srcOrd="0" destOrd="0" presId="urn:microsoft.com/office/officeart/2009/layout/CirclePictureHierarchy"/>
    <dgm:cxn modelId="{A6F1EAF1-CCD3-4F12-B505-9C42C0B349E9}" type="presParOf" srcId="{61320A80-8A9F-4A8C-B7BD-1B40AB4507A5}" destId="{702257AF-2EAC-4D5C-95CC-83CA03000AF7}" srcOrd="1" destOrd="0" presId="urn:microsoft.com/office/officeart/2009/layout/CirclePictureHierarchy"/>
    <dgm:cxn modelId="{6C2F0892-F9E8-4774-85B8-0886F52028AA}" type="presParOf" srcId="{702257AF-2EAC-4D5C-95CC-83CA03000AF7}" destId="{F5B6ABB4-4FD4-49CC-9121-8CBF791FC6CD}" srcOrd="0" destOrd="0" presId="urn:microsoft.com/office/officeart/2009/layout/CirclePictureHierarchy"/>
    <dgm:cxn modelId="{4D1CE1C5-5337-4FE5-842F-7C04328C0B21}" type="presParOf" srcId="{F5B6ABB4-4FD4-49CC-9121-8CBF791FC6CD}" destId="{2C3D784F-94D7-4F1A-B217-900F0D7C5235}" srcOrd="0" destOrd="0" presId="urn:microsoft.com/office/officeart/2009/layout/CirclePictureHierarchy"/>
    <dgm:cxn modelId="{6DC58F14-4ED9-40B4-ADDE-FC18CFC8A864}" type="presParOf" srcId="{F5B6ABB4-4FD4-49CC-9121-8CBF791FC6CD}" destId="{2125ABEB-D400-4C15-8772-74EC2CEF0757}" srcOrd="1" destOrd="0" presId="urn:microsoft.com/office/officeart/2009/layout/CirclePictureHierarchy"/>
    <dgm:cxn modelId="{C9F2E39D-B947-45A6-8CDA-A63E794ED5AF}" type="presParOf" srcId="{702257AF-2EAC-4D5C-95CC-83CA03000AF7}" destId="{B0B0D3DF-33B3-40C6-AA40-2AA3E7887CAC}" srcOrd="1" destOrd="0" presId="urn:microsoft.com/office/officeart/2009/layout/CirclePictureHierarchy"/>
    <dgm:cxn modelId="{6A101415-4D43-4D43-8BD5-9F50CFE98631}" type="presParOf" srcId="{61320A80-8A9F-4A8C-B7BD-1B40AB4507A5}" destId="{96F091CF-8FD2-4FA3-8E6F-A9B470E9FA30}" srcOrd="2" destOrd="0" presId="urn:microsoft.com/office/officeart/2009/layout/CirclePictureHierarchy"/>
    <dgm:cxn modelId="{75F64648-8D15-4749-8C55-9ABDE4F4D460}" type="presParOf" srcId="{61320A80-8A9F-4A8C-B7BD-1B40AB4507A5}" destId="{F4EECCA2-CE82-4620-8283-41C9942E17AD}" srcOrd="3" destOrd="0" presId="urn:microsoft.com/office/officeart/2009/layout/CirclePictureHierarchy"/>
    <dgm:cxn modelId="{BD66572F-5011-4E04-B41E-56BD21E8F69C}" type="presParOf" srcId="{F4EECCA2-CE82-4620-8283-41C9942E17AD}" destId="{D927BDE0-0A05-421B-B2A1-9022C93ACE5D}" srcOrd="0" destOrd="0" presId="urn:microsoft.com/office/officeart/2009/layout/CirclePictureHierarchy"/>
    <dgm:cxn modelId="{408973F6-5091-482A-875F-C00C1CC1891C}" type="presParOf" srcId="{D927BDE0-0A05-421B-B2A1-9022C93ACE5D}" destId="{7532DD3F-02A0-44DE-AB12-0EE96ABAB0F1}" srcOrd="0" destOrd="0" presId="urn:microsoft.com/office/officeart/2009/layout/CirclePictureHierarchy"/>
    <dgm:cxn modelId="{3F19E157-72CE-4F18-B219-E1E800BEF06E}" type="presParOf" srcId="{D927BDE0-0A05-421B-B2A1-9022C93ACE5D}" destId="{1CF6C7EF-C1ED-4877-959D-81BF298E32C3}" srcOrd="1" destOrd="0" presId="urn:microsoft.com/office/officeart/2009/layout/CirclePictureHierarchy"/>
    <dgm:cxn modelId="{BE23AE4C-F536-47DB-A288-B9CB0CA71ED0}" type="presParOf" srcId="{F4EECCA2-CE82-4620-8283-41C9942E17AD}" destId="{721BE13D-3E6D-4FA3-A7C9-612B0BDF6E27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0B433-7592-4C1C-A122-BB79AA98B0C1}">
      <dsp:nvSpPr>
        <dsp:cNvPr id="0" name=""/>
        <dsp:cNvSpPr/>
      </dsp:nvSpPr>
      <dsp:spPr>
        <a:xfrm>
          <a:off x="3176890" y="1974462"/>
          <a:ext cx="1554574" cy="15028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NikoshBAN" pitchFamily="2" charset="0"/>
              <a:cs typeface="NikoshBAN" pitchFamily="2" charset="0"/>
            </a:rPr>
            <a:t>গুরুত্ব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404552" y="2194555"/>
        <a:ext cx="1099250" cy="1062702"/>
      </dsp:txXfrm>
    </dsp:sp>
    <dsp:sp modelId="{947F15BA-75A6-4710-8A1F-6CCE61EA0477}">
      <dsp:nvSpPr>
        <dsp:cNvPr id="0" name=""/>
        <dsp:cNvSpPr/>
      </dsp:nvSpPr>
      <dsp:spPr>
        <a:xfrm rot="16200000">
          <a:off x="3709107" y="1268475"/>
          <a:ext cx="490141" cy="514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itchFamily="2" charset="0"/>
            <a:cs typeface="NikoshBAN" pitchFamily="2" charset="0"/>
          </a:endParaRPr>
        </a:p>
      </dsp:txBody>
      <dsp:txXfrm>
        <a:off x="3782628" y="1444980"/>
        <a:ext cx="343099" cy="308953"/>
      </dsp:txXfrm>
    </dsp:sp>
    <dsp:sp modelId="{BC905901-042A-4CC9-9596-6B1CFBE0C648}">
      <dsp:nvSpPr>
        <dsp:cNvPr id="0" name=""/>
        <dsp:cNvSpPr/>
      </dsp:nvSpPr>
      <dsp:spPr>
        <a:xfrm>
          <a:off x="2688286" y="309284"/>
          <a:ext cx="2531783" cy="7403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NikoshBAN" pitchFamily="2" charset="0"/>
              <a:cs typeface="NikoshBAN" pitchFamily="2" charset="0"/>
            </a:rPr>
            <a:t>লেনদেন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লিপিবদ্ধকরণ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3059057" y="417710"/>
        <a:ext cx="1790241" cy="523530"/>
      </dsp:txXfrm>
    </dsp:sp>
    <dsp:sp modelId="{58C30FD6-B492-4434-9E21-DB2CFC688A79}">
      <dsp:nvSpPr>
        <dsp:cNvPr id="0" name=""/>
        <dsp:cNvSpPr/>
      </dsp:nvSpPr>
      <dsp:spPr>
        <a:xfrm rot="19285714">
          <a:off x="4615676" y="1826376"/>
          <a:ext cx="287261" cy="514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itchFamily="2" charset="0"/>
            <a:cs typeface="NikoshBAN" pitchFamily="2" charset="0"/>
          </a:endParaRPr>
        </a:p>
      </dsp:txBody>
      <dsp:txXfrm>
        <a:off x="4625077" y="1956226"/>
        <a:ext cx="201083" cy="308953"/>
      </dsp:txXfrm>
    </dsp:sp>
    <dsp:sp modelId="{1A68FF62-90E1-4700-8CD1-8868C6E791CB}">
      <dsp:nvSpPr>
        <dsp:cNvPr id="0" name=""/>
        <dsp:cNvSpPr/>
      </dsp:nvSpPr>
      <dsp:spPr>
        <a:xfrm>
          <a:off x="4402683" y="918751"/>
          <a:ext cx="2302917" cy="10624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NikoshBAN" pitchFamily="2" charset="0"/>
              <a:cs typeface="NikoshBAN" pitchFamily="2" charset="0"/>
            </a:rPr>
            <a:t>লেদেনের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মোট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সংখ্যা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ও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পরিমান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জানা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4739937" y="1074343"/>
        <a:ext cx="1628409" cy="751268"/>
      </dsp:txXfrm>
    </dsp:sp>
    <dsp:sp modelId="{C388E983-2AC2-4ACF-AA55-4344222EF124}">
      <dsp:nvSpPr>
        <dsp:cNvPr id="0" name=""/>
        <dsp:cNvSpPr/>
      </dsp:nvSpPr>
      <dsp:spPr>
        <a:xfrm rot="771429">
          <a:off x="4780819" y="2677536"/>
          <a:ext cx="178888" cy="514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itchFamily="2" charset="0"/>
            <a:cs typeface="NikoshBAN" pitchFamily="2" charset="0"/>
          </a:endParaRPr>
        </a:p>
      </dsp:txBody>
      <dsp:txXfrm>
        <a:off x="4781492" y="2774549"/>
        <a:ext cx="125222" cy="308953"/>
      </dsp:txXfrm>
    </dsp:sp>
    <dsp:sp modelId="{7699E391-E384-4D4E-AD1C-E0CBEFF6AA0B}">
      <dsp:nvSpPr>
        <dsp:cNvPr id="0" name=""/>
        <dsp:cNvSpPr/>
      </dsp:nvSpPr>
      <dsp:spPr>
        <a:xfrm>
          <a:off x="4948101" y="2684538"/>
          <a:ext cx="2002396" cy="9934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NikoshBAN" pitchFamily="2" charset="0"/>
              <a:cs typeface="NikoshBAN" pitchFamily="2" charset="0"/>
            </a:rPr>
            <a:t>দ্বৈত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সত্তার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প্রয়োগ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নিশ্চিত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5241345" y="2830030"/>
        <a:ext cx="1415908" cy="702499"/>
      </dsp:txXfrm>
    </dsp:sp>
    <dsp:sp modelId="{3E993F5F-0AD1-4BB0-B380-0C750BDC8585}">
      <dsp:nvSpPr>
        <dsp:cNvPr id="0" name=""/>
        <dsp:cNvSpPr/>
      </dsp:nvSpPr>
      <dsp:spPr>
        <a:xfrm rot="3612384">
          <a:off x="4311605" y="3458869"/>
          <a:ext cx="419292" cy="514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itchFamily="2" charset="0"/>
            <a:cs typeface="NikoshBAN" pitchFamily="2" charset="0"/>
          </a:endParaRPr>
        </a:p>
      </dsp:txBody>
      <dsp:txXfrm>
        <a:off x="4343248" y="3507272"/>
        <a:ext cx="293504" cy="308953"/>
      </dsp:txXfrm>
    </dsp:sp>
    <dsp:sp modelId="{C95AAD2F-4CB3-4ACB-B630-90CD6DD20C0D}">
      <dsp:nvSpPr>
        <dsp:cNvPr id="0" name=""/>
        <dsp:cNvSpPr/>
      </dsp:nvSpPr>
      <dsp:spPr>
        <a:xfrm>
          <a:off x="3759728" y="4063632"/>
          <a:ext cx="2354562" cy="7576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NikoshBAN" pitchFamily="2" charset="0"/>
              <a:cs typeface="NikoshBAN" pitchFamily="2" charset="0"/>
            </a:rPr>
            <a:t>লেনদেনের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4104546" y="4174592"/>
        <a:ext cx="1664926" cy="535759"/>
      </dsp:txXfrm>
    </dsp:sp>
    <dsp:sp modelId="{353D97F2-94AB-4F16-83A5-4EAB030570B6}">
      <dsp:nvSpPr>
        <dsp:cNvPr id="0" name=""/>
        <dsp:cNvSpPr/>
      </dsp:nvSpPr>
      <dsp:spPr>
        <a:xfrm rot="7827254">
          <a:off x="2965638" y="3362847"/>
          <a:ext cx="451765" cy="514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itchFamily="2" charset="0"/>
            <a:cs typeface="NikoshBAN" pitchFamily="2" charset="0"/>
          </a:endParaRPr>
        </a:p>
      </dsp:txBody>
      <dsp:txXfrm rot="10800000">
        <a:off x="3077371" y="3414267"/>
        <a:ext cx="316236" cy="308953"/>
      </dsp:txXfrm>
    </dsp:sp>
    <dsp:sp modelId="{7FA9BEAD-0057-4827-AAC3-B20FE219D5E7}">
      <dsp:nvSpPr>
        <dsp:cNvPr id="0" name=""/>
        <dsp:cNvSpPr/>
      </dsp:nvSpPr>
      <dsp:spPr>
        <a:xfrm>
          <a:off x="1533952" y="3937989"/>
          <a:ext cx="2127290" cy="75767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NikoshBAN" pitchFamily="2" charset="0"/>
              <a:cs typeface="NikoshBAN" pitchFamily="2" charset="0"/>
            </a:rPr>
            <a:t>ভুল-ত্রুটি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হ্রাস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1845486" y="4048949"/>
        <a:ext cx="1504222" cy="535759"/>
      </dsp:txXfrm>
    </dsp:sp>
    <dsp:sp modelId="{64FA5C92-3FB6-4F4C-B6D2-0AB5E3BF80A6}">
      <dsp:nvSpPr>
        <dsp:cNvPr id="0" name=""/>
        <dsp:cNvSpPr/>
      </dsp:nvSpPr>
      <dsp:spPr>
        <a:xfrm rot="10028571">
          <a:off x="2817983" y="2696648"/>
          <a:ext cx="272746" cy="514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itchFamily="2" charset="0"/>
            <a:cs typeface="NikoshBAN" pitchFamily="2" charset="0"/>
          </a:endParaRPr>
        </a:p>
      </dsp:txBody>
      <dsp:txXfrm rot="10800000">
        <a:off x="2898781" y="2790528"/>
        <a:ext cx="190922" cy="308953"/>
      </dsp:txXfrm>
    </dsp:sp>
    <dsp:sp modelId="{8E241A68-6806-43A0-A3CA-5F32D7D87C47}">
      <dsp:nvSpPr>
        <dsp:cNvPr id="0" name=""/>
        <dsp:cNvSpPr/>
      </dsp:nvSpPr>
      <dsp:spPr>
        <a:xfrm>
          <a:off x="1126702" y="2819518"/>
          <a:ext cx="1664706" cy="7235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NikoshBAN" pitchFamily="2" charset="0"/>
              <a:cs typeface="NikoshBAN" pitchFamily="2" charset="0"/>
            </a:rPr>
            <a:t>ভবিষ্য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ৎ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সূত্র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1370493" y="2925475"/>
        <a:ext cx="1177124" cy="511608"/>
      </dsp:txXfrm>
    </dsp:sp>
    <dsp:sp modelId="{B85BCEB8-D5AF-4376-B7ED-E45B9F65A952}">
      <dsp:nvSpPr>
        <dsp:cNvPr id="0" name=""/>
        <dsp:cNvSpPr/>
      </dsp:nvSpPr>
      <dsp:spPr>
        <a:xfrm rot="12687979">
          <a:off x="2786641" y="1875979"/>
          <a:ext cx="398884" cy="514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itchFamily="2" charset="0"/>
            <a:cs typeface="NikoshBAN" pitchFamily="2" charset="0"/>
          </a:endParaRPr>
        </a:p>
      </dsp:txBody>
      <dsp:txXfrm rot="10800000">
        <a:off x="2897507" y="2010195"/>
        <a:ext cx="279219" cy="308953"/>
      </dsp:txXfrm>
    </dsp:sp>
    <dsp:sp modelId="{D61867A6-B5AF-4CD1-800E-A927F44353EF}">
      <dsp:nvSpPr>
        <dsp:cNvPr id="0" name=""/>
        <dsp:cNvSpPr/>
      </dsp:nvSpPr>
      <dsp:spPr>
        <a:xfrm>
          <a:off x="1147587" y="1182220"/>
          <a:ext cx="1914576" cy="8238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NikoshBAN" pitchFamily="2" charset="0"/>
              <a:cs typeface="NikoshBAN" pitchFamily="2" charset="0"/>
            </a:rPr>
            <a:t>পাকা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বহির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সহায়ক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1427970" y="1302871"/>
        <a:ext cx="1353810" cy="582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B4910-9BF5-4514-B30C-7B42653E73CF}">
      <dsp:nvSpPr>
        <dsp:cNvPr id="0" name=""/>
        <dsp:cNvSpPr/>
      </dsp:nvSpPr>
      <dsp:spPr>
        <a:xfrm>
          <a:off x="0" y="2129929"/>
          <a:ext cx="1717206" cy="839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>
              <a:latin typeface="NikoshBAN" pitchFamily="2" charset="0"/>
              <a:cs typeface="NikoshBAN" pitchFamily="2" charset="0"/>
            </a:rPr>
            <a:t>জাবেদা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24578" y="2154507"/>
        <a:ext cx="1668050" cy="790014"/>
      </dsp:txXfrm>
    </dsp:sp>
    <dsp:sp modelId="{F10217E3-C06F-4B23-8AC4-C359600F79A9}">
      <dsp:nvSpPr>
        <dsp:cNvPr id="0" name=""/>
        <dsp:cNvSpPr/>
      </dsp:nvSpPr>
      <dsp:spPr>
        <a:xfrm rot="16384539">
          <a:off x="909022" y="1689561"/>
          <a:ext cx="1708010" cy="14356"/>
        </a:xfrm>
        <a:custGeom>
          <a:avLst/>
          <a:gdLst/>
          <a:ahLst/>
          <a:cxnLst/>
          <a:rect l="0" t="0" r="0" b="0"/>
          <a:pathLst>
            <a:path>
              <a:moveTo>
                <a:pt x="0" y="7178"/>
              </a:moveTo>
              <a:lnTo>
                <a:pt x="1708010" y="7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NikoshBAN" pitchFamily="2" charset="0"/>
            <a:cs typeface="NikoshBAN" pitchFamily="2" charset="0"/>
          </a:endParaRPr>
        </a:p>
      </dsp:txBody>
      <dsp:txXfrm>
        <a:off x="1720327" y="1654039"/>
        <a:ext cx="85400" cy="85400"/>
      </dsp:txXfrm>
    </dsp:sp>
    <dsp:sp modelId="{5E27B4D4-5900-4330-A41E-BCD5C9950D21}">
      <dsp:nvSpPr>
        <dsp:cNvPr id="0" name=""/>
        <dsp:cNvSpPr/>
      </dsp:nvSpPr>
      <dsp:spPr>
        <a:xfrm>
          <a:off x="1808848" y="342636"/>
          <a:ext cx="2282964" cy="1002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err="1">
              <a:latin typeface="NikoshBAN" pitchFamily="2" charset="0"/>
              <a:cs typeface="NikoshBAN" pitchFamily="2" charset="0"/>
            </a:rPr>
            <a:t>বিশেষ</a:t>
          </a:r>
          <a:r>
            <a:rPr lang="en-US" sz="35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500" b="1" kern="1200" dirty="0" err="1">
              <a:latin typeface="NikoshBAN" pitchFamily="2" charset="0"/>
              <a:cs typeface="NikoshBAN" pitchFamily="2" charset="0"/>
            </a:rPr>
            <a:t>জাবেদা</a:t>
          </a:r>
          <a:endParaRPr lang="en-US" sz="3500" b="1" kern="1200" dirty="0">
            <a:latin typeface="NikoshBAN" pitchFamily="2" charset="0"/>
            <a:cs typeface="NikoshBAN" pitchFamily="2" charset="0"/>
          </a:endParaRPr>
        </a:p>
      </dsp:txBody>
      <dsp:txXfrm>
        <a:off x="1838215" y="372003"/>
        <a:ext cx="2224230" cy="943921"/>
      </dsp:txXfrm>
    </dsp:sp>
    <dsp:sp modelId="{1C23EB58-4945-45C7-AD65-56730D465AC7}">
      <dsp:nvSpPr>
        <dsp:cNvPr id="0" name=""/>
        <dsp:cNvSpPr/>
      </dsp:nvSpPr>
      <dsp:spPr>
        <a:xfrm rot="19890697">
          <a:off x="4018537" y="548139"/>
          <a:ext cx="1210308" cy="14356"/>
        </a:xfrm>
        <a:custGeom>
          <a:avLst/>
          <a:gdLst/>
          <a:ahLst/>
          <a:cxnLst/>
          <a:rect l="0" t="0" r="0" b="0"/>
          <a:pathLst>
            <a:path>
              <a:moveTo>
                <a:pt x="0" y="7178"/>
              </a:moveTo>
              <a:lnTo>
                <a:pt x="1210308" y="71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4593434" y="525059"/>
        <a:ext cx="60515" cy="60515"/>
      </dsp:txXfrm>
    </dsp:sp>
    <dsp:sp modelId="{0709979B-85C0-46FF-9564-F9B1DF5C15B5}">
      <dsp:nvSpPr>
        <dsp:cNvPr id="0" name=""/>
        <dsp:cNvSpPr/>
      </dsp:nvSpPr>
      <dsp:spPr>
        <a:xfrm>
          <a:off x="5155570" y="39555"/>
          <a:ext cx="3150229" cy="4542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NikoshBAN" pitchFamily="2" charset="0"/>
              <a:ea typeface="+mn-ea"/>
              <a:cs typeface="NikoshBAN" pitchFamily="2" charset="0"/>
            </a:rPr>
            <a:t>ক্রয়</a:t>
          </a:r>
          <a:r>
            <a:rPr lang="en-US" sz="2400" b="1" kern="1200">
              <a:latin typeface="NikoshBAN" pitchFamily="2" charset="0"/>
              <a:cs typeface="NikoshBAN" pitchFamily="2" charset="0"/>
            </a:rPr>
            <a:t> জাবেদা 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5168874" y="52859"/>
        <a:ext cx="3123621" cy="427622"/>
      </dsp:txXfrm>
    </dsp:sp>
    <dsp:sp modelId="{CDBD0E4B-A9F8-4220-85CE-58BD31C92746}">
      <dsp:nvSpPr>
        <dsp:cNvPr id="0" name=""/>
        <dsp:cNvSpPr/>
      </dsp:nvSpPr>
      <dsp:spPr>
        <a:xfrm rot="21492643">
          <a:off x="4091537" y="819128"/>
          <a:ext cx="1131021" cy="14356"/>
        </a:xfrm>
        <a:custGeom>
          <a:avLst/>
          <a:gdLst/>
          <a:ahLst/>
          <a:cxnLst/>
          <a:rect l="0" t="0" r="0" b="0"/>
          <a:pathLst>
            <a:path>
              <a:moveTo>
                <a:pt x="0" y="7178"/>
              </a:moveTo>
              <a:lnTo>
                <a:pt x="1131021" y="71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4628772" y="798031"/>
        <a:ext cx="56551" cy="56551"/>
      </dsp:txXfrm>
    </dsp:sp>
    <dsp:sp modelId="{79A3F800-0C06-4070-A80D-7B304419ED8B}">
      <dsp:nvSpPr>
        <dsp:cNvPr id="0" name=""/>
        <dsp:cNvSpPr/>
      </dsp:nvSpPr>
      <dsp:spPr>
        <a:xfrm>
          <a:off x="5222283" y="583785"/>
          <a:ext cx="3083516" cy="449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NikoshBAN" pitchFamily="2" charset="0"/>
              <a:ea typeface="+mn-ea"/>
              <a:cs typeface="NikoshBAN" pitchFamily="2" charset="0"/>
            </a:rPr>
            <a:t>বিক্রয়</a:t>
          </a:r>
          <a:r>
            <a:rPr lang="en-US" sz="1300" b="1" kern="120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>
              <a:latin typeface="NikoshBAN" pitchFamily="2" charset="0"/>
              <a:ea typeface="+mn-ea"/>
              <a:cs typeface="NikoshBAN" pitchFamily="2" charset="0"/>
            </a:rPr>
            <a:t>জাবেদা</a:t>
          </a:r>
          <a:endParaRPr lang="en-US" sz="2400" b="1" kern="1200" dirty="0">
            <a:latin typeface="NikoshBAN" pitchFamily="2" charset="0"/>
            <a:ea typeface="+mn-ea"/>
            <a:cs typeface="NikoshBAN" pitchFamily="2" charset="0"/>
          </a:endParaRPr>
        </a:p>
      </dsp:txBody>
      <dsp:txXfrm>
        <a:off x="5235455" y="596957"/>
        <a:ext cx="3057172" cy="423384"/>
      </dsp:txXfrm>
    </dsp:sp>
    <dsp:sp modelId="{D359CC7F-6B17-421C-81FA-BA8399E0A656}">
      <dsp:nvSpPr>
        <dsp:cNvPr id="0" name=""/>
        <dsp:cNvSpPr/>
      </dsp:nvSpPr>
      <dsp:spPr>
        <a:xfrm rot="1411706">
          <a:off x="4043115" y="1070621"/>
          <a:ext cx="1171506" cy="14356"/>
        </a:xfrm>
        <a:custGeom>
          <a:avLst/>
          <a:gdLst/>
          <a:ahLst/>
          <a:cxnLst/>
          <a:rect l="0" t="0" r="0" b="0"/>
          <a:pathLst>
            <a:path>
              <a:moveTo>
                <a:pt x="0" y="7178"/>
              </a:moveTo>
              <a:lnTo>
                <a:pt x="1171506" y="71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4599580" y="1048511"/>
        <a:ext cx="58575" cy="58575"/>
      </dsp:txXfrm>
    </dsp:sp>
    <dsp:sp modelId="{083A9C00-3BA0-442E-8492-1F5C1037A395}">
      <dsp:nvSpPr>
        <dsp:cNvPr id="0" name=""/>
        <dsp:cNvSpPr/>
      </dsp:nvSpPr>
      <dsp:spPr>
        <a:xfrm>
          <a:off x="5165923" y="1086770"/>
          <a:ext cx="3139876" cy="449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NikoshBAN" pitchFamily="2" charset="0"/>
              <a:ea typeface="+mn-ea"/>
              <a:cs typeface="NikoshBAN" pitchFamily="2" charset="0"/>
            </a:rPr>
            <a:t>ক্রয় ফেরত জাবেদা</a:t>
          </a:r>
          <a:endParaRPr lang="en-US" sz="2400" b="1" kern="1200" dirty="0">
            <a:latin typeface="NikoshBAN" pitchFamily="2" charset="0"/>
            <a:ea typeface="+mn-ea"/>
            <a:cs typeface="NikoshBAN" pitchFamily="2" charset="0"/>
          </a:endParaRPr>
        </a:p>
      </dsp:txBody>
      <dsp:txXfrm>
        <a:off x="5179095" y="1099942"/>
        <a:ext cx="3113532" cy="423384"/>
      </dsp:txXfrm>
    </dsp:sp>
    <dsp:sp modelId="{9DE82B0C-71B2-4C18-A87D-CD1C85400E49}">
      <dsp:nvSpPr>
        <dsp:cNvPr id="0" name=""/>
        <dsp:cNvSpPr/>
      </dsp:nvSpPr>
      <dsp:spPr>
        <a:xfrm rot="2525528">
          <a:off x="3906586" y="1318160"/>
          <a:ext cx="1436242" cy="14356"/>
        </a:xfrm>
        <a:custGeom>
          <a:avLst/>
          <a:gdLst/>
          <a:ahLst/>
          <a:cxnLst/>
          <a:rect l="0" t="0" r="0" b="0"/>
          <a:pathLst>
            <a:path>
              <a:moveTo>
                <a:pt x="0" y="7178"/>
              </a:moveTo>
              <a:lnTo>
                <a:pt x="1436242" y="71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4588802" y="1289432"/>
        <a:ext cx="71812" cy="71812"/>
      </dsp:txXfrm>
    </dsp:sp>
    <dsp:sp modelId="{92055C5A-05AD-4DFA-AF8D-D847B8519433}">
      <dsp:nvSpPr>
        <dsp:cNvPr id="0" name=""/>
        <dsp:cNvSpPr/>
      </dsp:nvSpPr>
      <dsp:spPr>
        <a:xfrm>
          <a:off x="5157603" y="1581849"/>
          <a:ext cx="3148196" cy="449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NikoshBAN" pitchFamily="2" charset="0"/>
              <a:ea typeface="+mn-ea"/>
              <a:cs typeface="NikoshBAN" pitchFamily="2" charset="0"/>
            </a:rPr>
            <a:t>বিক্রয় ফেরত জাবেদা</a:t>
          </a:r>
          <a:endParaRPr lang="en-US" sz="2400" b="1" kern="1200" dirty="0">
            <a:latin typeface="NikoshBAN" pitchFamily="2" charset="0"/>
            <a:ea typeface="+mn-ea"/>
            <a:cs typeface="NikoshBAN" pitchFamily="2" charset="0"/>
          </a:endParaRPr>
        </a:p>
      </dsp:txBody>
      <dsp:txXfrm>
        <a:off x="5170775" y="1595021"/>
        <a:ext cx="3121852" cy="423384"/>
      </dsp:txXfrm>
    </dsp:sp>
    <dsp:sp modelId="{3837B0EE-7C44-462F-9901-C56EEEEC3BCC}">
      <dsp:nvSpPr>
        <dsp:cNvPr id="0" name=""/>
        <dsp:cNvSpPr/>
      </dsp:nvSpPr>
      <dsp:spPr>
        <a:xfrm rot="3174559">
          <a:off x="3734213" y="1555443"/>
          <a:ext cx="1801865" cy="14356"/>
        </a:xfrm>
        <a:custGeom>
          <a:avLst/>
          <a:gdLst/>
          <a:ahLst/>
          <a:cxnLst/>
          <a:rect l="0" t="0" r="0" b="0"/>
          <a:pathLst>
            <a:path>
              <a:moveTo>
                <a:pt x="0" y="7178"/>
              </a:moveTo>
              <a:lnTo>
                <a:pt x="1801865" y="71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NikoshBAN" pitchFamily="2" charset="0"/>
            <a:cs typeface="NikoshBAN" pitchFamily="2" charset="0"/>
          </a:endParaRPr>
        </a:p>
      </dsp:txBody>
      <dsp:txXfrm>
        <a:off x="4590099" y="1517575"/>
        <a:ext cx="90093" cy="90093"/>
      </dsp:txXfrm>
    </dsp:sp>
    <dsp:sp modelId="{2BEB7595-46CC-465B-9AEA-0B28A07A735C}">
      <dsp:nvSpPr>
        <dsp:cNvPr id="0" name=""/>
        <dsp:cNvSpPr/>
      </dsp:nvSpPr>
      <dsp:spPr>
        <a:xfrm>
          <a:off x="5178479" y="2056415"/>
          <a:ext cx="3127320" cy="449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NikoshBAN" pitchFamily="2" charset="0"/>
              <a:ea typeface="+mn-ea"/>
              <a:cs typeface="NikoshBAN" pitchFamily="2" charset="0"/>
            </a:rPr>
            <a:t>নগদ প্রাপ্তি জাবেদা</a:t>
          </a:r>
          <a:endParaRPr lang="en-US" sz="2400" b="1" kern="1200" dirty="0">
            <a:latin typeface="NikoshBAN" pitchFamily="2" charset="0"/>
            <a:ea typeface="+mn-ea"/>
            <a:cs typeface="NikoshBAN" pitchFamily="2" charset="0"/>
          </a:endParaRPr>
        </a:p>
      </dsp:txBody>
      <dsp:txXfrm>
        <a:off x="5191651" y="2069587"/>
        <a:ext cx="3100976" cy="423384"/>
      </dsp:txXfrm>
    </dsp:sp>
    <dsp:sp modelId="{3CADBF0D-84E9-4F2B-96C0-CCDB14C9B364}">
      <dsp:nvSpPr>
        <dsp:cNvPr id="0" name=""/>
        <dsp:cNvSpPr/>
      </dsp:nvSpPr>
      <dsp:spPr>
        <a:xfrm rot="3742265">
          <a:off x="3497579" y="1818541"/>
          <a:ext cx="2216228" cy="14356"/>
        </a:xfrm>
        <a:custGeom>
          <a:avLst/>
          <a:gdLst/>
          <a:ahLst/>
          <a:cxnLst/>
          <a:rect l="0" t="0" r="0" b="0"/>
          <a:pathLst>
            <a:path>
              <a:moveTo>
                <a:pt x="0" y="7178"/>
              </a:moveTo>
              <a:lnTo>
                <a:pt x="2216228" y="71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NikoshBAN" pitchFamily="2" charset="0"/>
            <a:cs typeface="NikoshBAN" pitchFamily="2" charset="0"/>
          </a:endParaRPr>
        </a:p>
      </dsp:txBody>
      <dsp:txXfrm>
        <a:off x="4550288" y="1770314"/>
        <a:ext cx="110811" cy="110811"/>
      </dsp:txXfrm>
    </dsp:sp>
    <dsp:sp modelId="{F04C20F2-D404-4B7A-BEAE-F14A27B03347}">
      <dsp:nvSpPr>
        <dsp:cNvPr id="0" name=""/>
        <dsp:cNvSpPr/>
      </dsp:nvSpPr>
      <dsp:spPr>
        <a:xfrm>
          <a:off x="5119574" y="2582611"/>
          <a:ext cx="3186225" cy="449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NikoshBAN" pitchFamily="2" charset="0"/>
              <a:ea typeface="+mn-ea"/>
              <a:cs typeface="NikoshBAN" pitchFamily="2" charset="0"/>
            </a:rPr>
            <a:t>নগদ প্রদান জাবেদা</a:t>
          </a:r>
          <a:endParaRPr lang="en-US" sz="2400" b="1" kern="1200" dirty="0">
            <a:latin typeface="NikoshBAN" pitchFamily="2" charset="0"/>
            <a:ea typeface="+mn-ea"/>
            <a:cs typeface="NikoshBAN" pitchFamily="2" charset="0"/>
          </a:endParaRPr>
        </a:p>
      </dsp:txBody>
      <dsp:txXfrm>
        <a:off x="5132746" y="2595783"/>
        <a:ext cx="3159881" cy="423384"/>
      </dsp:txXfrm>
    </dsp:sp>
    <dsp:sp modelId="{A6FB1179-7DDB-40AF-BC0F-72A5EAD1547A}">
      <dsp:nvSpPr>
        <dsp:cNvPr id="0" name=""/>
        <dsp:cNvSpPr/>
      </dsp:nvSpPr>
      <dsp:spPr>
        <a:xfrm rot="5168696">
          <a:off x="750184" y="3576714"/>
          <a:ext cx="2073447" cy="14356"/>
        </a:xfrm>
        <a:custGeom>
          <a:avLst/>
          <a:gdLst/>
          <a:ahLst/>
          <a:cxnLst/>
          <a:rect l="0" t="0" r="0" b="0"/>
          <a:pathLst>
            <a:path>
              <a:moveTo>
                <a:pt x="0" y="7178"/>
              </a:moveTo>
              <a:lnTo>
                <a:pt x="2073447" y="7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NikoshBAN" pitchFamily="2" charset="0"/>
            <a:cs typeface="NikoshBAN" pitchFamily="2" charset="0"/>
          </a:endParaRPr>
        </a:p>
      </dsp:txBody>
      <dsp:txXfrm>
        <a:off x="1735072" y="3532056"/>
        <a:ext cx="103672" cy="103672"/>
      </dsp:txXfrm>
    </dsp:sp>
    <dsp:sp modelId="{E2B0EE61-D6E9-4C3D-8FFE-9EAC8A6261F1}">
      <dsp:nvSpPr>
        <dsp:cNvPr id="0" name=""/>
        <dsp:cNvSpPr/>
      </dsp:nvSpPr>
      <dsp:spPr>
        <a:xfrm>
          <a:off x="1856610" y="4155960"/>
          <a:ext cx="2297616" cy="924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err="1">
              <a:latin typeface="NikoshBAN" pitchFamily="2" charset="0"/>
              <a:cs typeface="NikoshBAN" pitchFamily="2" charset="0"/>
            </a:rPr>
            <a:t>প্রকৃত</a:t>
          </a:r>
          <a:r>
            <a:rPr lang="en-US" sz="35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500" b="1" kern="1200" dirty="0" err="1">
              <a:latin typeface="NikoshBAN" pitchFamily="2" charset="0"/>
              <a:cs typeface="NikoshBAN" pitchFamily="2" charset="0"/>
            </a:rPr>
            <a:t>জাবেদা</a:t>
          </a:r>
          <a:endParaRPr lang="en-US" sz="3500" b="1" kern="1200" dirty="0">
            <a:latin typeface="NikoshBAN" pitchFamily="2" charset="0"/>
            <a:cs typeface="NikoshBAN" pitchFamily="2" charset="0"/>
          </a:endParaRPr>
        </a:p>
      </dsp:txBody>
      <dsp:txXfrm>
        <a:off x="1883691" y="4183041"/>
        <a:ext cx="2243454" cy="870456"/>
      </dsp:txXfrm>
    </dsp:sp>
    <dsp:sp modelId="{95B9AC45-A738-4D69-BA62-80699B56C84F}">
      <dsp:nvSpPr>
        <dsp:cNvPr id="0" name=""/>
        <dsp:cNvSpPr/>
      </dsp:nvSpPr>
      <dsp:spPr>
        <a:xfrm rot="18736531">
          <a:off x="3878453" y="3987665"/>
          <a:ext cx="1685122" cy="14356"/>
        </a:xfrm>
        <a:custGeom>
          <a:avLst/>
          <a:gdLst/>
          <a:ahLst/>
          <a:cxnLst/>
          <a:rect l="0" t="0" r="0" b="0"/>
          <a:pathLst>
            <a:path>
              <a:moveTo>
                <a:pt x="0" y="7178"/>
              </a:moveTo>
              <a:lnTo>
                <a:pt x="1685122" y="71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NikoshBAN" pitchFamily="2" charset="0"/>
            <a:cs typeface="NikoshBAN" pitchFamily="2" charset="0"/>
          </a:endParaRPr>
        </a:p>
      </dsp:txBody>
      <dsp:txXfrm>
        <a:off x="4678886" y="3952715"/>
        <a:ext cx="84256" cy="84256"/>
      </dsp:txXfrm>
    </dsp:sp>
    <dsp:sp modelId="{411FA2DA-44C7-41E4-860C-D8BE11626198}">
      <dsp:nvSpPr>
        <dsp:cNvPr id="0" name=""/>
        <dsp:cNvSpPr/>
      </dsp:nvSpPr>
      <dsp:spPr>
        <a:xfrm>
          <a:off x="5287802" y="3146552"/>
          <a:ext cx="2794224" cy="449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NikoshBAN" pitchFamily="2" charset="0"/>
              <a:ea typeface="+mn-ea"/>
              <a:cs typeface="NikoshBAN" pitchFamily="2" charset="0"/>
            </a:rPr>
            <a:t>সংশোধনী জাবেদা</a:t>
          </a:r>
          <a:endParaRPr lang="en-US" sz="2400" b="1" kern="1200" dirty="0">
            <a:latin typeface="NikoshBAN" pitchFamily="2" charset="0"/>
            <a:ea typeface="+mn-ea"/>
            <a:cs typeface="NikoshBAN" pitchFamily="2" charset="0"/>
          </a:endParaRPr>
        </a:p>
      </dsp:txBody>
      <dsp:txXfrm>
        <a:off x="5300974" y="3159724"/>
        <a:ext cx="2767880" cy="423384"/>
      </dsp:txXfrm>
    </dsp:sp>
    <dsp:sp modelId="{EB8DF956-3DF5-4F74-97BA-7917E5542F31}">
      <dsp:nvSpPr>
        <dsp:cNvPr id="0" name=""/>
        <dsp:cNvSpPr/>
      </dsp:nvSpPr>
      <dsp:spPr>
        <a:xfrm rot="19604760">
          <a:off x="4042330" y="4236389"/>
          <a:ext cx="1366650" cy="14356"/>
        </a:xfrm>
        <a:custGeom>
          <a:avLst/>
          <a:gdLst/>
          <a:ahLst/>
          <a:cxnLst/>
          <a:rect l="0" t="0" r="0" b="0"/>
          <a:pathLst>
            <a:path>
              <a:moveTo>
                <a:pt x="0" y="7178"/>
              </a:moveTo>
              <a:lnTo>
                <a:pt x="1366650" y="71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4691489" y="4209401"/>
        <a:ext cx="68332" cy="68332"/>
      </dsp:txXfrm>
    </dsp:sp>
    <dsp:sp modelId="{3BA24B4A-C89F-4F67-87D4-BFA80C8A1020}">
      <dsp:nvSpPr>
        <dsp:cNvPr id="0" name=""/>
        <dsp:cNvSpPr/>
      </dsp:nvSpPr>
      <dsp:spPr>
        <a:xfrm>
          <a:off x="5297085" y="3644001"/>
          <a:ext cx="2733124" cy="449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NikoshBAN" pitchFamily="2" charset="0"/>
              <a:ea typeface="+mn-ea"/>
              <a:cs typeface="NikoshBAN" pitchFamily="2" charset="0"/>
            </a:rPr>
            <a:t>সমন্বয় জাবেদা</a:t>
          </a:r>
          <a:endParaRPr lang="en-US" sz="2400" b="1" kern="1200" dirty="0">
            <a:latin typeface="NikoshBAN" pitchFamily="2" charset="0"/>
            <a:ea typeface="+mn-ea"/>
            <a:cs typeface="NikoshBAN" pitchFamily="2" charset="0"/>
          </a:endParaRPr>
        </a:p>
      </dsp:txBody>
      <dsp:txXfrm>
        <a:off x="5310257" y="3657173"/>
        <a:ext cx="2706780" cy="423384"/>
      </dsp:txXfrm>
    </dsp:sp>
    <dsp:sp modelId="{5EBEEF7A-F426-42E7-86E0-BA8B44894929}">
      <dsp:nvSpPr>
        <dsp:cNvPr id="0" name=""/>
        <dsp:cNvSpPr/>
      </dsp:nvSpPr>
      <dsp:spPr>
        <a:xfrm rot="20807249">
          <a:off x="4138523" y="4475499"/>
          <a:ext cx="1186480" cy="14356"/>
        </a:xfrm>
        <a:custGeom>
          <a:avLst/>
          <a:gdLst/>
          <a:ahLst/>
          <a:cxnLst/>
          <a:rect l="0" t="0" r="0" b="0"/>
          <a:pathLst>
            <a:path>
              <a:moveTo>
                <a:pt x="0" y="7178"/>
              </a:moveTo>
              <a:lnTo>
                <a:pt x="1186480" y="71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4702101" y="4453015"/>
        <a:ext cx="59324" cy="59324"/>
      </dsp:txXfrm>
    </dsp:sp>
    <dsp:sp modelId="{D4032C24-D70E-4D72-8B33-FF0E200A3340}">
      <dsp:nvSpPr>
        <dsp:cNvPr id="0" name=""/>
        <dsp:cNvSpPr/>
      </dsp:nvSpPr>
      <dsp:spPr>
        <a:xfrm>
          <a:off x="5309299" y="4122220"/>
          <a:ext cx="2772727" cy="449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NikoshBAN" pitchFamily="2" charset="0"/>
              <a:ea typeface="+mn-ea"/>
              <a:cs typeface="NikoshBAN" pitchFamily="2" charset="0"/>
            </a:rPr>
            <a:t>সমাপনী জাবেদা</a:t>
          </a:r>
          <a:endParaRPr lang="en-US" sz="2400" b="1" kern="1200" dirty="0">
            <a:latin typeface="NikoshBAN" pitchFamily="2" charset="0"/>
            <a:ea typeface="+mn-ea"/>
            <a:cs typeface="NikoshBAN" pitchFamily="2" charset="0"/>
          </a:endParaRPr>
        </a:p>
      </dsp:txBody>
      <dsp:txXfrm>
        <a:off x="5322471" y="4135392"/>
        <a:ext cx="2746383" cy="423384"/>
      </dsp:txXfrm>
    </dsp:sp>
    <dsp:sp modelId="{3EBF05F7-6190-40AC-84FB-F1BBD747C358}">
      <dsp:nvSpPr>
        <dsp:cNvPr id="0" name=""/>
        <dsp:cNvSpPr/>
      </dsp:nvSpPr>
      <dsp:spPr>
        <a:xfrm rot="640715">
          <a:off x="4143890" y="4721687"/>
          <a:ext cx="1193689" cy="14356"/>
        </a:xfrm>
        <a:custGeom>
          <a:avLst/>
          <a:gdLst/>
          <a:ahLst/>
          <a:cxnLst/>
          <a:rect l="0" t="0" r="0" b="0"/>
          <a:pathLst>
            <a:path>
              <a:moveTo>
                <a:pt x="0" y="7178"/>
              </a:moveTo>
              <a:lnTo>
                <a:pt x="1193689" y="71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4710893" y="4699022"/>
        <a:ext cx="59684" cy="59684"/>
      </dsp:txXfrm>
    </dsp:sp>
    <dsp:sp modelId="{512D4A95-D45D-4A4E-B411-AEA663C61E64}">
      <dsp:nvSpPr>
        <dsp:cNvPr id="0" name=""/>
        <dsp:cNvSpPr/>
      </dsp:nvSpPr>
      <dsp:spPr>
        <a:xfrm>
          <a:off x="5327243" y="4614596"/>
          <a:ext cx="2794224" cy="449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NikoshBAN" pitchFamily="2" charset="0"/>
              <a:ea typeface="+mn-ea"/>
              <a:cs typeface="NikoshBAN" pitchFamily="2" charset="0"/>
            </a:rPr>
            <a:t>প্রারম্ভিক জাবেদা</a:t>
          </a:r>
          <a:endParaRPr lang="en-US" sz="2400" b="1" kern="1200" dirty="0">
            <a:latin typeface="NikoshBAN" pitchFamily="2" charset="0"/>
            <a:ea typeface="+mn-ea"/>
            <a:cs typeface="NikoshBAN" pitchFamily="2" charset="0"/>
          </a:endParaRPr>
        </a:p>
      </dsp:txBody>
      <dsp:txXfrm>
        <a:off x="5340415" y="4627768"/>
        <a:ext cx="2767880" cy="423384"/>
      </dsp:txXfrm>
    </dsp:sp>
    <dsp:sp modelId="{F10678C3-F4FD-4A87-946F-1B7770542454}">
      <dsp:nvSpPr>
        <dsp:cNvPr id="0" name=""/>
        <dsp:cNvSpPr/>
      </dsp:nvSpPr>
      <dsp:spPr>
        <a:xfrm rot="1809757">
          <a:off x="4059470" y="4962730"/>
          <a:ext cx="1399677" cy="14356"/>
        </a:xfrm>
        <a:custGeom>
          <a:avLst/>
          <a:gdLst/>
          <a:ahLst/>
          <a:cxnLst/>
          <a:rect l="0" t="0" r="0" b="0"/>
          <a:pathLst>
            <a:path>
              <a:moveTo>
                <a:pt x="0" y="7178"/>
              </a:moveTo>
              <a:lnTo>
                <a:pt x="1399677" y="71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4724317" y="4934916"/>
        <a:ext cx="69983" cy="69983"/>
      </dsp:txXfrm>
    </dsp:sp>
    <dsp:sp modelId="{014D028B-4E1E-4EE7-83E7-86CF22E57EC9}">
      <dsp:nvSpPr>
        <dsp:cNvPr id="0" name=""/>
        <dsp:cNvSpPr/>
      </dsp:nvSpPr>
      <dsp:spPr>
        <a:xfrm>
          <a:off x="5364391" y="5096682"/>
          <a:ext cx="2771018" cy="449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NikoshBAN" pitchFamily="2" charset="0"/>
              <a:ea typeface="+mn-ea"/>
              <a:cs typeface="NikoshBAN" pitchFamily="2" charset="0"/>
            </a:rPr>
            <a:t>অন্যান্য জাবেদা</a:t>
          </a:r>
          <a:endParaRPr lang="en-US" sz="2400" b="1" kern="1200" dirty="0">
            <a:latin typeface="NikoshBAN" pitchFamily="2" charset="0"/>
            <a:ea typeface="+mn-ea"/>
            <a:cs typeface="NikoshBAN" pitchFamily="2" charset="0"/>
          </a:endParaRPr>
        </a:p>
      </dsp:txBody>
      <dsp:txXfrm>
        <a:off x="5377563" y="5109854"/>
        <a:ext cx="2744674" cy="423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91CF-8FD2-4FA3-8E6F-A9B470E9FA30}">
      <dsp:nvSpPr>
        <dsp:cNvPr id="0" name=""/>
        <dsp:cNvSpPr/>
      </dsp:nvSpPr>
      <dsp:spPr>
        <a:xfrm>
          <a:off x="5488185" y="2888337"/>
          <a:ext cx="1022784" cy="234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85"/>
              </a:lnTo>
              <a:lnTo>
                <a:pt x="1022784" y="118085"/>
              </a:lnTo>
              <a:lnTo>
                <a:pt x="1022784" y="23431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C9945-AEB5-4D20-8307-7E06EB7A3736}">
      <dsp:nvSpPr>
        <dsp:cNvPr id="0" name=""/>
        <dsp:cNvSpPr/>
      </dsp:nvSpPr>
      <dsp:spPr>
        <a:xfrm>
          <a:off x="4465401" y="2888337"/>
          <a:ext cx="1022784" cy="234310"/>
        </a:xfrm>
        <a:custGeom>
          <a:avLst/>
          <a:gdLst/>
          <a:ahLst/>
          <a:cxnLst/>
          <a:rect l="0" t="0" r="0" b="0"/>
          <a:pathLst>
            <a:path>
              <a:moveTo>
                <a:pt x="1022784" y="0"/>
              </a:moveTo>
              <a:lnTo>
                <a:pt x="1022784" y="118085"/>
              </a:lnTo>
              <a:lnTo>
                <a:pt x="0" y="118085"/>
              </a:lnTo>
              <a:lnTo>
                <a:pt x="0" y="23431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69CD1-0FCC-4BCC-BE74-0F03921EE164}">
      <dsp:nvSpPr>
        <dsp:cNvPr id="0" name=""/>
        <dsp:cNvSpPr/>
      </dsp:nvSpPr>
      <dsp:spPr>
        <a:xfrm>
          <a:off x="3372416" y="1726566"/>
          <a:ext cx="2115769" cy="417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702"/>
              </a:lnTo>
              <a:lnTo>
                <a:pt x="2115769" y="301702"/>
              </a:lnTo>
              <a:lnTo>
                <a:pt x="2115769" y="41792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DC3C2-0F84-42C0-93B9-C18FEAB5BD38}">
      <dsp:nvSpPr>
        <dsp:cNvPr id="0" name=""/>
        <dsp:cNvSpPr/>
      </dsp:nvSpPr>
      <dsp:spPr>
        <a:xfrm>
          <a:off x="1179606" y="2797693"/>
          <a:ext cx="1240227" cy="324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729"/>
              </a:lnTo>
              <a:lnTo>
                <a:pt x="1240227" y="208729"/>
              </a:lnTo>
              <a:lnTo>
                <a:pt x="1240227" y="32495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0D109-DF30-4F44-871D-A5AC4BA0E5EF}">
      <dsp:nvSpPr>
        <dsp:cNvPr id="0" name=""/>
        <dsp:cNvSpPr/>
      </dsp:nvSpPr>
      <dsp:spPr>
        <a:xfrm>
          <a:off x="374265" y="2797693"/>
          <a:ext cx="805341" cy="324955"/>
        </a:xfrm>
        <a:custGeom>
          <a:avLst/>
          <a:gdLst/>
          <a:ahLst/>
          <a:cxnLst/>
          <a:rect l="0" t="0" r="0" b="0"/>
          <a:pathLst>
            <a:path>
              <a:moveTo>
                <a:pt x="805341" y="0"/>
              </a:moveTo>
              <a:lnTo>
                <a:pt x="805341" y="208729"/>
              </a:lnTo>
              <a:lnTo>
                <a:pt x="0" y="208729"/>
              </a:lnTo>
              <a:lnTo>
                <a:pt x="0" y="32495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0A83A-1F3C-4DD0-8811-3DFF2651E538}">
      <dsp:nvSpPr>
        <dsp:cNvPr id="0" name=""/>
        <dsp:cNvSpPr/>
      </dsp:nvSpPr>
      <dsp:spPr>
        <a:xfrm>
          <a:off x="1179606" y="1726566"/>
          <a:ext cx="2192809" cy="327283"/>
        </a:xfrm>
        <a:custGeom>
          <a:avLst/>
          <a:gdLst/>
          <a:ahLst/>
          <a:cxnLst/>
          <a:rect l="0" t="0" r="0" b="0"/>
          <a:pathLst>
            <a:path>
              <a:moveTo>
                <a:pt x="2192809" y="0"/>
              </a:moveTo>
              <a:lnTo>
                <a:pt x="2192809" y="211058"/>
              </a:lnTo>
              <a:lnTo>
                <a:pt x="0" y="211058"/>
              </a:lnTo>
              <a:lnTo>
                <a:pt x="0" y="3272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640D2-45B2-49DD-B0A7-B1D981E354B0}">
      <dsp:nvSpPr>
        <dsp:cNvPr id="0" name=""/>
        <dsp:cNvSpPr/>
      </dsp:nvSpPr>
      <dsp:spPr>
        <a:xfrm>
          <a:off x="3000494" y="982723"/>
          <a:ext cx="743842" cy="74384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0DC25-B14A-44DB-8A1D-5CA846189B60}">
      <dsp:nvSpPr>
        <dsp:cNvPr id="0" name=""/>
        <dsp:cNvSpPr/>
      </dsp:nvSpPr>
      <dsp:spPr>
        <a:xfrm>
          <a:off x="3747201" y="1164481"/>
          <a:ext cx="1115764" cy="743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latin typeface="NikoshBAN" pitchFamily="2" charset="0"/>
              <a:cs typeface="NikoshBAN" pitchFamily="2" charset="0"/>
            </a:rPr>
            <a:t>বাট্টা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>
        <a:off x="3747201" y="1164481"/>
        <a:ext cx="1115764" cy="743842"/>
      </dsp:txXfrm>
    </dsp:sp>
    <dsp:sp modelId="{6D443031-B4F5-4C56-AE70-53856A0395BA}">
      <dsp:nvSpPr>
        <dsp:cNvPr id="0" name=""/>
        <dsp:cNvSpPr/>
      </dsp:nvSpPr>
      <dsp:spPr>
        <a:xfrm>
          <a:off x="807685" y="2053850"/>
          <a:ext cx="743842" cy="74384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58491-A4E6-4166-A98E-760BF2644742}">
      <dsp:nvSpPr>
        <dsp:cNvPr id="0" name=""/>
        <dsp:cNvSpPr/>
      </dsp:nvSpPr>
      <dsp:spPr>
        <a:xfrm>
          <a:off x="1668041" y="2160189"/>
          <a:ext cx="1654466" cy="743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latin typeface="NikoshBAN" pitchFamily="2" charset="0"/>
              <a:cs typeface="NikoshBAN" pitchFamily="2" charset="0"/>
            </a:rPr>
            <a:t>কারবারি</a:t>
          </a:r>
          <a:r>
            <a:rPr lang="en-US" sz="2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>
              <a:latin typeface="NikoshBAN" pitchFamily="2" charset="0"/>
              <a:cs typeface="NikoshBAN" pitchFamily="2" charset="0"/>
            </a:rPr>
            <a:t>বাট্টা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>
        <a:off x="1668041" y="2160189"/>
        <a:ext cx="1654466" cy="743842"/>
      </dsp:txXfrm>
    </dsp:sp>
    <dsp:sp modelId="{E668F2CD-1E4B-4186-87A2-A9A3C492DEE1}">
      <dsp:nvSpPr>
        <dsp:cNvPr id="0" name=""/>
        <dsp:cNvSpPr/>
      </dsp:nvSpPr>
      <dsp:spPr>
        <a:xfrm>
          <a:off x="2344" y="3122648"/>
          <a:ext cx="743842" cy="74384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2DFE7-DF46-493A-A1D8-4E3EB26595AA}">
      <dsp:nvSpPr>
        <dsp:cNvPr id="0" name=""/>
        <dsp:cNvSpPr/>
      </dsp:nvSpPr>
      <dsp:spPr>
        <a:xfrm>
          <a:off x="746187" y="3120788"/>
          <a:ext cx="1115764" cy="743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latin typeface="NikoshBAN" pitchFamily="2" charset="0"/>
              <a:cs typeface="NikoshBAN" pitchFamily="2" charset="0"/>
            </a:rPr>
            <a:t>ক্রয়</a:t>
          </a:r>
          <a:r>
            <a:rPr lang="en-US" sz="2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>
              <a:latin typeface="NikoshBAN" pitchFamily="2" charset="0"/>
              <a:cs typeface="NikoshBAN" pitchFamily="2" charset="0"/>
            </a:rPr>
            <a:t>বাট্টা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>
        <a:off x="746187" y="3120788"/>
        <a:ext cx="1115764" cy="743842"/>
      </dsp:txXfrm>
    </dsp:sp>
    <dsp:sp modelId="{B3A01BCC-B40F-4429-8949-2A0B3F97DC51}">
      <dsp:nvSpPr>
        <dsp:cNvPr id="0" name=""/>
        <dsp:cNvSpPr/>
      </dsp:nvSpPr>
      <dsp:spPr>
        <a:xfrm>
          <a:off x="2047912" y="3122648"/>
          <a:ext cx="743842" cy="74384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D9E54-A0C6-4602-86F2-876F7985AF85}">
      <dsp:nvSpPr>
        <dsp:cNvPr id="0" name=""/>
        <dsp:cNvSpPr/>
      </dsp:nvSpPr>
      <dsp:spPr>
        <a:xfrm>
          <a:off x="2791755" y="3120788"/>
          <a:ext cx="1115764" cy="743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latin typeface="NikoshBAN" pitchFamily="2" charset="0"/>
              <a:cs typeface="NikoshBAN" pitchFamily="2" charset="0"/>
            </a:rPr>
            <a:t>বিক্রয়</a:t>
          </a:r>
          <a:r>
            <a:rPr lang="en-US" sz="2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>
              <a:latin typeface="NikoshBAN" pitchFamily="2" charset="0"/>
              <a:cs typeface="NikoshBAN" pitchFamily="2" charset="0"/>
            </a:rPr>
            <a:t>বাট্টা</a:t>
          </a:r>
          <a:r>
            <a:rPr lang="en-US" sz="2200" kern="1200" dirty="0"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2791755" y="3120788"/>
        <a:ext cx="1115764" cy="743842"/>
      </dsp:txXfrm>
    </dsp:sp>
    <dsp:sp modelId="{0C70544C-18E0-48FD-8853-998880C9AB6B}">
      <dsp:nvSpPr>
        <dsp:cNvPr id="0" name=""/>
        <dsp:cNvSpPr/>
      </dsp:nvSpPr>
      <dsp:spPr>
        <a:xfrm>
          <a:off x="5116264" y="2144494"/>
          <a:ext cx="743842" cy="74384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8E4EE-09C8-493E-A8EA-E6FAFFE2C94B}">
      <dsp:nvSpPr>
        <dsp:cNvPr id="0" name=""/>
        <dsp:cNvSpPr/>
      </dsp:nvSpPr>
      <dsp:spPr>
        <a:xfrm>
          <a:off x="5860107" y="2142635"/>
          <a:ext cx="1115764" cy="743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latin typeface="NikoshBAN" pitchFamily="2" charset="0"/>
              <a:cs typeface="NikoshBAN" pitchFamily="2" charset="0"/>
            </a:rPr>
            <a:t>নগদ</a:t>
          </a:r>
          <a:r>
            <a:rPr lang="en-US" sz="2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>
              <a:latin typeface="NikoshBAN" pitchFamily="2" charset="0"/>
              <a:cs typeface="NikoshBAN" pitchFamily="2" charset="0"/>
            </a:rPr>
            <a:t>বাট্টা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>
        <a:off x="5860107" y="2142635"/>
        <a:ext cx="1115764" cy="743842"/>
      </dsp:txXfrm>
    </dsp:sp>
    <dsp:sp modelId="{2C3D784F-94D7-4F1A-B217-900F0D7C5235}">
      <dsp:nvSpPr>
        <dsp:cNvPr id="0" name=""/>
        <dsp:cNvSpPr/>
      </dsp:nvSpPr>
      <dsp:spPr>
        <a:xfrm>
          <a:off x="4093480" y="3122648"/>
          <a:ext cx="743842" cy="74384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5ABEB-D400-4C15-8772-74EC2CEF0757}">
      <dsp:nvSpPr>
        <dsp:cNvPr id="0" name=""/>
        <dsp:cNvSpPr/>
      </dsp:nvSpPr>
      <dsp:spPr>
        <a:xfrm>
          <a:off x="4837323" y="3120788"/>
          <a:ext cx="1115764" cy="743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latin typeface="NikoshBAN" pitchFamily="2" charset="0"/>
              <a:cs typeface="NikoshBAN" pitchFamily="2" charset="0"/>
            </a:rPr>
            <a:t>প্রদত্ত</a:t>
          </a:r>
          <a:r>
            <a:rPr lang="en-US" sz="2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>
              <a:latin typeface="NikoshBAN" pitchFamily="2" charset="0"/>
              <a:cs typeface="NikoshBAN" pitchFamily="2" charset="0"/>
            </a:rPr>
            <a:t>বাট্টা</a:t>
          </a:r>
          <a:r>
            <a:rPr lang="en-US" sz="2200" kern="1200" dirty="0"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4837323" y="3120788"/>
        <a:ext cx="1115764" cy="743842"/>
      </dsp:txXfrm>
    </dsp:sp>
    <dsp:sp modelId="{7532DD3F-02A0-44DE-AB12-0EE96ABAB0F1}">
      <dsp:nvSpPr>
        <dsp:cNvPr id="0" name=""/>
        <dsp:cNvSpPr/>
      </dsp:nvSpPr>
      <dsp:spPr>
        <a:xfrm>
          <a:off x="6139048" y="3122648"/>
          <a:ext cx="743842" cy="74384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6C7EF-C1ED-4877-959D-81BF298E32C3}">
      <dsp:nvSpPr>
        <dsp:cNvPr id="0" name=""/>
        <dsp:cNvSpPr/>
      </dsp:nvSpPr>
      <dsp:spPr>
        <a:xfrm>
          <a:off x="6882891" y="3120788"/>
          <a:ext cx="1115764" cy="743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latin typeface="NikoshBAN" pitchFamily="2" charset="0"/>
              <a:cs typeface="NikoshBAN" pitchFamily="2" charset="0"/>
            </a:rPr>
            <a:t>প্রাপ্ত</a:t>
          </a:r>
          <a:r>
            <a:rPr lang="en-US" sz="2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>
              <a:latin typeface="NikoshBAN" pitchFamily="2" charset="0"/>
              <a:cs typeface="NikoshBAN" pitchFamily="2" charset="0"/>
            </a:rPr>
            <a:t>বাট্টা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>
        <a:off x="6882891" y="3120788"/>
        <a:ext cx="1115764" cy="743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F573B-F3B6-4D61-8F08-DF5F1CAE4B2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AADAF-B06D-41A0-8C77-20C9086C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0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Md.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Shahjalal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Patwary</a:t>
            </a:r>
            <a:r>
              <a:rPr lang="en-US" baseline="0" dirty="0" smtClean="0"/>
              <a:t> , Assistant Teacher, </a:t>
            </a:r>
            <a:r>
              <a:rPr lang="en-US" baseline="0" dirty="0" err="1" smtClean="0"/>
              <a:t>Borgaon</a:t>
            </a:r>
            <a:r>
              <a:rPr lang="en-US" baseline="0" dirty="0" smtClean="0"/>
              <a:t> High School , Mob 01770323377 jalalshah433@gmail.com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AADAF-B06D-41A0-8C77-20C9086C09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0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Md.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Shahjalal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Patwary</a:t>
            </a:r>
            <a:r>
              <a:rPr lang="en-US" baseline="0" dirty="0" smtClean="0"/>
              <a:t> , Assistant Teacher, </a:t>
            </a:r>
            <a:r>
              <a:rPr lang="en-US" baseline="0" dirty="0" err="1" smtClean="0"/>
              <a:t>Borgaon</a:t>
            </a:r>
            <a:r>
              <a:rPr lang="en-US" baseline="0" dirty="0" smtClean="0"/>
              <a:t> High School , Mob 01770323377 jalalshah433@gmail.com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AADAF-B06D-41A0-8C77-20C9086C09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7772400" cy="2438400"/>
          </a:xfrm>
          <a:blipFill>
            <a:blip r:embed="rId3"/>
            <a:tile tx="0" ty="0" sx="100000" sy="100000" flip="none" algn="tl"/>
          </a:blipFill>
        </p:spPr>
        <p:txBody>
          <a:bodyPr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620857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8405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5CE6F67-8F43-486D-A2C3-B2D0EB7D75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t="54643" r="7730" b="13594"/>
          <a:stretch/>
        </p:blipFill>
        <p:spPr>
          <a:xfrm>
            <a:off x="1" y="1143000"/>
            <a:ext cx="8458200" cy="5486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8B51D6-E0CA-448E-B55B-09FB13AB731D}"/>
              </a:ext>
            </a:extLst>
          </p:cNvPr>
          <p:cNvSpPr txBox="1"/>
          <p:nvPr/>
        </p:nvSpPr>
        <p:spPr>
          <a:xfrm>
            <a:off x="2971800" y="313416"/>
            <a:ext cx="2933133" cy="6463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n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>
                <a:ln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৭১</a:t>
            </a:r>
          </a:p>
        </p:txBody>
      </p:sp>
    </p:spTree>
    <p:extLst>
      <p:ext uri="{BB962C8B-B14F-4D97-AF65-F5344CB8AC3E}">
        <p14:creationId xmlns:p14="http://schemas.microsoft.com/office/powerpoint/2010/main" val="104885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AC9AD16E-44D2-41A6-80E3-891C43673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816418"/>
              </p:ext>
            </p:extLst>
          </p:nvPr>
        </p:nvGraphicFramePr>
        <p:xfrm>
          <a:off x="34636" y="1219200"/>
          <a:ext cx="8271163" cy="54406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21452">
                  <a:extLst>
                    <a:ext uri="{9D8B030D-6E8A-4147-A177-3AD203B41FA5}">
                      <a16:colId xmlns:a16="http://schemas.microsoft.com/office/drawing/2014/main" xmlns="" val="1946157320"/>
                    </a:ext>
                  </a:extLst>
                </a:gridCol>
                <a:gridCol w="3547129">
                  <a:extLst>
                    <a:ext uri="{9D8B030D-6E8A-4147-A177-3AD203B41FA5}">
                      <a16:colId xmlns:a16="http://schemas.microsoft.com/office/drawing/2014/main" xmlns="" val="209948482"/>
                    </a:ext>
                  </a:extLst>
                </a:gridCol>
                <a:gridCol w="766356">
                  <a:extLst>
                    <a:ext uri="{9D8B030D-6E8A-4147-A177-3AD203B41FA5}">
                      <a16:colId xmlns:a16="http://schemas.microsoft.com/office/drawing/2014/main" xmlns="" val="3278780617"/>
                    </a:ext>
                  </a:extLst>
                </a:gridCol>
                <a:gridCol w="634979">
                  <a:extLst>
                    <a:ext uri="{9D8B030D-6E8A-4147-A177-3AD203B41FA5}">
                      <a16:colId xmlns:a16="http://schemas.microsoft.com/office/drawing/2014/main" xmlns="" val="2062217753"/>
                    </a:ext>
                  </a:extLst>
                </a:gridCol>
                <a:gridCol w="1138585">
                  <a:extLst>
                    <a:ext uri="{9D8B030D-6E8A-4147-A177-3AD203B41FA5}">
                      <a16:colId xmlns:a16="http://schemas.microsoft.com/office/drawing/2014/main" xmlns="" val="828471977"/>
                    </a:ext>
                  </a:extLst>
                </a:gridCol>
                <a:gridCol w="1262662">
                  <a:extLst>
                    <a:ext uri="{9D8B030D-6E8A-4147-A177-3AD203B41FA5}">
                      <a16:colId xmlns:a16="http://schemas.microsoft.com/office/drawing/2014/main" xmlns="" val="1919878780"/>
                    </a:ext>
                  </a:extLst>
                </a:gridCol>
              </a:tblGrid>
              <a:tr h="528955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হিসাবের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ব্যাখ্যা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খ.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পৃ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7893649"/>
                  </a:ext>
                </a:extLst>
              </a:tr>
              <a:tr h="982345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২০১৭</a:t>
                      </a:r>
                    </a:p>
                    <a:p>
                      <a:pPr algn="l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এপ্রিল-১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দেনাদার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/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প্রাপ্য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দেনাদারের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নিকট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থেকে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চেক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পাওয়া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গেল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৮,০০০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৮,০০০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7994908"/>
                  </a:ext>
                </a:extLst>
              </a:tr>
              <a:tr h="982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এপ্রিল-৩</a:t>
                      </a:r>
                    </a:p>
                    <a:p>
                      <a:pPr algn="l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ঋণ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মারুফের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নিকট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হতে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ঋণ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গ্রহণ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হল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0792161"/>
                  </a:ext>
                </a:extLst>
              </a:tr>
              <a:tr h="982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এপ্রিল-৫ </a:t>
                      </a:r>
                    </a:p>
                    <a:p>
                      <a:pPr algn="l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আন্তঃফেরত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দেনাদার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/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প্রাপ্য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বিক্রয়কৃত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পন্য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ফেরত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পাওয়া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গেল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৫০০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৫০০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1984497"/>
                  </a:ext>
                </a:extLst>
              </a:tr>
              <a:tr h="982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এপ্রিল-৮</a:t>
                      </a:r>
                    </a:p>
                    <a:p>
                      <a:pPr algn="l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আসবাবপত্র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পুরাতন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আসবাবপত্র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হল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২,০০০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২,০০০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8759745"/>
                  </a:ext>
                </a:extLst>
              </a:tr>
              <a:tr h="982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এপ্রিল-১০</a:t>
                      </a:r>
                    </a:p>
                    <a:p>
                      <a:pPr algn="l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অনাদায়ী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পাওনা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দেনাদার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/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প্রাপ্য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দেনাদারের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অনাদায়ী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হয়ে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গেল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১,০০০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১,০০০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5970992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C4DD8F31-1F43-473E-8091-B63183E95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65927"/>
              </p:ext>
            </p:extLst>
          </p:nvPr>
        </p:nvGraphicFramePr>
        <p:xfrm>
          <a:off x="3276600" y="228600"/>
          <a:ext cx="258023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231">
                  <a:extLst>
                    <a:ext uri="{9D8B030D-6E8A-4147-A177-3AD203B41FA5}">
                      <a16:colId xmlns:a16="http://schemas.microsoft.com/office/drawing/2014/main" xmlns="" val="3900424325"/>
                    </a:ext>
                  </a:extLst>
                </a:gridCol>
              </a:tblGrid>
              <a:tr h="7556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মেসার্স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শচীন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এন্ড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কোং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সাধারণ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জাবেদা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665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5263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CF4F202A-452F-49AE-BE46-D09384100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615087"/>
              </p:ext>
            </p:extLst>
          </p:nvPr>
        </p:nvGraphicFramePr>
        <p:xfrm>
          <a:off x="152400" y="0"/>
          <a:ext cx="8229600" cy="66622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86367">
                  <a:extLst>
                    <a:ext uri="{9D8B030D-6E8A-4147-A177-3AD203B41FA5}">
                      <a16:colId xmlns:a16="http://schemas.microsoft.com/office/drawing/2014/main" xmlns="" val="1946157320"/>
                    </a:ext>
                  </a:extLst>
                </a:gridCol>
                <a:gridCol w="3324205">
                  <a:extLst>
                    <a:ext uri="{9D8B030D-6E8A-4147-A177-3AD203B41FA5}">
                      <a16:colId xmlns:a16="http://schemas.microsoft.com/office/drawing/2014/main" xmlns="" val="209948482"/>
                    </a:ext>
                  </a:extLst>
                </a:gridCol>
                <a:gridCol w="801127">
                  <a:extLst>
                    <a:ext uri="{9D8B030D-6E8A-4147-A177-3AD203B41FA5}">
                      <a16:colId xmlns:a16="http://schemas.microsoft.com/office/drawing/2014/main" xmlns="" val="3278780617"/>
                    </a:ext>
                  </a:extLst>
                </a:gridCol>
                <a:gridCol w="648571">
                  <a:extLst>
                    <a:ext uri="{9D8B030D-6E8A-4147-A177-3AD203B41FA5}">
                      <a16:colId xmlns:a16="http://schemas.microsoft.com/office/drawing/2014/main" xmlns="" val="2062217753"/>
                    </a:ext>
                  </a:extLst>
                </a:gridCol>
                <a:gridCol w="1232444">
                  <a:extLst>
                    <a:ext uri="{9D8B030D-6E8A-4147-A177-3AD203B41FA5}">
                      <a16:colId xmlns:a16="http://schemas.microsoft.com/office/drawing/2014/main" xmlns="" val="828471977"/>
                    </a:ext>
                  </a:extLst>
                </a:gridCol>
                <a:gridCol w="1236886">
                  <a:extLst>
                    <a:ext uri="{9D8B030D-6E8A-4147-A177-3AD203B41FA5}">
                      <a16:colId xmlns:a16="http://schemas.microsoft.com/office/drawing/2014/main" xmlns="" val="1919878780"/>
                    </a:ext>
                  </a:extLst>
                </a:gridCol>
              </a:tblGrid>
              <a:tr h="6133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হিসাবের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ব্যাখ্যা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খ.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পৃ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7893649"/>
                  </a:ext>
                </a:extLst>
              </a:tr>
              <a:tr h="15122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এপ্রিল-১২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প্রদেয়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বিল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কর্তৃক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প্রদেয়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বিলের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অর্থ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পরিশোধ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হল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৩,০০০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৩,০০০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0195417"/>
                  </a:ext>
                </a:extLst>
              </a:tr>
              <a:tr h="15122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এপ্রিল-১৫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আসবাবপত্র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অফিসের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জন্য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চেয়ার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টেবিল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হল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৭,০০০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৭,০০০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6021020"/>
                  </a:ext>
                </a:extLst>
              </a:tr>
              <a:tr h="1512245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এপ্রিল-১৮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বিনিয়োগের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সুদ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বিনিয়োগের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সুদ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আদায়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হল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১,০০০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১,০০০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7994908"/>
                  </a:ext>
                </a:extLst>
              </a:tr>
              <a:tr h="15122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এপ্রিল-২০</a:t>
                      </a:r>
                    </a:p>
                    <a:p>
                      <a:pPr algn="l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প্রাপ্য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কমিশন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কমিশন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কমিশন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প্রাপ্য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হল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৬০০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৬০০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0792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4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CF4F202A-452F-49AE-BE46-D09384100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932492"/>
              </p:ext>
            </p:extLst>
          </p:nvPr>
        </p:nvGraphicFramePr>
        <p:xfrm>
          <a:off x="152401" y="152400"/>
          <a:ext cx="8153400" cy="655319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77233">
                  <a:extLst>
                    <a:ext uri="{9D8B030D-6E8A-4147-A177-3AD203B41FA5}">
                      <a16:colId xmlns:a16="http://schemas.microsoft.com/office/drawing/2014/main" xmlns="" val="1946157320"/>
                    </a:ext>
                  </a:extLst>
                </a:gridCol>
                <a:gridCol w="3293426">
                  <a:extLst>
                    <a:ext uri="{9D8B030D-6E8A-4147-A177-3AD203B41FA5}">
                      <a16:colId xmlns:a16="http://schemas.microsoft.com/office/drawing/2014/main" xmlns="" val="209948482"/>
                    </a:ext>
                  </a:extLst>
                </a:gridCol>
                <a:gridCol w="793710">
                  <a:extLst>
                    <a:ext uri="{9D8B030D-6E8A-4147-A177-3AD203B41FA5}">
                      <a16:colId xmlns:a16="http://schemas.microsoft.com/office/drawing/2014/main" xmlns="" val="3278780617"/>
                    </a:ext>
                  </a:extLst>
                </a:gridCol>
                <a:gridCol w="642566">
                  <a:extLst>
                    <a:ext uri="{9D8B030D-6E8A-4147-A177-3AD203B41FA5}">
                      <a16:colId xmlns:a16="http://schemas.microsoft.com/office/drawing/2014/main" xmlns="" val="2062217753"/>
                    </a:ext>
                  </a:extLst>
                </a:gridCol>
                <a:gridCol w="1221033">
                  <a:extLst>
                    <a:ext uri="{9D8B030D-6E8A-4147-A177-3AD203B41FA5}">
                      <a16:colId xmlns:a16="http://schemas.microsoft.com/office/drawing/2014/main" xmlns="" val="828471977"/>
                    </a:ext>
                  </a:extLst>
                </a:gridCol>
                <a:gridCol w="1225432">
                  <a:extLst>
                    <a:ext uri="{9D8B030D-6E8A-4147-A177-3AD203B41FA5}">
                      <a16:colId xmlns:a16="http://schemas.microsoft.com/office/drawing/2014/main" xmlns="" val="1919878780"/>
                    </a:ext>
                  </a:extLst>
                </a:gridCol>
              </a:tblGrid>
              <a:tr h="602497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হিসাবের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ব্যাখ্যা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খ.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পৃ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7893649"/>
                  </a:ext>
                </a:extLst>
              </a:tr>
              <a:tr h="1485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এপ্রিল-২২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(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হতে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উত্তোলন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হল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৪,০০০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৪,০০০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0792161"/>
                  </a:ext>
                </a:extLst>
              </a:tr>
              <a:tr h="23769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এপ্রিল-২৫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প্রদেয়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প্রাপ্ত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বাট্টা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পাওনাদারকে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চেকে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পরিশোধ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হল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বাট্টা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পাওয়া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গেল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৭,০০০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৬,৫০০</a:t>
                      </a:r>
                    </a:p>
                    <a:p>
                      <a:pPr algn="r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৫০০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4447021"/>
                  </a:ext>
                </a:extLst>
              </a:tr>
              <a:tr h="1485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এপ্রিল-৩০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অবচয়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আসবাবপত্র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পুঞ্জীভূত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অবচয়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আসবাবপত্রের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অবচয়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ধার্য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হল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৮০০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৮০০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5970992"/>
                  </a:ext>
                </a:extLst>
              </a:tr>
              <a:tr h="602497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মোট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=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৫৪৯০০ 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৫৪৯০০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803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37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52836"/>
            <a:ext cx="6048375" cy="32049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609600"/>
            <a:ext cx="510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5410200"/>
            <a:ext cx="472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জাবেদার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85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8382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38400"/>
            <a:ext cx="7696200" cy="183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482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99137"/>
            <a:ext cx="6096000" cy="25204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277091"/>
            <a:ext cx="3810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800600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চৌধুরী হার্ডওয়ারের ২০১৭ সালের জানুয়ারি মাসের লেনদেনসমূহ নিম্নরূপ</a:t>
            </a:r>
            <a:r>
              <a:rPr lang="as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as-IN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জানুঃ ১ নগদ ২,৫০,০০০ টাকা ও ৬৫,০০০ টাকার আসবাবপত্র নিয়ে ব্যবসায় শুরু করা হলো</a:t>
            </a:r>
            <a:r>
              <a:rPr lang="as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জানুঃ ৮ রাজন ট্রেডার্সের নিকট থেকে ৪১,৫০০ টাকার পণ্য ক্রয় করে চেক প্রদান।</a:t>
            </a:r>
          </a:p>
          <a:p>
            <a:r>
              <a:rPr lang="as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জানুঃ ১৫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ব্যবসায়ের 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জন্য কাগজ ও কলম ক্রয় ২০০ টাকা।</a:t>
            </a:r>
          </a:p>
          <a:p>
            <a:r>
              <a:rPr lang="as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জানুঃ ১৮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ব্যবসায়ের 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জন্য আলমারি ক্রয়ের পরিবহন ব্যয় ১,৫০০ টাকা।</a:t>
            </a:r>
          </a:p>
          <a:p>
            <a:r>
              <a:rPr lang="as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জানু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: ২৮ ব্যক্তিগত প্রয়োজনে পণ্য উত্তোলন ৮০০ টাকা।</a:t>
            </a:r>
          </a:p>
          <a:p>
            <a:r>
              <a:rPr lang="as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. চৌধুরী হার্ডওয়ারের প্রারম্ভিক মূলধনের পরিমাণ নির্ণয় কর।</a:t>
            </a:r>
          </a:p>
          <a:p>
            <a:r>
              <a:rPr lang="as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. জানুয়ারি মাসের ৮, ১৫, ১৮ ও ২৮ তারিখের লেনদেনগুলো সাধারণ জাবেদায় লিপিবদ্ধ কর।</a:t>
            </a:r>
          </a:p>
        </p:txBody>
      </p:sp>
    </p:spTree>
    <p:extLst>
      <p:ext uri="{BB962C8B-B14F-4D97-AF65-F5344CB8AC3E}">
        <p14:creationId xmlns:p14="http://schemas.microsoft.com/office/powerpoint/2010/main" val="3536215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2">
            <a:extLst>
              <a:ext uri="{FF2B5EF4-FFF2-40B4-BE49-F238E27FC236}">
                <a16:creationId xmlns:a16="http://schemas.microsoft.com/office/drawing/2014/main" xmlns="" id="{E3DA8AE1-4393-437D-9CA5-C854A0E7FB0C}"/>
              </a:ext>
            </a:extLst>
          </p:cNvPr>
          <p:cNvSpPr/>
          <p:nvPr/>
        </p:nvSpPr>
        <p:spPr>
          <a:xfrm>
            <a:off x="3125805" y="697161"/>
            <a:ext cx="1980130" cy="670423"/>
          </a:xfrm>
          <a:prstGeom prst="ca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7000">
                <a:schemeClr val="accent1">
                  <a:lumMod val="45000"/>
                  <a:lumOff val="55000"/>
                </a:schemeClr>
              </a:gs>
              <a:gs pos="61000">
                <a:srgbClr val="00B050"/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Scroll: Horizontal 3">
            <a:extLst>
              <a:ext uri="{FF2B5EF4-FFF2-40B4-BE49-F238E27FC236}">
                <a16:creationId xmlns:a16="http://schemas.microsoft.com/office/drawing/2014/main" xmlns="" id="{4A5F90C5-84C9-4B41-9C05-E9078C1A3195}"/>
              </a:ext>
            </a:extLst>
          </p:cNvPr>
          <p:cNvSpPr/>
          <p:nvPr/>
        </p:nvSpPr>
        <p:spPr>
          <a:xfrm>
            <a:off x="228600" y="1598522"/>
            <a:ext cx="8077200" cy="4878478"/>
          </a:xfrm>
          <a:prstGeom prst="horizontalScroll">
            <a:avLst/>
          </a:prstGeom>
          <a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পাওনাদারকে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চেকে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৬,৫০০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বাট্টা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প্রাপ্তি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৫০০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878328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9855" y="187036"/>
            <a:ext cx="3429000" cy="94456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6858000" cy="2647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4724400"/>
            <a:ext cx="6553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82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582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57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18655"/>
            <a:ext cx="2047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310" y="3740727"/>
            <a:ext cx="37961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শাহ্‌জালাল পাটওয়ারী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বড়গাঁও উচ্চ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বিদ্যালয়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ফরিদগঞ্জ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পুর।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০১৭৭০৩২৩৩৭৭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File:Wyoming paintbrush castilleja linariifolia &lt;strong&gt;flower&lt;/strong&gt; ...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23" y="1121943"/>
            <a:ext cx="717561" cy="56249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4C28C0C-3AEE-4133-AA6A-4DAF6926AF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810" y="1149652"/>
            <a:ext cx="2840952" cy="4314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ABA64CA-1BC2-4FE7-9426-C3677500CF1A}"/>
              </a:ext>
            </a:extLst>
          </p:cNvPr>
          <p:cNvSpPr txBox="1"/>
          <p:nvPr/>
        </p:nvSpPr>
        <p:spPr>
          <a:xfrm>
            <a:off x="5236249" y="3609989"/>
            <a:ext cx="2840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3600" b="1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2" y="886549"/>
            <a:ext cx="2749104" cy="2684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669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18" y="990600"/>
            <a:ext cx="3962400" cy="399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3600450" cy="3992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257800" y="1997824"/>
            <a:ext cx="2667000" cy="975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 রাখা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72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7FBFD63-D84A-4392-AAF1-B52093D0B063}"/>
              </a:ext>
            </a:extLst>
          </p:cNvPr>
          <p:cNvSpPr txBox="1"/>
          <p:nvPr/>
        </p:nvSpPr>
        <p:spPr>
          <a:xfrm>
            <a:off x="2286000" y="3200400"/>
            <a:ext cx="3200400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জাবেদা</a:t>
            </a:r>
            <a:endParaRPr lang="en-US" sz="960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762000"/>
            <a:ext cx="4876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dirty="0" err="1">
                <a:ln w="0"/>
                <a:solidFill>
                  <a:srgbClr val="2F2B20"/>
                </a:solidFill>
                <a:effectLst>
                  <a:outerShdw blurRad="38100" dist="19050" dir="2700000" algn="tl" rotWithShape="0">
                    <a:srgbClr val="2F2B2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n w="0"/>
                <a:solidFill>
                  <a:srgbClr val="2F2B20"/>
                </a:solidFill>
                <a:effectLst>
                  <a:outerShdw blurRad="38100" dist="19050" dir="2700000" algn="tl" rotWithShape="0">
                    <a:srgbClr val="2F2B2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rgbClr val="2F2B20"/>
                </a:solidFill>
                <a:effectLst>
                  <a:outerShdw blurRad="38100" dist="19050" dir="2700000" algn="tl" rotWithShape="0">
                    <a:srgbClr val="2F2B2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n w="0"/>
              <a:solidFill>
                <a:srgbClr val="2F2B20"/>
              </a:solidFill>
              <a:effectLst>
                <a:outerShdw blurRad="38100" dist="19050" dir="2700000" algn="tl" rotWithShape="0">
                  <a:srgbClr val="2F2B2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751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514600" y="502387"/>
            <a:ext cx="4490151" cy="2116122"/>
          </a:xfrm>
          <a:prstGeom prst="cloud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72573E-668F-4D0F-A644-8A08D861E0CA}"/>
              </a:ext>
            </a:extLst>
          </p:cNvPr>
          <p:cNvSpPr txBox="1"/>
          <p:nvPr/>
        </p:nvSpPr>
        <p:spPr>
          <a:xfrm>
            <a:off x="304801" y="2971800"/>
            <a:ext cx="7848599" cy="230832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জাবেদার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জাবেদার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54513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9079C8C-8117-401B-8686-451D0ED3D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9" y="762000"/>
            <a:ext cx="3682908" cy="28010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CD4936-710A-45D1-8946-6F1A8C5CB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219" y="752410"/>
            <a:ext cx="4257203" cy="28106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7288A0-C803-412D-AE51-F62129370469}"/>
              </a:ext>
            </a:extLst>
          </p:cNvPr>
          <p:cNvSpPr txBox="1"/>
          <p:nvPr/>
        </p:nvSpPr>
        <p:spPr>
          <a:xfrm>
            <a:off x="381000" y="3870811"/>
            <a:ext cx="20574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DD3D7A-C0B9-472E-8C3E-879F09FDEDF9}"/>
              </a:ext>
            </a:extLst>
          </p:cNvPr>
          <p:cNvSpPr txBox="1"/>
          <p:nvPr/>
        </p:nvSpPr>
        <p:spPr>
          <a:xfrm>
            <a:off x="5257800" y="3870811"/>
            <a:ext cx="2545013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সংরক্ষণ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78DE57-B1ED-401A-8F0D-7F35B7D99851}"/>
              </a:ext>
            </a:extLst>
          </p:cNvPr>
          <p:cNvSpPr txBox="1"/>
          <p:nvPr/>
        </p:nvSpPr>
        <p:spPr>
          <a:xfrm>
            <a:off x="147884" y="5257800"/>
            <a:ext cx="7878736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তারিখের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ক্রমানুসারে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27951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094AFE-43F1-499F-A0F8-AC4D1CFD4B3B}"/>
              </a:ext>
            </a:extLst>
          </p:cNvPr>
          <p:cNvSpPr txBox="1"/>
          <p:nvPr/>
        </p:nvSpPr>
        <p:spPr>
          <a:xfrm>
            <a:off x="377009" y="183649"/>
            <a:ext cx="2321691" cy="46166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জাবেদার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870D8E7A-A770-413A-8ACD-801FBD33B1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7799347"/>
              </p:ext>
            </p:extLst>
          </p:nvPr>
        </p:nvGraphicFramePr>
        <p:xfrm>
          <a:off x="152399" y="914399"/>
          <a:ext cx="8077201" cy="525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911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B931F59B-26A4-4D49-BE38-A9C6F8366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141340"/>
              </p:ext>
            </p:extLst>
          </p:nvPr>
        </p:nvGraphicFramePr>
        <p:xfrm>
          <a:off x="76200" y="990600"/>
          <a:ext cx="8305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F06DF4C-C23B-4BC0-A185-A6160F4CE2CA}"/>
              </a:ext>
            </a:extLst>
          </p:cNvPr>
          <p:cNvSpPr txBox="1"/>
          <p:nvPr/>
        </p:nvSpPr>
        <p:spPr>
          <a:xfrm>
            <a:off x="106121" y="154906"/>
            <a:ext cx="2713279" cy="461665"/>
          </a:xfrm>
          <a:prstGeom prst="rect">
            <a:avLst/>
          </a:prstGeom>
          <a:gradFill>
            <a:gsLst>
              <a:gs pos="8000">
                <a:schemeClr val="accent4">
                  <a:satMod val="103000"/>
                  <a:lumMod val="102000"/>
                  <a:tint val="94000"/>
                </a:schemeClr>
              </a:gs>
              <a:gs pos="30000">
                <a:schemeClr val="accent4">
                  <a:satMod val="110000"/>
                  <a:lumMod val="100000"/>
                  <a:shade val="100000"/>
                </a:schemeClr>
              </a:gs>
              <a:gs pos="84000">
                <a:srgbClr val="FF0000"/>
              </a:gs>
            </a:gsLst>
            <a:lin ang="5400000" scaled="0"/>
          </a:gradFill>
          <a:ln w="57150"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জাবেদার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83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Down 3">
            <a:extLst>
              <a:ext uri="{FF2B5EF4-FFF2-40B4-BE49-F238E27FC236}">
                <a16:creationId xmlns:a16="http://schemas.microsoft.com/office/drawing/2014/main" xmlns="" id="{003C24F1-382C-43DB-9F91-1AF64629C321}"/>
              </a:ext>
            </a:extLst>
          </p:cNvPr>
          <p:cNvSpPr/>
          <p:nvPr/>
        </p:nvSpPr>
        <p:spPr>
          <a:xfrm>
            <a:off x="2785604" y="540524"/>
            <a:ext cx="3621168" cy="96151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C1D88327-29A7-43BD-9786-559060D62A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7565023"/>
              </p:ext>
            </p:extLst>
          </p:nvPr>
        </p:nvGraphicFramePr>
        <p:xfrm>
          <a:off x="304801" y="1369827"/>
          <a:ext cx="8001000" cy="503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FB90B5-B461-4FAF-8D3A-49A47A5E218D}"/>
              </a:ext>
            </a:extLst>
          </p:cNvPr>
          <p:cNvSpPr txBox="1"/>
          <p:nvPr/>
        </p:nvSpPr>
        <p:spPr>
          <a:xfrm>
            <a:off x="3813245" y="657275"/>
            <a:ext cx="1565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বাট্টার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4951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324</TotalTime>
  <Words>628</Words>
  <Application>Microsoft Office PowerPoint</Application>
  <PresentationFormat>On-screen Show (4:3)</PresentationFormat>
  <Paragraphs>208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আজকের পাঠে সবাইকে স্বাগত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IC</dc:creator>
  <cp:lastModifiedBy>IC</cp:lastModifiedBy>
  <cp:revision>97</cp:revision>
  <dcterms:created xsi:type="dcterms:W3CDTF">2006-08-16T00:00:00Z</dcterms:created>
  <dcterms:modified xsi:type="dcterms:W3CDTF">2022-01-03T16:33:55Z</dcterms:modified>
</cp:coreProperties>
</file>