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76" r:id="rId6"/>
    <p:sldId id="269" r:id="rId7"/>
    <p:sldId id="270" r:id="rId8"/>
    <p:sldId id="264" r:id="rId9"/>
    <p:sldId id="265" r:id="rId10"/>
    <p:sldId id="267" r:id="rId11"/>
    <p:sldId id="268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4352B"/>
    <a:srgbClr val="99FF66"/>
    <a:srgbClr val="99FF99"/>
    <a:srgbClr val="CCFFFF"/>
    <a:srgbClr val="CCFF99"/>
    <a:srgbClr val="FFFFCC"/>
    <a:srgbClr val="FFFF00"/>
    <a:srgbClr val="CCFF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83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fif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jpg"/><Relationship Id="rId7" Type="http://schemas.openxmlformats.org/officeDocument/2006/relationships/image" Target="../media/image13.jpg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g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F17D06A-3C21-4B0D-8580-8C27B7BB4E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15399" cy="68580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1" y="2514600"/>
            <a:ext cx="7391400" cy="1143000"/>
          </a:xfrm>
          <a:noFill/>
        </p:spPr>
        <p:txBody>
          <a:bodyPr>
            <a:noAutofit/>
          </a:bodyPr>
          <a:lstStyle/>
          <a:p>
            <a:pPr marL="1143000" indent="-1143000">
              <a:buFont typeface="+mj-lt"/>
              <a:buAutoNum type="arabicPeriod"/>
            </a:pPr>
            <a:r>
              <a:rPr lang="bn-BD" sz="96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সবাইকে স্বাগতম</a:t>
            </a:r>
            <a:endParaRPr lang="en-US" sz="9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9019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4294967295"/>
          </p:nvPr>
        </p:nvSpPr>
        <p:spPr>
          <a:xfrm>
            <a:off x="1447800" y="1307509"/>
            <a:ext cx="3811314" cy="674503"/>
          </a:xfrm>
          <a:blipFill>
            <a:blip r:embed="rId2" cstate="print"/>
            <a:tile tx="0" ty="0" sx="100000" sy="100000" flip="none" algn="tl"/>
          </a:blipFill>
          <a:ln w="28575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bn-BD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শূন্যস্থান পূরণ</a:t>
            </a:r>
            <a:r>
              <a:rPr lang="bn-IN" sz="4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2233642"/>
            <a:ext cx="8305800" cy="4524315"/>
          </a:xfrm>
          <a:prstGeom prst="rect">
            <a:avLst/>
          </a:prstGeom>
          <a:solidFill>
            <a:srgbClr val="FFFF99"/>
          </a:solidFill>
          <a:ln w="28575">
            <a:solidFill>
              <a:srgbClr val="34352B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পৃথিবী দিনে একবার পাক খায় আপন...............উপর।</a:t>
            </a:r>
          </a:p>
          <a:p>
            <a:endParaRPr lang="bn-BD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পৃথিবী মেরু রেখাটি কক্ষের সাথে ........... ডিগ্রি কোণ করে   আছে।</a:t>
            </a:r>
          </a:p>
          <a:p>
            <a:endParaRPr lang="bn-BD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পৃথিবীতে দিন রাত হয় .............গতির জন্য।  </a:t>
            </a:r>
          </a:p>
          <a:p>
            <a:pPr marL="457200" indent="-457200">
              <a:buFont typeface="Wingdings" pitchFamily="2" charset="2"/>
              <a:buChar char="§"/>
            </a:pPr>
            <a:endParaRPr lang="bn-BD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bn-BD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35065" y="2648185"/>
            <a:ext cx="1416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অক্ষের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00800" y="35814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৬৬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41461" y="4965716"/>
            <a:ext cx="1754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আহ্নিক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6A1645C-0454-4076-9F2D-B9B4338878DD}"/>
              </a:ext>
            </a:extLst>
          </p:cNvPr>
          <p:cNvSpPr/>
          <p:nvPr/>
        </p:nvSpPr>
        <p:spPr>
          <a:xfrm>
            <a:off x="2743200" y="336363"/>
            <a:ext cx="274682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3600" b="0" cap="none" spc="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জোড়ায় কাজ</a:t>
            </a:r>
            <a:endParaRPr lang="en-US" sz="3600" b="0" cap="none" spc="0" dirty="0">
              <a:ln w="0"/>
              <a:solidFill>
                <a:srgbClr val="00B0F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86D8A8D-ADD9-4752-A7FD-B8852CA608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2501" y="812"/>
            <a:ext cx="2600982" cy="19812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908828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D05BEDF-6523-4E3B-A360-6460D7EBFE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89154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48000" y="-22778"/>
            <a:ext cx="2590800" cy="923200"/>
          </a:xfrm>
        </p:spPr>
        <p:txBody>
          <a:bodyPr>
            <a:norm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Process 2"/>
          <p:cNvSpPr/>
          <p:nvPr/>
        </p:nvSpPr>
        <p:spPr>
          <a:xfrm>
            <a:off x="1257300" y="841841"/>
            <a:ext cx="6781800" cy="685800"/>
          </a:xfrm>
          <a:prstGeom prst="flowChartProcess">
            <a:avLst/>
          </a:prstGeom>
          <a:noFill/>
          <a:ln>
            <a:solidFill>
              <a:srgbClr val="3435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সঠিক উত্তরে 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∙</a:t>
            </a:r>
            <a:r>
              <a:rPr lang="bn-BD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চিহ্ন দাও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14800" y="2971800"/>
                <a:ext cx="22012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825F15A7-03F4-43D7-82C5-3E23DA2F108C}" type="mathplaceholder">
                        <a:rPr lang="en-US" i="1" smtClean="0">
                          <a:latin typeface="Cambria Math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971800"/>
                <a:ext cx="2201244" cy="36933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t="-8333" r="-3047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Snip and Round Single Corner Rectangle 5"/>
              <p:cNvSpPr/>
              <p:nvPr/>
            </p:nvSpPr>
            <p:spPr>
              <a:xfrm>
                <a:off x="914400" y="1765041"/>
                <a:ext cx="7924800" cy="4940559"/>
              </a:xfrm>
              <a:prstGeom prst="snipRoundRect">
                <a:avLst/>
              </a:prstGeom>
              <a:noFill/>
              <a:ln>
                <a:solidFill>
                  <a:srgbClr val="3435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457200" indent="-457200">
                  <a:buFont typeface="Arial" pitchFamily="34" charset="0"/>
                  <a:buChar char="•"/>
                </a:pPr>
                <a:r>
                  <a:rPr lang="bn-BD" sz="3200" dirty="0">
                    <a:solidFill>
                      <a:srgbClr val="34352B"/>
                    </a:solidFill>
                    <a:latin typeface="NikoshBAN" pitchFamily="2" charset="0"/>
                    <a:cs typeface="NikoshBAN" pitchFamily="2" charset="0"/>
                  </a:rPr>
                  <a:t>পৃথিবী সূর্যের চারিদিকে ঘুরে আসে-                      ক ৩৬৫ দিনে     খ ৩৬৭ দিনে    গ ৩৬৮ দিনে</a:t>
                </a:r>
              </a:p>
              <a:p>
                <a:endParaRPr lang="bn-BD" sz="3200" dirty="0">
                  <a:solidFill>
                    <a:srgbClr val="34352B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bn-BD" sz="3200" dirty="0">
                    <a:solidFill>
                      <a:srgbClr val="34352B"/>
                    </a:solidFill>
                    <a:latin typeface="NikoshBAN" pitchFamily="2" charset="0"/>
                    <a:cs typeface="NikoshBAN" pitchFamily="2" charset="0"/>
                  </a:rPr>
                  <a:t>পৃথিবীর ঘূণায়ণ কক্ষপথ-                                   ক বৃত্তাকার   </a:t>
                </a:r>
                <a14:m>
                  <m:oMath xmlns:m="http://schemas.openxmlformats.org/officeDocument/2006/math">
                    <m:r>
                      <a:rPr lang="bn-BD" sz="3200" i="1" dirty="0" smtClean="0">
                        <a:solidFill>
                          <a:srgbClr val="34352B"/>
                        </a:solidFill>
                        <a:latin typeface="Cambria Math"/>
                        <a:cs typeface="NikoshBAN" pitchFamily="2" charset="0"/>
                      </a:rPr>
                      <m:t>    </m:t>
                    </m:r>
                  </m:oMath>
                </a14:m>
                <a:r>
                  <a:rPr lang="bn-BD" sz="3200" dirty="0">
                    <a:solidFill>
                      <a:srgbClr val="34352B"/>
                    </a:solidFill>
                    <a:latin typeface="NikoshBAN" pitchFamily="2" charset="0"/>
                    <a:cs typeface="NikoshBAN" pitchFamily="2" charset="0"/>
                  </a:rPr>
                  <a:t> খ উপবৃত্তাকার       গ গোলাকার</a:t>
                </a:r>
              </a:p>
              <a:p>
                <a:pPr marL="457200" indent="-457200">
                  <a:buFont typeface="Arial" pitchFamily="34" charset="0"/>
                  <a:buChar char="•"/>
                </a:pPr>
                <a:endParaRPr lang="bn-BD" sz="3200" dirty="0">
                  <a:solidFill>
                    <a:srgbClr val="34352B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pPr marL="457200" indent="-457200">
                  <a:buFont typeface="Arial" pitchFamily="34" charset="0"/>
                  <a:buChar char="•"/>
                </a:pPr>
                <a:r>
                  <a:rPr lang="bn-BD" sz="3200" dirty="0">
                    <a:solidFill>
                      <a:srgbClr val="34352B"/>
                    </a:solidFill>
                    <a:latin typeface="NikoshBAN" pitchFamily="2" charset="0"/>
                    <a:cs typeface="NikoshBAN" pitchFamily="2" charset="0"/>
                  </a:rPr>
                  <a:t>পৃথিবীর যে আলো পড়ে সে অংশে-              </a:t>
                </a:r>
                <a:r>
                  <a:rPr lang="bn-BD" sz="3200" dirty="0">
                    <a:solidFill>
                      <a:schemeClr val="bg1"/>
                    </a:solidFill>
                    <a:latin typeface="NikoshBAN" pitchFamily="2" charset="0"/>
                    <a:cs typeface="NikoshBAN" pitchFamily="2" charset="0"/>
                  </a:rPr>
                  <a:t>        ক দিন            খ রাত            গ দুপুর</a:t>
                </a:r>
                <a:endParaRPr lang="en-US" sz="3200" dirty="0">
                  <a:solidFill>
                    <a:schemeClr val="bg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6" name="Snip and Round Single Corner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765041"/>
                <a:ext cx="7924800" cy="4940559"/>
              </a:xfrm>
              <a:prstGeom prst="snipRoundRect">
                <a:avLst/>
              </a:prstGeom>
              <a:blipFill>
                <a:blip r:embed="rId4"/>
                <a:stretch>
                  <a:fillRect r="-10660" b="-6634"/>
                </a:stretch>
              </a:blipFill>
              <a:ln>
                <a:solidFill>
                  <a:srgbClr val="34352B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-152400" y="4264572"/>
            <a:ext cx="60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solidFill>
                <a:srgbClr val="34352B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65316" y="2864078"/>
            <a:ext cx="450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52800" y="4326127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∙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65316" y="5778787"/>
            <a:ext cx="30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∙</a:t>
            </a:r>
          </a:p>
        </p:txBody>
      </p:sp>
    </p:spTree>
    <p:extLst>
      <p:ext uri="{BB962C8B-B14F-4D97-AF65-F5344CB8AC3E}">
        <p14:creationId xmlns:p14="http://schemas.microsoft.com/office/powerpoint/2010/main" val="37722732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1327F2B-FF29-4F24-8C57-50442897E8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4252"/>
            <a:ext cx="8839200" cy="681374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18FEE91-D0F7-46EB-8D1F-1EC5FD5D7D08}"/>
              </a:ext>
            </a:extLst>
          </p:cNvPr>
          <p:cNvSpPr/>
          <p:nvPr/>
        </p:nvSpPr>
        <p:spPr>
          <a:xfrm>
            <a:off x="298238" y="2967335"/>
            <a:ext cx="854753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6000" b="1" cap="none" spc="0" dirty="0">
                <a:ln/>
                <a:solidFill>
                  <a:srgbClr val="FFFF00"/>
                </a:solidFill>
                <a:effectLst/>
              </a:rPr>
              <a:t>ক্লাসে থাকার জন্য ধন্যবাদ</a:t>
            </a:r>
          </a:p>
        </p:txBody>
      </p:sp>
    </p:spTree>
    <p:extLst>
      <p:ext uri="{BB962C8B-B14F-4D97-AF65-F5344CB8AC3E}">
        <p14:creationId xmlns:p14="http://schemas.microsoft.com/office/powerpoint/2010/main" val="39767577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A1F835B-7D95-409F-8388-96EBC0C29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0"/>
            <a:ext cx="8697248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EDF60B1-174D-4402-A36E-E882826D1CD1}"/>
              </a:ext>
            </a:extLst>
          </p:cNvPr>
          <p:cNvSpPr/>
          <p:nvPr/>
        </p:nvSpPr>
        <p:spPr>
          <a:xfrm>
            <a:off x="1894023" y="381000"/>
            <a:ext cx="53559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শিক্ষক</a:t>
            </a: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পরিচিতি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07BD73-4569-4FEE-A16D-38AD1976303D}"/>
              </a:ext>
            </a:extLst>
          </p:cNvPr>
          <p:cNvSpPr/>
          <p:nvPr/>
        </p:nvSpPr>
        <p:spPr>
          <a:xfrm>
            <a:off x="4114800" y="1676400"/>
            <a:ext cx="4658648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ফারহানা রহমান</a:t>
            </a:r>
          </a:p>
          <a:p>
            <a:pPr algn="ctr"/>
            <a:r>
              <a:rPr lang="bn-IN" sz="5400" b="0" cap="none" spc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সহকারি শিক্ষক</a:t>
            </a:r>
          </a:p>
          <a:p>
            <a:pPr algn="ctr"/>
            <a:r>
              <a:rPr lang="bn-IN" sz="540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জগদল স প্রা বি</a:t>
            </a:r>
          </a:p>
          <a:p>
            <a:pPr algn="ctr"/>
            <a:r>
              <a:rPr lang="bn-IN" sz="5400" b="0" cap="none" spc="0" dirty="0">
                <a:ln w="0"/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বীরগঞ্জ,দিনাজপুর</a:t>
            </a:r>
          </a:p>
          <a:p>
            <a:pPr algn="ctr"/>
            <a:endParaRPr 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285126-A6A8-4BBF-8071-896FD77F724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552" y="1943100"/>
            <a:ext cx="3581400" cy="2971800"/>
          </a:xfrm>
          <a:prstGeom prst="rect">
            <a:avLst/>
          </a:prstGeom>
          <a:ln w="38100">
            <a:solidFill>
              <a:srgbClr val="92D050"/>
            </a:solidFill>
          </a:ln>
        </p:spPr>
      </p:pic>
    </p:spTree>
    <p:extLst>
      <p:ext uri="{BB962C8B-B14F-4D97-AF65-F5344CB8AC3E}">
        <p14:creationId xmlns:p14="http://schemas.microsoft.com/office/powerpoint/2010/main" val="18131141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5E09693-7214-47E2-8DF5-B3B59B9212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47" y="0"/>
            <a:ext cx="8538155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B11BD98-F326-4444-AEAE-B7F2B4F64809}"/>
              </a:ext>
            </a:extLst>
          </p:cNvPr>
          <p:cNvSpPr/>
          <p:nvPr/>
        </p:nvSpPr>
        <p:spPr>
          <a:xfrm>
            <a:off x="1408986" y="609600"/>
            <a:ext cx="535915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7200" b="1" cap="none" spc="0" dirty="0">
                <a:ln/>
                <a:solidFill>
                  <a:srgbClr val="FF0000"/>
                </a:solidFill>
                <a:effectLst/>
              </a:rPr>
              <a:t>পাঠ পরিচিতি</a:t>
            </a:r>
            <a:endParaRPr lang="en-US" sz="7200" b="1" cap="none" spc="0" dirty="0">
              <a:ln/>
              <a:solidFill>
                <a:srgbClr val="FF0000"/>
              </a:solidFill>
              <a:effectLst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9DE75F-9F10-4199-B7D9-16486362E2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006940"/>
            <a:ext cx="2895600" cy="3496270"/>
          </a:xfrm>
          <a:prstGeom prst="rect">
            <a:avLst/>
          </a:prstGeom>
          <a:ln w="57150">
            <a:solidFill>
              <a:srgbClr val="99FF99"/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E78094D-DF47-4912-BA1D-33672A7AA289}"/>
              </a:ext>
            </a:extLst>
          </p:cNvPr>
          <p:cNvSpPr/>
          <p:nvPr/>
        </p:nvSpPr>
        <p:spPr>
          <a:xfrm>
            <a:off x="3276600" y="2146399"/>
            <a:ext cx="5631153" cy="338554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IN" sz="4000" b="1" dirty="0">
                <a:ln/>
                <a:solidFill>
                  <a:srgbClr val="00B050"/>
                </a:solidFill>
              </a:rPr>
              <a:t>শ্রেণিঃ৫ম</a:t>
            </a:r>
          </a:p>
          <a:p>
            <a:pPr algn="ctr"/>
            <a:r>
              <a:rPr lang="bn-IN" sz="4000" b="1" cap="none" spc="0" dirty="0">
                <a:ln/>
                <a:solidFill>
                  <a:srgbClr val="00B050"/>
                </a:solidFill>
                <a:effectLst/>
              </a:rPr>
              <a:t>বি</a:t>
            </a:r>
            <a:r>
              <a:rPr lang="bn-IN" sz="4000" b="1" dirty="0">
                <a:ln/>
                <a:solidFill>
                  <a:srgbClr val="00B050"/>
                </a:solidFill>
              </a:rPr>
              <a:t>ষয়ঃপ্রাথমিক বিজ্ঞান</a:t>
            </a:r>
          </a:p>
          <a:p>
            <a:pPr algn="ctr"/>
            <a:r>
              <a:rPr lang="bn-IN" sz="4000" b="1" dirty="0">
                <a:ln/>
                <a:solidFill>
                  <a:srgbClr val="00B050"/>
                </a:solidFill>
              </a:rPr>
              <a:t>শিরোনামঃমহাবিশ্ব</a:t>
            </a:r>
          </a:p>
          <a:p>
            <a:pPr algn="ctr"/>
            <a:r>
              <a:rPr lang="bn-IN" sz="4000" b="1" cap="none" spc="0" dirty="0">
                <a:ln/>
                <a:solidFill>
                  <a:srgbClr val="00B050"/>
                </a:solidFill>
                <a:effectLst/>
              </a:rPr>
              <a:t>বি</a:t>
            </a:r>
            <a:r>
              <a:rPr lang="bn-IN" sz="4000" b="1" dirty="0">
                <a:ln/>
                <a:solidFill>
                  <a:srgbClr val="00B050"/>
                </a:solidFill>
              </a:rPr>
              <a:t>শেষ পাঠঃপৃথিবীর গতি</a:t>
            </a:r>
          </a:p>
          <a:p>
            <a:pPr algn="ctr"/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84021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50D139B-B57A-408B-B3E1-4BCFEFEA9C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6868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28700" y="554182"/>
            <a:ext cx="7315200" cy="923330"/>
          </a:xfrm>
          <a:prstGeom prst="rect">
            <a:avLst/>
          </a:prstGeom>
          <a:solidFill>
            <a:srgbClr val="99FF66"/>
          </a:solidFill>
          <a:ln w="28575">
            <a:solidFill>
              <a:srgbClr val="00206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838200" y="1752600"/>
            <a:ext cx="7696200" cy="4563070"/>
          </a:xfrm>
          <a:prstGeom prst="flowChartAlternateProcess">
            <a:avLst/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Ø"/>
            </a:pP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১২.১.২ পৃথিবীর গতি কী কী ধরনের বলতে পারবে।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১২.২.১ একটি পরীক্ষণের  মাধ্যমে পৃথিবীতে দিনরাত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কীভাবে হয় তা ব্যাখ্যা করতে পারবে।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১২.৩.১ ঋতু পরিবর্তনের কারণ ব্যাখ্যা করতে পারবে।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066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1B5BDD79-4D8D-41C3-9669-AE1A713B81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705"/>
            <a:ext cx="8534399" cy="668681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2F4E279-E55B-4579-A8A3-6A922F40D699}"/>
              </a:ext>
            </a:extLst>
          </p:cNvPr>
          <p:cNvSpPr/>
          <p:nvPr/>
        </p:nvSpPr>
        <p:spPr>
          <a:xfrm>
            <a:off x="1675213" y="67270"/>
            <a:ext cx="57935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এসো কিছু ছবি দেখি</a:t>
            </a:r>
            <a:endParaRPr lang="en-US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50DC3D-774E-499F-BA53-404EC57E05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90600"/>
            <a:ext cx="3352800" cy="1895475"/>
          </a:xfrm>
          <a:prstGeom prst="rect">
            <a:avLst/>
          </a:prstGeom>
          <a:ln w="38100">
            <a:solidFill>
              <a:srgbClr val="CCFFFF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405979F-8E54-4725-8CA5-ADDE031299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424" y="3119866"/>
            <a:ext cx="3352799" cy="1657350"/>
          </a:xfrm>
          <a:prstGeom prst="rect">
            <a:avLst/>
          </a:prstGeom>
          <a:ln w="38100">
            <a:solidFill>
              <a:srgbClr val="00B050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2A202A-9A4B-443F-9A17-4B089471D0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5011008"/>
            <a:ext cx="3352798" cy="1609725"/>
          </a:xfrm>
          <a:prstGeom prst="rect">
            <a:avLst/>
          </a:prstGeom>
          <a:ln w="38100">
            <a:solidFill>
              <a:srgbClr val="34352B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CB20A3A-A93C-448A-8711-8A6F14DA75A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423" y="4968442"/>
            <a:ext cx="3352799" cy="1743075"/>
          </a:xfrm>
          <a:prstGeom prst="rect">
            <a:avLst/>
          </a:prstGeom>
          <a:ln w="38100">
            <a:solidFill>
              <a:srgbClr val="99FF99"/>
            </a:solidFill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388EB3-3777-4335-9EC7-3C46B50C855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048429"/>
            <a:ext cx="3352799" cy="1800225"/>
          </a:xfrm>
          <a:prstGeom prst="rect">
            <a:avLst/>
          </a:prstGeom>
          <a:ln w="38100">
            <a:solidFill>
              <a:srgbClr val="99FF99"/>
            </a:solidFill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C20C6FA-D8D4-40EC-B99F-2A860D97C38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425" y="1033165"/>
            <a:ext cx="3352799" cy="1895475"/>
          </a:xfrm>
          <a:prstGeom prst="rect">
            <a:avLst/>
          </a:prstGeom>
          <a:ln w="381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15435312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E3C3305-63D4-4925-B02A-84A059F0C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8839200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52596" y="3809999"/>
            <a:ext cx="3572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দিন রাতের পরীক্ষা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00200" y="5174441"/>
            <a:ext cx="6857999" cy="58477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পৃথিবীর আহ্নিক গতির পরীক্ষণ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42" r="6452" b="14676"/>
          <a:stretch/>
        </p:blipFill>
        <p:spPr>
          <a:xfrm>
            <a:off x="3409952" y="533400"/>
            <a:ext cx="5143500" cy="2743200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</p:pic>
      <p:sp>
        <p:nvSpPr>
          <p:cNvPr id="2" name="Flowchart: Sequential Access Storage 1"/>
          <p:cNvSpPr/>
          <p:nvPr/>
        </p:nvSpPr>
        <p:spPr>
          <a:xfrm>
            <a:off x="304800" y="533400"/>
            <a:ext cx="2857500" cy="2362199"/>
          </a:xfrm>
          <a:prstGeom prst="flowChartMagneticTape">
            <a:avLst/>
          </a:prstGeom>
          <a:solidFill>
            <a:srgbClr val="99FF66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শিক্ষকের আলোচনা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3029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986B94A-38E5-4E66-8A6A-CDE05903F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8929566" cy="673304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45585" y="4915743"/>
            <a:ext cx="2743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ঋতু পরিবর্তন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5727222"/>
            <a:ext cx="7596351" cy="584775"/>
          </a:xfrm>
          <a:prstGeom prst="rect">
            <a:avLst/>
          </a:prstGeom>
          <a:solidFill>
            <a:srgbClr val="FFFF99"/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পৃথিবী সূর্যের চারপাশে ৩৬৫ দিন.......।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2" t="12113" r="6325" b="12113"/>
          <a:stretch/>
        </p:blipFill>
        <p:spPr>
          <a:xfrm>
            <a:off x="1752600" y="1048281"/>
            <a:ext cx="5257800" cy="3886200"/>
          </a:xfrm>
          <a:prstGeom prst="ellipse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FC50203-8492-4FD5-9BEB-64B0126F868F}"/>
              </a:ext>
            </a:extLst>
          </p:cNvPr>
          <p:cNvSpPr/>
          <p:nvPr/>
        </p:nvSpPr>
        <p:spPr>
          <a:xfrm>
            <a:off x="533400" y="124951"/>
            <a:ext cx="71769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এসো</a:t>
            </a: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আরো</a:t>
            </a: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ছবি</a:t>
            </a: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r>
              <a:rPr lang="en-US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দেখি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7463834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BC22137-C1FA-4EFD-A7FC-B8406EF37F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86868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342900"/>
            <a:ext cx="4800600" cy="1143000"/>
          </a:xfrm>
          <a:solidFill>
            <a:srgbClr val="FFFF99"/>
          </a:solidFill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bn-BD" sz="4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পাঠ্য পুস্তক সংযোগ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F23239-2F29-44B9-8585-C35C2E725756}"/>
              </a:ext>
            </a:extLst>
          </p:cNvPr>
          <p:cNvSpPr/>
          <p:nvPr/>
        </p:nvSpPr>
        <p:spPr>
          <a:xfrm>
            <a:off x="1447800" y="4000165"/>
            <a:ext cx="697017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প্রাথমিক বিজ্ঞান বইয়ের </a:t>
            </a:r>
          </a:p>
          <a:p>
            <a:pPr algn="ctr"/>
            <a:r>
              <a:rPr lang="bn-IN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৫৪ পৃষ্ঠা বের করে </a:t>
            </a:r>
          </a:p>
          <a:p>
            <a:pPr algn="ctr"/>
            <a:r>
              <a:rPr lang="bn-IN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নীরবে পড়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7F5BC9-0947-4597-AD8B-35452C66F8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565173"/>
            <a:ext cx="2743200" cy="25853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062263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726AEEC3-4E61-4791-91D0-48FCC08570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86868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64" y="1237860"/>
            <a:ext cx="2621621" cy="1358432"/>
          </a:xfrm>
          <a:solidFill>
            <a:srgbClr val="FFFF99"/>
          </a:solidFill>
          <a:ln w="38100">
            <a:solidFill>
              <a:srgbClr val="99FF66"/>
            </a:solidFill>
          </a:ln>
        </p:spPr>
        <p:txBody>
          <a:bodyPr>
            <a:normAutofit/>
          </a:bodyPr>
          <a:lstStyle/>
          <a:p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0FA24E4-0E59-41F7-99F2-82BC2D4B4B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733801"/>
            <a:ext cx="3657600" cy="2895599"/>
          </a:xfrm>
          <a:prstGeom prst="rect">
            <a:avLst/>
          </a:prstGeom>
          <a:ln w="57150">
            <a:solidFill>
              <a:srgbClr val="99FF99"/>
            </a:solidFill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7BE5933-96A6-4F4A-9CB3-464EE2D2EE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81000"/>
            <a:ext cx="3657600" cy="289559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F37E7E9-91F6-4581-94FE-6C2F24382CCD}"/>
              </a:ext>
            </a:extLst>
          </p:cNvPr>
          <p:cNvSpPr/>
          <p:nvPr/>
        </p:nvSpPr>
        <p:spPr>
          <a:xfrm>
            <a:off x="697550" y="3660100"/>
            <a:ext cx="3874449" cy="255454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পৃথিবির আহ্নিক গতির</a:t>
            </a:r>
          </a:p>
          <a:p>
            <a:pPr algn="ctr"/>
            <a:r>
              <a:rPr lang="bn-IN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পরিক্ষা টি </a:t>
            </a:r>
          </a:p>
          <a:p>
            <a:pPr algn="ctr"/>
            <a:r>
              <a:rPr lang="bn-IN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গ্ল</a:t>
            </a:r>
            <a:r>
              <a:rPr lang="bn-IN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োব ও মোমবাতির</a:t>
            </a:r>
          </a:p>
          <a:p>
            <a:pPr algn="ctr"/>
            <a:r>
              <a:rPr lang="bn-IN" sz="32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সাহায্যে করে দে</a:t>
            </a:r>
            <a:r>
              <a:rPr lang="bn-IN" sz="32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খাও</a:t>
            </a:r>
            <a:endParaRPr lang="en-US" sz="32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13186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759</TotalTime>
  <Words>194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Cambria Math</vt:lpstr>
      <vt:lpstr>Century Schoolbook</vt:lpstr>
      <vt:lpstr>NikoshBAN</vt:lpstr>
      <vt:lpstr>Wingdings</vt:lpstr>
      <vt:lpstr>Wingdings 2</vt:lpstr>
      <vt:lpstr>Oriel</vt:lpstr>
      <vt:lpstr>সবাইকে 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পাঠ্য পুস্তক সংযোগ</vt:lpstr>
      <vt:lpstr>দলীয় কাজ</vt:lpstr>
      <vt:lpstr>শূন্যস্থান পূরণ কর</vt:lpstr>
      <vt:lpstr>মূল্যায়ন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স্বাগতম</dc:title>
  <dc:creator>RAFIA</dc:creator>
  <cp:lastModifiedBy>ASUS</cp:lastModifiedBy>
  <cp:revision>147</cp:revision>
  <dcterms:created xsi:type="dcterms:W3CDTF">2006-08-16T00:00:00Z</dcterms:created>
  <dcterms:modified xsi:type="dcterms:W3CDTF">2022-01-03T06:24:44Z</dcterms:modified>
</cp:coreProperties>
</file>