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9" r:id="rId3"/>
    <p:sldId id="260" r:id="rId4"/>
    <p:sldId id="261" r:id="rId5"/>
    <p:sldId id="274" r:id="rId6"/>
    <p:sldId id="257" r:id="rId7"/>
    <p:sldId id="262" r:id="rId8"/>
    <p:sldId id="270" r:id="rId9"/>
    <p:sldId id="271" r:id="rId10"/>
    <p:sldId id="272" r:id="rId11"/>
    <p:sldId id="273" r:id="rId12"/>
    <p:sldId id="264" r:id="rId13"/>
    <p:sldId id="265"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707" autoAdjust="0"/>
  </p:normalViewPr>
  <p:slideViewPr>
    <p:cSldViewPr>
      <p:cViewPr varScale="1">
        <p:scale>
          <a:sx n="58" d="100"/>
          <a:sy n="58" d="100"/>
        </p:scale>
        <p:origin x="-2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69CFC-82BC-4F94-8D8D-33A9D89B9843}"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CB7E6-610F-4A86-9292-051DC253A8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69CFC-82BC-4F94-8D8D-33A9D89B9843}" type="datetimeFigureOut">
              <a:rPr lang="en-US" smtClean="0"/>
              <a:pPr/>
              <a:t>10/17/2017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CB7E6-610F-4A86-9292-051DC253A8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5rt4.jpg"/>
          <p:cNvPicPr>
            <a:picLocks noChangeAspect="1"/>
          </p:cNvPicPr>
          <p:nvPr/>
        </p:nvPicPr>
        <p:blipFill>
          <a:blip r:embed="rId2"/>
          <a:stretch>
            <a:fillRect/>
          </a:stretch>
        </p:blipFill>
        <p:spPr>
          <a:xfrm>
            <a:off x="0" y="0"/>
            <a:ext cx="9144000" cy="6857999"/>
          </a:xfrm>
          <a:prstGeom prst="rect">
            <a:avLst/>
          </a:prstGeom>
        </p:spPr>
      </p:pic>
      <p:pic>
        <p:nvPicPr>
          <p:cNvPr id="3" name="Picture 2" descr="67iu65.jpg"/>
          <p:cNvPicPr>
            <a:picLocks noChangeAspect="1"/>
          </p:cNvPicPr>
          <p:nvPr/>
        </p:nvPicPr>
        <p:blipFill>
          <a:blip r:embed="rId3"/>
          <a:stretch>
            <a:fillRect/>
          </a:stretch>
        </p:blipFill>
        <p:spPr>
          <a:xfrm>
            <a:off x="1676400" y="3733800"/>
            <a:ext cx="5715000" cy="2590800"/>
          </a:xfrm>
          <a:prstGeom prst="rect">
            <a:avLst/>
          </a:prstGeom>
        </p:spPr>
      </p:pic>
      <p:sp>
        <p:nvSpPr>
          <p:cNvPr id="4" name="Oval 3"/>
          <p:cNvSpPr/>
          <p:nvPr/>
        </p:nvSpPr>
        <p:spPr>
          <a:xfrm>
            <a:off x="1447800" y="2209800"/>
            <a:ext cx="6400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আসসালামুয়ালাইকুম</a:t>
            </a:r>
            <a:endParaRPr lang="en-US" sz="4400" dirty="0"/>
          </a:p>
        </p:txBody>
      </p:sp>
      <p:pic>
        <p:nvPicPr>
          <p:cNvPr id="5" name="Picture 4" descr="tgfret54t.jpg"/>
          <p:cNvPicPr>
            <a:picLocks noChangeAspect="1"/>
          </p:cNvPicPr>
          <p:nvPr/>
        </p:nvPicPr>
        <p:blipFill>
          <a:blip r:embed="rId4"/>
          <a:stretch>
            <a:fillRect/>
          </a:stretch>
        </p:blipFill>
        <p:spPr>
          <a:xfrm>
            <a:off x="1219200" y="0"/>
            <a:ext cx="67818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lkl.jpg"/>
          <p:cNvPicPr>
            <a:picLocks noChangeAspect="1"/>
          </p:cNvPicPr>
          <p:nvPr/>
        </p:nvPicPr>
        <p:blipFill>
          <a:blip r:embed="rId2"/>
          <a:stretch>
            <a:fillRect/>
          </a:stretch>
        </p:blipFill>
        <p:spPr>
          <a:xfrm>
            <a:off x="0" y="0"/>
            <a:ext cx="9144000" cy="6858000"/>
          </a:xfrm>
          <a:prstGeom prst="rect">
            <a:avLst/>
          </a:prstGeom>
        </p:spPr>
      </p:pic>
      <p:sp>
        <p:nvSpPr>
          <p:cNvPr id="3" name="Oval 2"/>
          <p:cNvSpPr/>
          <p:nvPr/>
        </p:nvSpPr>
        <p:spPr>
          <a:xfrm>
            <a:off x="2438400" y="533400"/>
            <a:ext cx="5638800" cy="9906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t>সরল অনুবাদ</a:t>
            </a:r>
            <a:endParaRPr lang="en-US" sz="4800" b="1" dirty="0"/>
          </a:p>
        </p:txBody>
      </p:sp>
      <p:sp>
        <p:nvSpPr>
          <p:cNvPr id="4" name="Rectangle 3"/>
          <p:cNvSpPr/>
          <p:nvPr/>
        </p:nvSpPr>
        <p:spPr>
          <a:xfrm>
            <a:off x="838200" y="1981200"/>
            <a:ext cx="73152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pPr>
            <a:r>
              <a:rPr lang="bn-IN" sz="2800" dirty="0" smtClean="0"/>
              <a:t>আপনি কি তাকে দেখেছেন,যে বিচার দিবসকে অস্বীকার করে?</a:t>
            </a:r>
          </a:p>
          <a:p>
            <a:pPr algn="ctr">
              <a:buFont typeface="Wingdings" pitchFamily="2" charset="2"/>
              <a:buChar char="q"/>
            </a:pPr>
            <a:r>
              <a:rPr lang="bn-IN" sz="2800" dirty="0" smtClean="0"/>
              <a:t>সে তো ঐ ব্যাক্তি ,যে ইয়াতিমদের রুঢ়ভাবে তাড়িয়ে দেয়।আর সে অভাবগ্রস্থদের খাদ্য দানে উৎসাহিত করেনা।</a:t>
            </a:r>
          </a:p>
          <a:p>
            <a:pPr algn="ctr">
              <a:buFont typeface="Wingdings" pitchFamily="2" charset="2"/>
              <a:buChar char="q"/>
            </a:pPr>
            <a:r>
              <a:rPr lang="bn-IN" sz="2800" dirty="0" smtClean="0"/>
              <a:t>সুতরাং দূর্ভোগ ঐ সব সালাত আদায় কারীদের জন্য।</a:t>
            </a:r>
          </a:p>
          <a:p>
            <a:pPr algn="ctr">
              <a:buFont typeface="Wingdings" pitchFamily="2" charset="2"/>
              <a:buChar char="q"/>
            </a:pPr>
            <a:r>
              <a:rPr lang="bn-IN" sz="2800" dirty="0" smtClean="0"/>
              <a:t>যারা তাদের সালাত সম্পর্কে উদাসীন।যারা লোক দেখানোর জন্য তা করে।এবং গ্রিহস্থালীর প্রয়জনীয় ছোট খাটো জিনিষ অন্যকে দেয়না।</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ce.jpg"/>
          <p:cNvPicPr>
            <a:picLocks noChangeAspect="1"/>
          </p:cNvPicPr>
          <p:nvPr/>
        </p:nvPicPr>
        <p:blipFill>
          <a:blip r:embed="rId2"/>
          <a:stretch>
            <a:fillRect/>
          </a:stretch>
        </p:blipFill>
        <p:spPr>
          <a:xfrm>
            <a:off x="0" y="0"/>
            <a:ext cx="9144000" cy="6858000"/>
          </a:xfrm>
          <a:prstGeom prst="rect">
            <a:avLst/>
          </a:prstGeom>
        </p:spPr>
      </p:pic>
      <p:sp>
        <p:nvSpPr>
          <p:cNvPr id="3" name="Oval 2"/>
          <p:cNvSpPr/>
          <p:nvPr/>
        </p:nvSpPr>
        <p:spPr>
          <a:xfrm>
            <a:off x="2667000" y="381000"/>
            <a:ext cx="4953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t>শানে নুজুল</a:t>
            </a:r>
            <a:endParaRPr lang="en-US" sz="4400" dirty="0"/>
          </a:p>
        </p:txBody>
      </p:sp>
      <p:sp>
        <p:nvSpPr>
          <p:cNvPr id="5" name="Rectangle 4"/>
          <p:cNvSpPr/>
          <p:nvPr/>
        </p:nvSpPr>
        <p:spPr>
          <a:xfrm>
            <a:off x="1143000" y="2438400"/>
            <a:ext cx="7086600" cy="3276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t>মোনাফিকরা লোক দেখানোর জন্য নামাজ আদায় করতো।আল্লাহপাককে খুশি করা উদ্দেশ্য ছিলনা।তাছাড়া কাফির,মোনাফিকরা সংসারের ছোট খাটো জিনিষ দিতনা।তাদের এই খারাপ কাজ গুলো সম্পর্কে আল্লাহ পাক এই সূরা নাযিল করেন।</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654.jpg"/>
          <p:cNvPicPr>
            <a:picLocks noChangeAspect="1"/>
          </p:cNvPicPr>
          <p:nvPr/>
        </p:nvPicPr>
        <p:blipFill>
          <a:blip r:embed="rId2"/>
          <a:stretch>
            <a:fillRect/>
          </a:stretch>
        </p:blipFill>
        <p:spPr>
          <a:xfrm>
            <a:off x="0" y="0"/>
            <a:ext cx="9144000" cy="6858000"/>
          </a:xfrm>
          <a:prstGeom prst="rect">
            <a:avLst/>
          </a:prstGeom>
        </p:spPr>
      </p:pic>
      <p:sp>
        <p:nvSpPr>
          <p:cNvPr id="3" name="Oval 2"/>
          <p:cNvSpPr/>
          <p:nvPr/>
        </p:nvSpPr>
        <p:spPr>
          <a:xfrm>
            <a:off x="3657600" y="762000"/>
            <a:ext cx="3352800" cy="152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t>ব্যাখ্যা</a:t>
            </a:r>
            <a:endParaRPr lang="en-US" sz="5400" dirty="0"/>
          </a:p>
        </p:txBody>
      </p:sp>
      <p:sp>
        <p:nvSpPr>
          <p:cNvPr id="4" name="Rectangle 3"/>
          <p:cNvSpPr/>
          <p:nvPr/>
        </p:nvSpPr>
        <p:spPr>
          <a:xfrm>
            <a:off x="381000" y="2667000"/>
            <a:ext cx="83058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t>এই সূরায় কাফির মোশরিকদের কতিপয় খারাপ চরিত্রের কথা উল্লেখ করেছেন।তারা কিয়ামত দিবসকে অস্বীকার করত।তারা ইয়াতিমদের তাড়িয়ে দিত।অনেক ক্ষেত্রে ইয়াতিমদের ধন সম্পদ জোড় করে খেয়ে ফেলত।মোনাফিকদের কাজ ছিল লোক দেখানো নামাজ সহ অন্যান্য কাজ করা।আল্লাহ পাক এই সূরায় এই উভয় শ্রেণীর ধ্বংসের কথা বলেছেন।</a:t>
            </a:r>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te4trt4.jpg"/>
          <p:cNvPicPr>
            <a:picLocks noChangeAspect="1"/>
          </p:cNvPicPr>
          <p:nvPr/>
        </p:nvPicPr>
        <p:blipFill>
          <a:blip r:embed="rId2"/>
          <a:stretch>
            <a:fillRect/>
          </a:stretch>
        </p:blipFill>
        <p:spPr>
          <a:xfrm>
            <a:off x="0" y="0"/>
            <a:ext cx="9144000" cy="6857999"/>
          </a:xfrm>
          <a:prstGeom prst="rect">
            <a:avLst/>
          </a:prstGeom>
        </p:spPr>
      </p:pic>
      <p:sp>
        <p:nvSpPr>
          <p:cNvPr id="3" name="Oval 2"/>
          <p:cNvSpPr/>
          <p:nvPr/>
        </p:nvSpPr>
        <p:spPr>
          <a:xfrm>
            <a:off x="2971800" y="762000"/>
            <a:ext cx="38862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t>দলীয় কাজ</a:t>
            </a:r>
            <a:endParaRPr lang="en-US" sz="4400" dirty="0"/>
          </a:p>
        </p:txBody>
      </p:sp>
      <p:pic>
        <p:nvPicPr>
          <p:cNvPr id="4" name="Picture 3" descr="4f.jpg"/>
          <p:cNvPicPr>
            <a:picLocks noChangeAspect="1"/>
          </p:cNvPicPr>
          <p:nvPr/>
        </p:nvPicPr>
        <p:blipFill>
          <a:blip r:embed="rId3"/>
          <a:stretch>
            <a:fillRect/>
          </a:stretch>
        </p:blipFill>
        <p:spPr>
          <a:xfrm>
            <a:off x="2819400" y="1905000"/>
            <a:ext cx="4572000" cy="1981200"/>
          </a:xfrm>
          <a:prstGeom prst="rect">
            <a:avLst/>
          </a:prstGeom>
        </p:spPr>
      </p:pic>
      <p:sp>
        <p:nvSpPr>
          <p:cNvPr id="5" name="Rectangle 4"/>
          <p:cNvSpPr/>
          <p:nvPr/>
        </p:nvSpPr>
        <p:spPr>
          <a:xfrm>
            <a:off x="990600" y="4343400"/>
            <a:ext cx="7315200" cy="1524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t>প্রত্যেক দল সূরা </a:t>
            </a:r>
            <a:r>
              <a:rPr lang="bn-IN" sz="2800" dirty="0" smtClean="0"/>
              <a:t>মাউন এর শানে নুজুল</a:t>
            </a:r>
            <a:r>
              <a:rPr lang="bn-IN" sz="2800" dirty="0" smtClean="0"/>
              <a:t> </a:t>
            </a:r>
            <a:r>
              <a:rPr lang="bn-IN" sz="2800" dirty="0" smtClean="0"/>
              <a:t>খাতায় লিখ</a:t>
            </a:r>
            <a:r>
              <a:rPr lang="bn-IN"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ng.jpg"/>
          <p:cNvPicPr>
            <a:picLocks noChangeAspect="1"/>
          </p:cNvPicPr>
          <p:nvPr/>
        </p:nvPicPr>
        <p:blipFill>
          <a:blip r:embed="rId2"/>
          <a:stretch>
            <a:fillRect/>
          </a:stretch>
        </p:blipFill>
        <p:spPr>
          <a:xfrm>
            <a:off x="0" y="0"/>
            <a:ext cx="9144000" cy="6857999"/>
          </a:xfrm>
          <a:prstGeom prst="rect">
            <a:avLst/>
          </a:prstGeom>
        </p:spPr>
      </p:pic>
      <p:sp>
        <p:nvSpPr>
          <p:cNvPr id="3" name="Oval 2"/>
          <p:cNvSpPr/>
          <p:nvPr/>
        </p:nvSpPr>
        <p:spPr>
          <a:xfrm>
            <a:off x="2819400" y="914400"/>
            <a:ext cx="4038600" cy="990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t>মূল্যায়ন</a:t>
            </a:r>
            <a:endParaRPr lang="en-US" sz="4800" dirty="0"/>
          </a:p>
        </p:txBody>
      </p:sp>
      <p:sp>
        <p:nvSpPr>
          <p:cNvPr id="4" name="Rectangle 3"/>
          <p:cNvSpPr/>
          <p:nvPr/>
        </p:nvSpPr>
        <p:spPr>
          <a:xfrm>
            <a:off x="1295400" y="2286000"/>
            <a:ext cx="6858000" cy="3505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bn-IN" sz="3600" dirty="0" smtClean="0"/>
              <a:t> মাউন কয় নং সূরা?</a:t>
            </a:r>
          </a:p>
          <a:p>
            <a:pPr algn="ctr">
              <a:buFont typeface="Wingdings" pitchFamily="2" charset="2"/>
              <a:buChar char="v"/>
            </a:pPr>
            <a:r>
              <a:rPr lang="bn-IN" sz="3600" dirty="0" smtClean="0"/>
              <a:t>এ সূরায় কয় শ্রেণীর কথা বলা হয়েছে?</a:t>
            </a:r>
          </a:p>
          <a:p>
            <a:pPr algn="ctr">
              <a:buFont typeface="Wingdings" pitchFamily="2" charset="2"/>
              <a:buChar char="v"/>
            </a:pPr>
            <a:r>
              <a:rPr lang="bn-IN" sz="3600" dirty="0" smtClean="0"/>
              <a:t>সালাতে অবহেলা কারী কারা?</a:t>
            </a:r>
          </a:p>
          <a:p>
            <a:pPr algn="ctr">
              <a:buFont typeface="Wingdings" pitchFamily="2" charset="2"/>
              <a:buChar char="v"/>
            </a:pPr>
            <a:r>
              <a:rPr lang="bn-IN" sz="3600" dirty="0" smtClean="0"/>
              <a:t>এটি মাক্কী না মাদানী?</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5333  C 0.081 0.06533  0.102 0.072  0.124 0.072  C 0.149 0.072  0.169 0.06533  0.183 0.05333  L 0.25 0  E"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4tt4.jpg"/>
          <p:cNvPicPr>
            <a:picLocks noChangeAspect="1"/>
          </p:cNvPicPr>
          <p:nvPr/>
        </p:nvPicPr>
        <p:blipFill>
          <a:blip r:embed="rId2"/>
          <a:stretch>
            <a:fillRect/>
          </a:stretch>
        </p:blipFill>
        <p:spPr>
          <a:xfrm>
            <a:off x="1" y="0"/>
            <a:ext cx="9143999" cy="6858000"/>
          </a:xfrm>
          <a:prstGeom prst="rect">
            <a:avLst/>
          </a:prstGeom>
        </p:spPr>
      </p:pic>
      <p:sp>
        <p:nvSpPr>
          <p:cNvPr id="3" name="Oval 2"/>
          <p:cNvSpPr/>
          <p:nvPr/>
        </p:nvSpPr>
        <p:spPr>
          <a:xfrm>
            <a:off x="3657600" y="762000"/>
            <a:ext cx="3429000" cy="12192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t>শিক্ষা</a:t>
            </a:r>
            <a:endParaRPr lang="en-US" sz="5400" dirty="0"/>
          </a:p>
        </p:txBody>
      </p:sp>
      <p:sp>
        <p:nvSpPr>
          <p:cNvPr id="4" name="Rectangle 3"/>
          <p:cNvSpPr/>
          <p:nvPr/>
        </p:nvSpPr>
        <p:spPr>
          <a:xfrm>
            <a:off x="1676400" y="2438400"/>
            <a:ext cx="5867400" cy="35814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pPr>
            <a:r>
              <a:rPr lang="bn-IN" dirty="0" smtClean="0"/>
              <a:t> </a:t>
            </a:r>
            <a:r>
              <a:rPr lang="bn-IN" sz="3200" dirty="0" smtClean="0"/>
              <a:t>বিচার দিবস অস্বীকার জঘন্য কাজ।</a:t>
            </a:r>
          </a:p>
          <a:p>
            <a:pPr algn="ctr">
              <a:buFont typeface="Wingdings" pitchFamily="2" charset="2"/>
              <a:buChar char="q"/>
            </a:pPr>
            <a:r>
              <a:rPr lang="bn-IN" sz="3200" dirty="0" smtClean="0"/>
              <a:t> </a:t>
            </a:r>
            <a:r>
              <a:rPr lang="bn-IN" sz="3200" dirty="0" smtClean="0"/>
              <a:t>ইয়াতীম ও দুস্থদের তাড়িয়ে দেওয়া যাবেনা।</a:t>
            </a:r>
          </a:p>
          <a:p>
            <a:pPr algn="ctr">
              <a:buFont typeface="Wingdings" pitchFamily="2" charset="2"/>
              <a:buChar char="q"/>
            </a:pPr>
            <a:r>
              <a:rPr lang="bn-IN" sz="3200" dirty="0" smtClean="0"/>
              <a:t>নিস্বদের দানের ব্যাপারে উৎসাহিত করতে হবে।</a:t>
            </a:r>
          </a:p>
          <a:p>
            <a:pPr algn="ctr">
              <a:buFont typeface="Wingdings" pitchFamily="2" charset="2"/>
              <a:buChar char="q"/>
            </a:pPr>
            <a:r>
              <a:rPr lang="bn-IN" sz="3200" dirty="0" smtClean="0"/>
              <a:t> </a:t>
            </a:r>
            <a:r>
              <a:rPr lang="bn-IN" sz="3200" dirty="0" smtClean="0"/>
              <a:t>সালাত অবহেলা করা চলবেনা।</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rt_border_by_cesstrelle-d5ilnzp.png"/>
          <p:cNvPicPr>
            <a:picLocks noChangeAspect="1"/>
          </p:cNvPicPr>
          <p:nvPr/>
        </p:nvPicPr>
        <p:blipFill>
          <a:blip r:embed="rId2"/>
          <a:stretch>
            <a:fillRect/>
          </a:stretch>
        </p:blipFill>
        <p:spPr>
          <a:xfrm>
            <a:off x="0" y="0"/>
            <a:ext cx="9144000" cy="6858000"/>
          </a:xfrm>
          <a:prstGeom prst="rect">
            <a:avLst/>
          </a:prstGeom>
        </p:spPr>
      </p:pic>
      <p:pic>
        <p:nvPicPr>
          <p:cNvPr id="3" name="Picture 2" descr="portland_ore_japanese_garden_by_aparks45-d42a14s.gif"/>
          <p:cNvPicPr>
            <a:picLocks noChangeAspect="1"/>
          </p:cNvPicPr>
          <p:nvPr/>
        </p:nvPicPr>
        <p:blipFill>
          <a:blip r:embed="rId3"/>
          <a:stretch>
            <a:fillRect/>
          </a:stretch>
        </p:blipFill>
        <p:spPr>
          <a:xfrm>
            <a:off x="533400" y="381000"/>
            <a:ext cx="7924800" cy="6096000"/>
          </a:xfrm>
          <a:prstGeom prst="rect">
            <a:avLst/>
          </a:prstGeom>
        </p:spPr>
      </p:pic>
      <p:sp>
        <p:nvSpPr>
          <p:cNvPr id="4" name="Rectangle 3"/>
          <p:cNvSpPr/>
          <p:nvPr/>
        </p:nvSpPr>
        <p:spPr>
          <a:xfrm>
            <a:off x="914400" y="4648200"/>
            <a:ext cx="7315200" cy="1371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t>সবাইকে মোবারকবাদ</a:t>
            </a:r>
            <a:endParaRPr lang="en-US"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style>
          <a:lnRef idx="2">
            <a:schemeClr val="accent3">
              <a:shade val="50000"/>
            </a:schemeClr>
          </a:lnRef>
          <a:fillRef idx="1">
            <a:schemeClr val="accent3"/>
          </a:fillRef>
          <a:effectRef idx="0">
            <a:schemeClr val="accent3"/>
          </a:effectRef>
          <a:fontRef idx="minor">
            <a:schemeClr val="lt1"/>
          </a:fontRef>
        </p:style>
        <p:txBody>
          <a:bodyPr anchor="b">
            <a:noAutofit/>
          </a:bodyPr>
          <a:lstStyle/>
          <a:p>
            <a:pPr>
              <a:defRPr/>
            </a:pPr>
            <a:r>
              <a:rPr lang="bn-IN" sz="5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শিক্ষক পরিচিতি</a:t>
            </a:r>
            <a:endParaRPr lang="en-US" sz="5400" dirty="0">
              <a:solidFill>
                <a:schemeClr val="tx1"/>
              </a:solidFill>
              <a:latin typeface="NikoshBAN" pitchFamily="2" charset="0"/>
              <a:cs typeface="NikoshBAN" pitchFamily="2" charset="0"/>
            </a:endParaRPr>
          </a:p>
        </p:txBody>
      </p:sp>
      <p:sp>
        <p:nvSpPr>
          <p:cNvPr id="3" name="Content Placeholder 2"/>
          <p:cNvSpPr>
            <a:spLocks noGrp="1"/>
          </p:cNvSpPr>
          <p:nvPr>
            <p:ph idx="1"/>
          </p:nvPr>
        </p:nvSpPr>
        <p:spPr>
          <a:xfrm>
            <a:off x="533400" y="1752600"/>
            <a:ext cx="8610600" cy="5105400"/>
          </a:xfrm>
          <a:blipFill>
            <a:blip r:embed="rId2"/>
            <a:tile tx="0" ty="0" sx="100000" sy="100000" flip="none" algn="tl"/>
          </a:blipFill>
          <a:ln w="57150"/>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defRPr/>
            </a:pPr>
            <a:r>
              <a:rPr lang="bn-IN" sz="4400" dirty="0" smtClean="0">
                <a:solidFill>
                  <a:srgbClr val="002060"/>
                </a:solidFill>
                <a:latin typeface="NikoshBAN" pitchFamily="2" charset="0"/>
                <a:cs typeface="NikoshBAN" pitchFamily="2" charset="0"/>
              </a:rPr>
              <a:t>মো</a:t>
            </a:r>
            <a:r>
              <a:rPr lang="bn-BD" sz="4400" dirty="0" smtClean="0">
                <a:solidFill>
                  <a:srgbClr val="002060"/>
                </a:solidFill>
                <a:latin typeface="NikoshBAN" pitchFamily="2" charset="0"/>
                <a:cs typeface="NikoshBAN" pitchFamily="2" charset="0"/>
              </a:rPr>
              <a:t>হাম্মদ ইমাম </a:t>
            </a:r>
            <a:r>
              <a:rPr lang="bn-IN" sz="4400" dirty="0" smtClean="0">
                <a:solidFill>
                  <a:srgbClr val="002060"/>
                </a:solidFill>
                <a:latin typeface="NikoshBAN" pitchFamily="2" charset="0"/>
                <a:cs typeface="NikoshBAN" pitchFamily="2" charset="0"/>
              </a:rPr>
              <a:t>হো</a:t>
            </a:r>
            <a:r>
              <a:rPr lang="bn-BD" sz="4400" dirty="0" smtClean="0">
                <a:solidFill>
                  <a:srgbClr val="002060"/>
                </a:solidFill>
                <a:latin typeface="NikoshBAN" pitchFamily="2" charset="0"/>
                <a:cs typeface="NikoshBAN" pitchFamily="2" charset="0"/>
              </a:rPr>
              <a:t>সাইন হাওলাদার</a:t>
            </a:r>
            <a:r>
              <a:rPr lang="bn-IN" sz="4400" dirty="0" smtClean="0">
                <a:solidFill>
                  <a:srgbClr val="002060"/>
                </a:solidFill>
                <a:latin typeface="NikoshBAN" pitchFamily="2" charset="0"/>
                <a:cs typeface="NikoshBAN" pitchFamily="2" charset="0"/>
              </a:rPr>
              <a:t>।</a:t>
            </a:r>
            <a:r>
              <a:rPr lang="bn-BD" sz="4400" dirty="0" smtClean="0">
                <a:solidFill>
                  <a:srgbClr val="002060"/>
                </a:solidFill>
                <a:latin typeface="NikoshBAN" pitchFamily="2" charset="0"/>
                <a:cs typeface="NikoshBAN" pitchFamily="2" charset="0"/>
              </a:rPr>
              <a:t> </a:t>
            </a:r>
            <a:r>
              <a:rPr lang="bn-IN" sz="4400" b="1" dirty="0" smtClean="0">
                <a:solidFill>
                  <a:srgbClr val="002060"/>
                </a:solidFill>
                <a:latin typeface="NikoshBAN" pitchFamily="2" charset="0"/>
                <a:cs typeface="NikoshBAN" pitchFamily="2" charset="0"/>
              </a:rPr>
              <a:t> </a:t>
            </a:r>
            <a:r>
              <a:rPr lang="bn-BD" sz="4400" dirty="0" smtClean="0">
                <a:solidFill>
                  <a:srgbClr val="002060"/>
                </a:solidFill>
                <a:latin typeface="NikoshBAN" pitchFamily="2" charset="0"/>
                <a:cs typeface="NikoshBAN" pitchFamily="2" charset="0"/>
              </a:rPr>
              <a:t>সহকারি শিক্ষক (ইসলাম)</a:t>
            </a:r>
            <a:r>
              <a:rPr lang="bn-IN" sz="4400" dirty="0" smtClean="0">
                <a:solidFill>
                  <a:srgbClr val="002060"/>
                </a:solidFill>
                <a:latin typeface="NikoshBAN" pitchFamily="2" charset="0"/>
                <a:cs typeface="NikoshBAN" pitchFamily="2" charset="0"/>
              </a:rPr>
              <a:t>।</a:t>
            </a:r>
            <a:endParaRPr lang="bn-BD" sz="4400" dirty="0" smtClean="0">
              <a:solidFill>
                <a:srgbClr val="002060"/>
              </a:solidFill>
              <a:latin typeface="NikoshBAN" pitchFamily="2" charset="0"/>
              <a:cs typeface="NikoshBAN" pitchFamily="2" charset="0"/>
            </a:endParaRPr>
          </a:p>
          <a:p>
            <a:pPr algn="ctr">
              <a:defRPr/>
            </a:pPr>
            <a:r>
              <a:rPr lang="bn-BD" sz="4400" dirty="0" smtClean="0">
                <a:solidFill>
                  <a:srgbClr val="002060"/>
                </a:solidFill>
                <a:latin typeface="NikoshBAN" pitchFamily="2" charset="0"/>
                <a:cs typeface="NikoshBAN" pitchFamily="2" charset="0"/>
              </a:rPr>
              <a:t>চর বংশি জয়নালিয়া উচ্চ বিদ্যালয় </a:t>
            </a:r>
          </a:p>
          <a:p>
            <a:pPr algn="ctr">
              <a:defRPr/>
            </a:pPr>
            <a:r>
              <a:rPr lang="bn-BD" sz="4400" dirty="0" smtClean="0">
                <a:solidFill>
                  <a:srgbClr val="002060"/>
                </a:solidFill>
                <a:latin typeface="NikoshBAN" pitchFamily="2" charset="0"/>
                <a:cs typeface="NikoshBAN" pitchFamily="2" charset="0"/>
              </a:rPr>
              <a:t>রায়পুর লক্ষীপুর</a:t>
            </a:r>
            <a:r>
              <a:rPr lang="bn-IN" sz="4400" dirty="0" smtClean="0">
                <a:solidFill>
                  <a:srgbClr val="002060"/>
                </a:solidFill>
                <a:latin typeface="NikoshBAN" pitchFamily="2" charset="0"/>
                <a:cs typeface="NikoshBAN" pitchFamily="2" charset="0"/>
              </a:rPr>
              <a:t>।</a:t>
            </a:r>
            <a:endParaRPr lang="bn-BD" sz="4400" dirty="0" smtClean="0">
              <a:solidFill>
                <a:srgbClr val="002060"/>
              </a:solidFill>
              <a:latin typeface="NikoshBAN" pitchFamily="2" charset="0"/>
              <a:cs typeface="NikoshBAN" pitchFamily="2" charset="0"/>
            </a:endParaRPr>
          </a:p>
          <a:p>
            <a:pPr algn="ctr">
              <a:defRPr/>
            </a:pPr>
            <a:endParaRPr lang="bn-BD" sz="4400" dirty="0" smtClean="0">
              <a:solidFill>
                <a:srgbClr val="002060"/>
              </a:solidFill>
              <a:latin typeface="NikoshBAN" pitchFamily="2" charset="0"/>
              <a:cs typeface="NikoshBAN" pitchFamily="2" charset="0"/>
            </a:endParaRPr>
          </a:p>
          <a:p>
            <a:pPr algn="ctr">
              <a:defRPr/>
            </a:pPr>
            <a:endParaRPr lang="en-US" sz="4400" dirty="0">
              <a:solidFill>
                <a:srgbClr val="002060"/>
              </a:solidFill>
              <a:latin typeface="NikoshBAN" pitchFamily="2" charset="0"/>
              <a:cs typeface="NikoshBAN" pitchFamily="2" charset="0"/>
            </a:endParaRPr>
          </a:p>
        </p:txBody>
      </p:sp>
      <p:pic>
        <p:nvPicPr>
          <p:cNvPr id="3078" name="Picture 4" descr="51595_310 - Copy.jpg"/>
          <p:cNvPicPr>
            <a:picLocks noChangeAspect="1"/>
          </p:cNvPicPr>
          <p:nvPr/>
        </p:nvPicPr>
        <p:blipFill>
          <a:blip r:embed="rId3"/>
          <a:srcRect/>
          <a:stretch>
            <a:fillRect/>
          </a:stretch>
        </p:blipFill>
        <p:spPr bwMode="auto">
          <a:xfrm>
            <a:off x="12725400" y="5943600"/>
            <a:ext cx="4095750" cy="2457450"/>
          </a:xfrm>
          <a:prstGeom prst="rect">
            <a:avLst/>
          </a:prstGeom>
          <a:noFill/>
          <a:ln w="9525">
            <a:noFill/>
            <a:miter lim="800000"/>
            <a:headEnd/>
            <a:tailEnd/>
          </a:ln>
        </p:spPr>
      </p:pic>
      <p:pic>
        <p:nvPicPr>
          <p:cNvPr id="6" name="Picture 5" descr="gfgfhghgjhgjghjh.gif"/>
          <p:cNvPicPr>
            <a:picLocks noChangeAspect="1"/>
          </p:cNvPicPr>
          <p:nvPr/>
        </p:nvPicPr>
        <p:blipFill>
          <a:blip r:embed="rId4"/>
          <a:stretch>
            <a:fillRect/>
          </a:stretch>
        </p:blipFill>
        <p:spPr>
          <a:xfrm>
            <a:off x="1219200" y="0"/>
            <a:ext cx="1292367" cy="1295400"/>
          </a:xfrm>
          <a:prstGeom prst="rect">
            <a:avLst/>
          </a:prstGeom>
          <a:ln w="38100">
            <a:solidFill>
              <a:schemeClr val="tx1"/>
            </a:solidFill>
            <a:prstDash val="sysDash"/>
          </a:ln>
        </p:spPr>
      </p:pic>
      <p:pic>
        <p:nvPicPr>
          <p:cNvPr id="7" name="Picture 6" descr="gfgfhghgjhgjghjh.gif"/>
          <p:cNvPicPr>
            <a:picLocks noChangeAspect="1"/>
          </p:cNvPicPr>
          <p:nvPr/>
        </p:nvPicPr>
        <p:blipFill>
          <a:blip r:embed="rId4"/>
          <a:stretch>
            <a:fillRect/>
          </a:stretch>
        </p:blipFill>
        <p:spPr>
          <a:xfrm>
            <a:off x="6553200" y="0"/>
            <a:ext cx="1292367" cy="1295400"/>
          </a:xfrm>
          <a:prstGeom prst="rect">
            <a:avLst/>
          </a:prstGeom>
          <a:ln w="38100">
            <a:solidFill>
              <a:schemeClr val="tx1"/>
            </a:solidFill>
            <a:prstDash val="sysDash"/>
          </a:ln>
        </p:spPr>
      </p:pic>
      <p:pic>
        <p:nvPicPr>
          <p:cNvPr id="9" name="Picture 8" descr="20160817_173249.jpg"/>
          <p:cNvPicPr>
            <a:picLocks noChangeAspect="1"/>
          </p:cNvPicPr>
          <p:nvPr/>
        </p:nvPicPr>
        <p:blipFill>
          <a:blip r:embed="rId5" cstate="print"/>
          <a:stretch>
            <a:fillRect/>
          </a:stretch>
        </p:blipFill>
        <p:spPr>
          <a:xfrm rot="16200000">
            <a:off x="6553200" y="4267200"/>
            <a:ext cx="24384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plus(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4419600" cy="1600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পাঠ পরিচিতি</a:t>
            </a:r>
            <a:endParaRPr lang="en-US" sz="6000" dirty="0"/>
          </a:p>
        </p:txBody>
      </p:sp>
      <p:sp>
        <p:nvSpPr>
          <p:cNvPr id="3" name="Rectangle 2"/>
          <p:cNvSpPr/>
          <p:nvPr/>
        </p:nvSpPr>
        <p:spPr>
          <a:xfrm>
            <a:off x="0" y="2286000"/>
            <a:ext cx="9144000" cy="4572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rPr>
              <a:t>বিষয়ঃ ইসলাম ও নৈতিক শিক্ষা</a:t>
            </a:r>
          </a:p>
          <a:p>
            <a:pPr algn="ctr"/>
            <a:r>
              <a:rPr lang="bn-IN" sz="4400" dirty="0" smtClean="0">
                <a:solidFill>
                  <a:schemeClr val="tx1"/>
                </a:solidFill>
              </a:rPr>
              <a:t>শ্রেণীঃ ৯ম</a:t>
            </a:r>
          </a:p>
          <a:p>
            <a:pPr algn="ctr"/>
            <a:r>
              <a:rPr lang="bn-IN" sz="4400" dirty="0" smtClean="0">
                <a:solidFill>
                  <a:schemeClr val="tx1"/>
                </a:solidFill>
              </a:rPr>
              <a:t>অধ্যায়ঃ দ্বীতীয়</a:t>
            </a:r>
          </a:p>
          <a:p>
            <a:pPr algn="ctr"/>
            <a:r>
              <a:rPr lang="bn-IN" sz="4400" dirty="0" smtClean="0">
                <a:solidFill>
                  <a:schemeClr val="tx1"/>
                </a:solidFill>
              </a:rPr>
              <a:t>পাঠঃ১০</a:t>
            </a:r>
            <a:endParaRPr lang="en-US" sz="4400" dirty="0">
              <a:solidFill>
                <a:schemeClr val="tx1"/>
              </a:solidFill>
            </a:endParaRPr>
          </a:p>
        </p:txBody>
      </p:sp>
      <p:pic>
        <p:nvPicPr>
          <p:cNvPr id="4" name="Picture 3" descr="gfgfhghgjhgjghjh.gif"/>
          <p:cNvPicPr>
            <a:picLocks noChangeAspect="1"/>
          </p:cNvPicPr>
          <p:nvPr/>
        </p:nvPicPr>
        <p:blipFill>
          <a:blip r:embed="rId3"/>
          <a:stretch>
            <a:fillRect/>
          </a:stretch>
        </p:blipFill>
        <p:spPr>
          <a:xfrm>
            <a:off x="304800" y="381000"/>
            <a:ext cx="1292367" cy="1295400"/>
          </a:xfrm>
          <a:prstGeom prst="rect">
            <a:avLst/>
          </a:prstGeom>
          <a:ln w="38100">
            <a:solidFill>
              <a:schemeClr val="tx1"/>
            </a:solidFill>
            <a:prstDash val="sysDash"/>
          </a:ln>
        </p:spPr>
      </p:pic>
      <p:pic>
        <p:nvPicPr>
          <p:cNvPr id="5" name="Picture 4" descr="gfgfhghgjhgjghjh.gif"/>
          <p:cNvPicPr>
            <a:picLocks noChangeAspect="1"/>
          </p:cNvPicPr>
          <p:nvPr/>
        </p:nvPicPr>
        <p:blipFill>
          <a:blip r:embed="rId3"/>
          <a:stretch>
            <a:fillRect/>
          </a:stretch>
        </p:blipFill>
        <p:spPr>
          <a:xfrm>
            <a:off x="7010400" y="304800"/>
            <a:ext cx="1292367" cy="1295400"/>
          </a:xfrm>
          <a:prstGeom prst="rect">
            <a:avLst/>
          </a:prstGeom>
          <a:ln w="38100">
            <a:solidFill>
              <a:schemeClr val="tx1"/>
            </a:solidFill>
            <a:prstDash val="sysDash"/>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2721_25f43.gif"/>
          <p:cNvPicPr>
            <a:picLocks noChangeAspect="1"/>
          </p:cNvPicPr>
          <p:nvPr/>
        </p:nvPicPr>
        <p:blipFill>
          <a:blip r:embed="rId2"/>
          <a:stretch>
            <a:fillRect/>
          </a:stretch>
        </p:blipFill>
        <p:spPr>
          <a:xfrm>
            <a:off x="0" y="0"/>
            <a:ext cx="9144000" cy="6858000"/>
          </a:xfrm>
          <a:prstGeom prst="rect">
            <a:avLst/>
          </a:prstGeom>
        </p:spPr>
      </p:pic>
      <p:sp>
        <p:nvSpPr>
          <p:cNvPr id="3" name="Oval 2"/>
          <p:cNvSpPr/>
          <p:nvPr/>
        </p:nvSpPr>
        <p:spPr>
          <a:xfrm>
            <a:off x="1981200" y="304800"/>
            <a:ext cx="5562600" cy="1295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নিচের ছবিগুলো দেখ</a:t>
            </a:r>
            <a:endParaRPr lang="en-US" sz="3600" dirty="0"/>
          </a:p>
        </p:txBody>
      </p:sp>
      <p:pic>
        <p:nvPicPr>
          <p:cNvPr id="4" name="Picture 3" descr="5y4y54.jpg"/>
          <p:cNvPicPr>
            <a:picLocks noChangeAspect="1"/>
          </p:cNvPicPr>
          <p:nvPr/>
        </p:nvPicPr>
        <p:blipFill>
          <a:blip r:embed="rId3"/>
          <a:stretch>
            <a:fillRect/>
          </a:stretch>
        </p:blipFill>
        <p:spPr>
          <a:xfrm>
            <a:off x="5867400" y="2133600"/>
            <a:ext cx="2619375" cy="1743075"/>
          </a:xfrm>
          <a:prstGeom prst="rect">
            <a:avLst/>
          </a:prstGeom>
        </p:spPr>
      </p:pic>
      <p:pic>
        <p:nvPicPr>
          <p:cNvPr id="5" name="Picture 4" descr="edre.jpg"/>
          <p:cNvPicPr>
            <a:picLocks noChangeAspect="1"/>
          </p:cNvPicPr>
          <p:nvPr/>
        </p:nvPicPr>
        <p:blipFill>
          <a:blip r:embed="rId4"/>
          <a:stretch>
            <a:fillRect/>
          </a:stretch>
        </p:blipFill>
        <p:spPr>
          <a:xfrm>
            <a:off x="3352800" y="2209800"/>
            <a:ext cx="2209800" cy="1676400"/>
          </a:xfrm>
          <a:prstGeom prst="rect">
            <a:avLst/>
          </a:prstGeom>
          <a:ln w="38100">
            <a:solidFill>
              <a:schemeClr val="tx1"/>
            </a:solidFill>
          </a:ln>
        </p:spPr>
      </p:pic>
      <p:pic>
        <p:nvPicPr>
          <p:cNvPr id="6" name="Picture 5" descr="ede.jpg"/>
          <p:cNvPicPr>
            <a:picLocks noChangeAspect="1"/>
          </p:cNvPicPr>
          <p:nvPr/>
        </p:nvPicPr>
        <p:blipFill>
          <a:blip r:embed="rId5"/>
          <a:stretch>
            <a:fillRect/>
          </a:stretch>
        </p:blipFill>
        <p:spPr>
          <a:xfrm>
            <a:off x="609600" y="2209800"/>
            <a:ext cx="2324100" cy="1676400"/>
          </a:xfrm>
          <a:prstGeom prst="rect">
            <a:avLst/>
          </a:prstGeom>
          <a:ln w="38100">
            <a:solidFill>
              <a:schemeClr val="tx1"/>
            </a:solidFill>
          </a:ln>
        </p:spPr>
      </p:pic>
      <p:pic>
        <p:nvPicPr>
          <p:cNvPr id="7" name="Picture 6" descr="57.jpg"/>
          <p:cNvPicPr>
            <a:picLocks noChangeAspect="1"/>
          </p:cNvPicPr>
          <p:nvPr/>
        </p:nvPicPr>
        <p:blipFill>
          <a:blip r:embed="rId6"/>
          <a:stretch>
            <a:fillRect/>
          </a:stretch>
        </p:blipFill>
        <p:spPr>
          <a:xfrm>
            <a:off x="6019800" y="4191000"/>
            <a:ext cx="2390775" cy="1800225"/>
          </a:xfrm>
          <a:prstGeom prst="rect">
            <a:avLst/>
          </a:prstGeom>
        </p:spPr>
      </p:pic>
      <p:pic>
        <p:nvPicPr>
          <p:cNvPr id="8" name="Picture 7" descr="ewrrf.jpg"/>
          <p:cNvPicPr>
            <a:picLocks noChangeAspect="1"/>
          </p:cNvPicPr>
          <p:nvPr/>
        </p:nvPicPr>
        <p:blipFill>
          <a:blip r:embed="rId7"/>
          <a:stretch>
            <a:fillRect/>
          </a:stretch>
        </p:blipFill>
        <p:spPr>
          <a:xfrm>
            <a:off x="2057400" y="4191000"/>
            <a:ext cx="3200400" cy="169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plus(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itter-graphics-the-community-for-graphics-enthusiasts-SifPXI-clipart.gif"/>
          <p:cNvPicPr>
            <a:picLocks noChangeAspect="1"/>
          </p:cNvPicPr>
          <p:nvPr/>
        </p:nvPicPr>
        <p:blipFill>
          <a:blip r:embed="rId2"/>
          <a:stretch>
            <a:fillRect/>
          </a:stretch>
        </p:blipFill>
        <p:spPr>
          <a:xfrm>
            <a:off x="0" y="0"/>
            <a:ext cx="9144000" cy="6858000"/>
          </a:xfrm>
          <a:prstGeom prst="rect">
            <a:avLst/>
          </a:prstGeom>
        </p:spPr>
      </p:pic>
      <p:sp>
        <p:nvSpPr>
          <p:cNvPr id="3" name="Oval 2"/>
          <p:cNvSpPr/>
          <p:nvPr/>
        </p:nvSpPr>
        <p:spPr>
          <a:xfrm>
            <a:off x="2438400" y="304800"/>
            <a:ext cx="4572000" cy="11430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t>পাঠ ঘোষণা</a:t>
            </a:r>
            <a:endParaRPr lang="en-US" sz="4400" dirty="0"/>
          </a:p>
        </p:txBody>
      </p:sp>
      <p:pic>
        <p:nvPicPr>
          <p:cNvPr id="4" name="Picture 3" descr="45t45.jpg"/>
          <p:cNvPicPr>
            <a:picLocks noChangeAspect="1"/>
          </p:cNvPicPr>
          <p:nvPr/>
        </p:nvPicPr>
        <p:blipFill>
          <a:blip r:embed="rId3"/>
          <a:stretch>
            <a:fillRect/>
          </a:stretch>
        </p:blipFill>
        <p:spPr>
          <a:xfrm>
            <a:off x="838200" y="2362200"/>
            <a:ext cx="69342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wdwe.jpg"/>
          <p:cNvPicPr>
            <a:picLocks noChangeAspect="1"/>
          </p:cNvPicPr>
          <p:nvPr/>
        </p:nvPicPr>
        <p:blipFill>
          <a:blip r:embed="rId2"/>
          <a:stretch>
            <a:fillRect/>
          </a:stretch>
        </p:blipFill>
        <p:spPr>
          <a:xfrm>
            <a:off x="0" y="-304800"/>
            <a:ext cx="9372600" cy="7391400"/>
          </a:xfrm>
          <a:prstGeom prst="rect">
            <a:avLst/>
          </a:prstGeom>
        </p:spPr>
      </p:pic>
      <p:sp>
        <p:nvSpPr>
          <p:cNvPr id="4" name="Rectangle 3"/>
          <p:cNvSpPr/>
          <p:nvPr/>
        </p:nvSpPr>
        <p:spPr>
          <a:xfrm>
            <a:off x="1143000" y="533400"/>
            <a:ext cx="6858000" cy="4800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t>শিখনফল</a:t>
            </a:r>
          </a:p>
          <a:p>
            <a:pPr algn="ctr"/>
            <a:r>
              <a:rPr lang="en-US" sz="3600" dirty="0" smtClean="0">
                <a:solidFill>
                  <a:srgbClr val="002060"/>
                </a:solidFill>
              </a:rPr>
              <a:t>এই পাঠ শেষে শিক্ষার্থীরা</a:t>
            </a:r>
            <a:endParaRPr lang="bn-IN" sz="3600" dirty="0" smtClean="0">
              <a:solidFill>
                <a:srgbClr val="002060"/>
              </a:solidFill>
            </a:endParaRPr>
          </a:p>
          <a:p>
            <a:pPr algn="ctr">
              <a:buFont typeface="Wingdings" pitchFamily="2" charset="2"/>
              <a:buChar char="q"/>
            </a:pPr>
            <a:r>
              <a:rPr lang="bn-IN" sz="3600" dirty="0" smtClean="0">
                <a:solidFill>
                  <a:srgbClr val="002060"/>
                </a:solidFill>
              </a:rPr>
              <a:t> আল মাউন পড়তে পারবে।</a:t>
            </a:r>
          </a:p>
          <a:p>
            <a:pPr algn="ctr">
              <a:buFont typeface="Wingdings" pitchFamily="2" charset="2"/>
              <a:buChar char="q"/>
            </a:pPr>
            <a:r>
              <a:rPr lang="bn-IN" sz="3600" dirty="0" smtClean="0">
                <a:solidFill>
                  <a:srgbClr val="002060"/>
                </a:solidFill>
              </a:rPr>
              <a:t>আল মাউন এর অর্থ বলতে পারবে।</a:t>
            </a:r>
          </a:p>
          <a:p>
            <a:pPr algn="ctr">
              <a:buFont typeface="Wingdings" pitchFamily="2" charset="2"/>
              <a:buChar char="q"/>
            </a:pPr>
            <a:r>
              <a:rPr lang="bn-IN" sz="3600" dirty="0" smtClean="0">
                <a:solidFill>
                  <a:srgbClr val="002060"/>
                </a:solidFill>
              </a:rPr>
              <a:t>আল মাউন এর শিক্ষা বলতে পারবে।</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normAutofit/>
          </a:bodyPr>
          <a:lstStyle/>
          <a:p>
            <a:r>
              <a:rPr lang="bn-IN" sz="6600" dirty="0" smtClean="0"/>
              <a:t>এক নজরে সূরা</a:t>
            </a:r>
            <a:endParaRPr lang="en-US" sz="6600" dirty="0"/>
          </a:p>
        </p:txBody>
      </p:sp>
      <p:pic>
        <p:nvPicPr>
          <p:cNvPr id="4" name="Content Placeholder 3" descr="bbgh.png"/>
          <p:cNvPicPr>
            <a:picLocks noGrp="1" noChangeAspect="1"/>
          </p:cNvPicPr>
          <p:nvPr>
            <p:ph idx="1"/>
          </p:nvPr>
        </p:nvPicPr>
        <p:blipFill>
          <a:blip r:embed="rId2"/>
          <a:stretch>
            <a:fillRect/>
          </a:stretch>
        </p:blipFill>
        <p:spPr>
          <a:xfrm>
            <a:off x="0" y="1600200"/>
            <a:ext cx="9144000" cy="5257800"/>
          </a:xfrm>
        </p:spPr>
      </p:pic>
      <p:pic>
        <p:nvPicPr>
          <p:cNvPr id="5" name="Picture 4" descr="3543.png"/>
          <p:cNvPicPr>
            <a:picLocks noChangeAspect="1"/>
          </p:cNvPicPr>
          <p:nvPr/>
        </p:nvPicPr>
        <p:blipFill>
          <a:blip r:embed="rId3"/>
          <a:stretch>
            <a:fillRect/>
          </a:stretch>
        </p:blipFill>
        <p:spPr>
          <a:xfrm>
            <a:off x="1600200" y="2505074"/>
            <a:ext cx="5562600" cy="3514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iopoi.jpg"/>
          <p:cNvPicPr>
            <a:picLocks noChangeAspect="1"/>
          </p:cNvPicPr>
          <p:nvPr/>
        </p:nvPicPr>
        <p:blipFill>
          <a:blip r:embed="rId2"/>
          <a:stretch>
            <a:fillRect/>
          </a:stretch>
        </p:blipFill>
        <p:spPr>
          <a:xfrm>
            <a:off x="0" y="0"/>
            <a:ext cx="9144000" cy="6858000"/>
          </a:xfrm>
          <a:prstGeom prst="rect">
            <a:avLst/>
          </a:prstGeom>
        </p:spPr>
      </p:pic>
      <p:sp>
        <p:nvSpPr>
          <p:cNvPr id="3" name="Oval 2"/>
          <p:cNvSpPr/>
          <p:nvPr/>
        </p:nvSpPr>
        <p:spPr>
          <a:xfrm>
            <a:off x="1066800" y="381000"/>
            <a:ext cx="6858000" cy="762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t>এসো সূরাটি পাঠ করি</a:t>
            </a:r>
            <a:endParaRPr lang="en-US" sz="4000" dirty="0"/>
          </a:p>
        </p:txBody>
      </p:sp>
      <p:pic>
        <p:nvPicPr>
          <p:cNvPr id="1027" name="Picture 3" descr="C:\Users\DELL\Pictures\57y6.png"/>
          <p:cNvPicPr>
            <a:picLocks noChangeAspect="1" noChangeArrowheads="1"/>
          </p:cNvPicPr>
          <p:nvPr/>
        </p:nvPicPr>
        <p:blipFill>
          <a:blip r:embed="rId3"/>
          <a:srcRect/>
          <a:stretch>
            <a:fillRect/>
          </a:stretch>
        </p:blipFill>
        <p:spPr bwMode="auto">
          <a:xfrm>
            <a:off x="609600" y="1752600"/>
            <a:ext cx="75438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heel(4)">
                                      <p:cBhvr>
                                        <p:cTn id="1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g5t.jpg"/>
          <p:cNvPicPr>
            <a:picLocks noChangeAspect="1"/>
          </p:cNvPicPr>
          <p:nvPr/>
        </p:nvPicPr>
        <p:blipFill>
          <a:blip r:embed="rId2"/>
          <a:stretch>
            <a:fillRect/>
          </a:stretch>
        </p:blipFill>
        <p:spPr>
          <a:xfrm>
            <a:off x="1" y="0"/>
            <a:ext cx="9144000" cy="6858000"/>
          </a:xfrm>
          <a:prstGeom prst="rect">
            <a:avLst/>
          </a:prstGeom>
        </p:spPr>
      </p:pic>
      <p:pic>
        <p:nvPicPr>
          <p:cNvPr id="2050" name="Picture 2" descr="C:\Users\DELL\Pictures\653.jpg"/>
          <p:cNvPicPr>
            <a:picLocks noChangeAspect="1" noChangeArrowheads="1"/>
          </p:cNvPicPr>
          <p:nvPr/>
        </p:nvPicPr>
        <p:blipFill>
          <a:blip r:embed="rId3"/>
          <a:srcRect/>
          <a:stretch>
            <a:fillRect/>
          </a:stretch>
        </p:blipFill>
        <p:spPr bwMode="auto">
          <a:xfrm>
            <a:off x="990600" y="1752600"/>
            <a:ext cx="7619999" cy="5105400"/>
          </a:xfrm>
          <a:prstGeom prst="rect">
            <a:avLst/>
          </a:prstGeom>
          <a:noFill/>
        </p:spPr>
      </p:pic>
      <p:sp>
        <p:nvSpPr>
          <p:cNvPr id="4" name="Oval 3"/>
          <p:cNvSpPr/>
          <p:nvPr/>
        </p:nvSpPr>
        <p:spPr>
          <a:xfrm>
            <a:off x="1371600" y="533400"/>
            <a:ext cx="59436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t>বাংলা অর্থ সহ</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amond(in)">
                                      <p:cBhvr>
                                        <p:cTn id="1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297</Words>
  <Application>Microsoft Office PowerPoint</Application>
  <PresentationFormat>On-screen Show (4:3)</PresentationFormat>
  <Paragraphs>42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শিক্ষক পরিচিতি</vt:lpstr>
      <vt:lpstr>Slide 3</vt:lpstr>
      <vt:lpstr>Slide 4</vt:lpstr>
      <vt:lpstr>Slide 5</vt:lpstr>
      <vt:lpstr>Slide 6</vt:lpstr>
      <vt:lpstr>এক নজরে সূরা</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30</cp:revision>
  <dcterms:created xsi:type="dcterms:W3CDTF">2017-10-06T11:40:28Z</dcterms:created>
  <dcterms:modified xsi:type="dcterms:W3CDTF">2017-10-17T02:44:38Z</dcterms:modified>
</cp:coreProperties>
</file>