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77" r:id="rId6"/>
    <p:sldId id="261" r:id="rId7"/>
    <p:sldId id="279" r:id="rId8"/>
    <p:sldId id="278" r:id="rId9"/>
    <p:sldId id="264" r:id="rId10"/>
    <p:sldId id="291" r:id="rId11"/>
    <p:sldId id="288" r:id="rId12"/>
    <p:sldId id="293" r:id="rId13"/>
    <p:sldId id="290" r:id="rId14"/>
    <p:sldId id="282" r:id="rId15"/>
    <p:sldId id="281" r:id="rId16"/>
    <p:sldId id="280" r:id="rId17"/>
    <p:sldId id="262" r:id="rId18"/>
    <p:sldId id="283" r:id="rId19"/>
    <p:sldId id="284" r:id="rId20"/>
    <p:sldId id="285" r:id="rId21"/>
    <p:sldId id="286" r:id="rId22"/>
    <p:sldId id="287" r:id="rId23"/>
    <p:sldId id="292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7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7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E394-22E1-4031-BE5E-19E1D559391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27DF-3301-48FA-8E56-B185FCB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630443" y="1931234"/>
            <a:ext cx="1807213" cy="3954452"/>
            <a:chOff x="9375610" y="1346618"/>
            <a:chExt cx="1807213" cy="3954452"/>
          </a:xfrm>
        </p:grpSpPr>
        <p:grpSp>
          <p:nvGrpSpPr>
            <p:cNvPr id="10" name="Group 9"/>
            <p:cNvGrpSpPr/>
            <p:nvPr/>
          </p:nvGrpSpPr>
          <p:grpSpPr>
            <a:xfrm>
              <a:off x="9375610" y="1346618"/>
              <a:ext cx="1807213" cy="3954452"/>
              <a:chOff x="9650490" y="1901619"/>
              <a:chExt cx="1807213" cy="3954452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9650490" y="3970274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0447371" y="239770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453743" y="280056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440966" y="322177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429852" y="3664949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453743" y="4096648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453743" y="1901619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3" t="8412" r="22565" b="37420"/>
            <a:stretch/>
          </p:blipFill>
          <p:spPr>
            <a:xfrm>
              <a:off x="9877117" y="3724201"/>
              <a:ext cx="942109" cy="120534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12429" y="1893146"/>
            <a:ext cx="1807213" cy="4827238"/>
            <a:chOff x="6602701" y="1649361"/>
            <a:chExt cx="1807213" cy="4827238"/>
          </a:xfrm>
        </p:grpSpPr>
        <p:sp>
          <p:nvSpPr>
            <p:cNvPr id="20" name="Freeform 19"/>
            <p:cNvSpPr/>
            <p:nvPr/>
          </p:nvSpPr>
          <p:spPr>
            <a:xfrm>
              <a:off x="6602701" y="4590802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A40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460881" y="1649361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427292" y="3018235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405954" y="3421090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393177" y="3842300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382063" y="428547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382063" y="4697325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465992" y="2117416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426245" y="259318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1" t="16942" r="27916" b="42145"/>
            <a:stretch/>
          </p:blipFill>
          <p:spPr>
            <a:xfrm>
              <a:off x="7048552" y="5066568"/>
              <a:ext cx="928254" cy="90791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44238" y="915900"/>
            <a:ext cx="11524593" cy="916152"/>
            <a:chOff x="112031" y="431240"/>
            <a:chExt cx="11524593" cy="916152"/>
          </a:xfrm>
        </p:grpSpPr>
        <p:sp>
          <p:nvSpPr>
            <p:cNvPr id="31" name="Rounded Rectangle 30"/>
            <p:cNvSpPr/>
            <p:nvPr/>
          </p:nvSpPr>
          <p:spPr>
            <a:xfrm>
              <a:off x="112031" y="431240"/>
              <a:ext cx="11524593" cy="916152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02133" y="633835"/>
              <a:ext cx="10744388" cy="494690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004400" y="652003"/>
              <a:ext cx="432000" cy="432000"/>
              <a:chOff x="9708473" y="223625"/>
              <a:chExt cx="432000" cy="4320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9708473" y="223625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804844" y="30403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257400" y="661505"/>
              <a:ext cx="432000" cy="432000"/>
              <a:chOff x="2141867" y="986380"/>
              <a:chExt cx="432000" cy="4320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141867" y="986380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231867" y="1056053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314699" y="640938"/>
              <a:ext cx="432000" cy="432000"/>
              <a:chOff x="4154230" y="751961"/>
              <a:chExt cx="432000" cy="432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154230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239288" y="83078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/>
                  <a:t>                                                                                                                                                                                        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71349" y="629051"/>
              <a:ext cx="432000" cy="432000"/>
              <a:chOff x="1512938" y="751961"/>
              <a:chExt cx="432000" cy="4320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512938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602810" y="82611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4602" y="1947659"/>
            <a:ext cx="1807213" cy="3895391"/>
            <a:chOff x="3639769" y="1363043"/>
            <a:chExt cx="1807213" cy="3895391"/>
          </a:xfrm>
        </p:grpSpPr>
        <p:grpSp>
          <p:nvGrpSpPr>
            <p:cNvPr id="46" name="Group 45"/>
            <p:cNvGrpSpPr/>
            <p:nvPr/>
          </p:nvGrpSpPr>
          <p:grpSpPr>
            <a:xfrm>
              <a:off x="3639769" y="1363043"/>
              <a:ext cx="1807213" cy="3895391"/>
              <a:chOff x="3348505" y="2117295"/>
              <a:chExt cx="1807213" cy="3895391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348505" y="4126889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73096" y="255432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156186" y="2944910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38981" y="337838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127867" y="3821564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127867" y="4233412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93323" y="2117295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4" t="12837" r="21953" b="34864"/>
            <a:stretch/>
          </p:blipFill>
          <p:spPr>
            <a:xfrm>
              <a:off x="4011061" y="3795008"/>
              <a:ext cx="955963" cy="1163782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948421" y="1871010"/>
            <a:ext cx="1807213" cy="4733237"/>
            <a:chOff x="693588" y="1286394"/>
            <a:chExt cx="1807213" cy="4733237"/>
          </a:xfrm>
        </p:grpSpPr>
        <p:grpSp>
          <p:nvGrpSpPr>
            <p:cNvPr id="56" name="Group 55"/>
            <p:cNvGrpSpPr/>
            <p:nvPr/>
          </p:nvGrpSpPr>
          <p:grpSpPr>
            <a:xfrm>
              <a:off x="693588" y="1286394"/>
              <a:ext cx="1807213" cy="4733237"/>
              <a:chOff x="879666" y="1696026"/>
              <a:chExt cx="1807213" cy="4733237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879666" y="4543466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A40C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682921" y="2113758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68574" y="2516613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676548" y="294077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682928" y="3343627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70152" y="3764837"/>
                <a:ext cx="213451" cy="222732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59039" y="4208014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659035" y="4619862"/>
                <a:ext cx="213451" cy="22273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682926" y="1696026"/>
                <a:ext cx="213451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4753" r="24515" b="38552"/>
            <a:stretch/>
          </p:blipFill>
          <p:spPr>
            <a:xfrm>
              <a:off x="955963" y="4599709"/>
              <a:ext cx="1191491" cy="1039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87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8CD313-30A6-4644-8CC1-8F8BD70B8ADE}"/>
              </a:ext>
            </a:extLst>
          </p:cNvPr>
          <p:cNvSpPr txBox="1"/>
          <p:nvPr/>
        </p:nvSpPr>
        <p:spPr>
          <a:xfrm>
            <a:off x="52331" y="244499"/>
            <a:ext cx="12219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বাক্য গঠন করি।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">
            <a:extLst>
              <a:ext uri="{FF2B5EF4-FFF2-40B4-BE49-F238E27FC236}">
                <a16:creationId xmlns:a16="http://schemas.microsoft.com/office/drawing/2014/main" id="{520077B9-98F9-4C47-A23A-8B8951610E67}"/>
              </a:ext>
            </a:extLst>
          </p:cNvPr>
          <p:cNvSpPr/>
          <p:nvPr/>
        </p:nvSpPr>
        <p:spPr>
          <a:xfrm>
            <a:off x="9386034" y="6406305"/>
            <a:ext cx="45719" cy="457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571" y="2169715"/>
            <a:ext cx="1080777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 এ দেশের লোকেরা কড়ি দিয়ে কেনা-বেচা করত।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571" y="4390964"/>
            <a:ext cx="934888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জোয়ারের সময় সাগরের পানি ফুলে-ফেঁপে ওঠে।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4856" y="6211669"/>
            <a:ext cx="639312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ধারে গড়ে উঠেছে কত জনপদ।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944" y="979714"/>
            <a:ext cx="219455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" y="5442857"/>
            <a:ext cx="3161210" cy="566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ধারে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100252"/>
            <a:ext cx="278238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5931" y="888274"/>
            <a:ext cx="540802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ছো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ট্ট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সাদা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38755" y="2947852"/>
            <a:ext cx="3505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76754" y="5255624"/>
            <a:ext cx="409738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0" y="940526"/>
            <a:ext cx="4049484" cy="1309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27" y="2720340"/>
            <a:ext cx="5530079" cy="160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4" y="4976947"/>
            <a:ext cx="4611188" cy="12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" y="124329"/>
            <a:ext cx="1210056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55" y="1194843"/>
            <a:ext cx="11394374" cy="37856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কলকাকলি-সবই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মনেস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জোগাচ্ছে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8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"/>
            <a:ext cx="2168434" cy="6139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9589" y="674914"/>
            <a:ext cx="2168434" cy="6313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5188" y="705394"/>
            <a:ext cx="936171" cy="5225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566159" y="731520"/>
            <a:ext cx="2207624" cy="627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9096" y="718456"/>
            <a:ext cx="1162595" cy="600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9278982" y="670561"/>
            <a:ext cx="2168434" cy="609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D4F78-22CD-4544-98A9-9403900A3AC3}"/>
              </a:ext>
            </a:extLst>
          </p:cNvPr>
          <p:cNvSpPr txBox="1"/>
          <p:nvPr/>
        </p:nvSpPr>
        <p:spPr>
          <a:xfrm>
            <a:off x="0" y="0"/>
            <a:ext cx="1190017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নতুন শব্দ দিয়ে বাক্য তৈরি করি।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20835"/>
            <a:ext cx="2168434" cy="566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0834" y="2268583"/>
            <a:ext cx="936171" cy="5921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3640182" y="2320834"/>
            <a:ext cx="2207624" cy="605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2125" y="2325188"/>
            <a:ext cx="1162595" cy="627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7541623" y="2381793"/>
            <a:ext cx="2168434" cy="6487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ল্পী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97440" y="2416631"/>
            <a:ext cx="2007325" cy="6531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5474"/>
            <a:ext cx="119786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 ১৬ ই ডিসেম্বর আমাদের দেশ স্বাধীন হয়েছিল।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00445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জয়নুল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আবেদিন ছিলেন একজন বড় মাপের চিত্রশিল্পী।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923211"/>
            <a:ext cx="216843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7292" y="3958045"/>
            <a:ext cx="870858" cy="8882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3348445" y="4001586"/>
            <a:ext cx="2207624" cy="8621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9577" y="4045131"/>
            <a:ext cx="1162595" cy="875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7197634" y="4023360"/>
            <a:ext cx="216843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05702" y="4084322"/>
            <a:ext cx="216843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0628" y="5172891"/>
            <a:ext cx="1206137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8019"/>
            <a:ext cx="121920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598126"/>
            <a:ext cx="326571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451461"/>
            <a:ext cx="3304903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505200"/>
            <a:ext cx="325265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5669280"/>
            <a:ext cx="323958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43257" y="4632959"/>
            <a:ext cx="295655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অচেনা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78093" y="3596639"/>
            <a:ext cx="3026228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04366" y="2468880"/>
            <a:ext cx="313508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ভাঁটা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1393371"/>
            <a:ext cx="325265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17428" y="1415143"/>
            <a:ext cx="3165568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69382" y="5599612"/>
            <a:ext cx="296962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474720" y="1789611"/>
            <a:ext cx="5146765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3470366" y="2569028"/>
            <a:ext cx="5146765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3426823" y="3740331"/>
            <a:ext cx="5146765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3226525" y="4767942"/>
            <a:ext cx="5146765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3248298" y="5886994"/>
            <a:ext cx="5146765" cy="4846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08022"/>
            <a:ext cx="12192000" cy="14499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731" r="9469" b="7169"/>
          <a:stretch/>
        </p:blipFill>
        <p:spPr>
          <a:xfrm>
            <a:off x="-1" y="757646"/>
            <a:ext cx="5891349" cy="453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4724" y="783771"/>
            <a:ext cx="6227276" cy="4571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705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ও কবিতাংশটুকু পড়ি</a:t>
            </a:r>
            <a:endParaRPr lang="en-GB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6137"/>
            <a:ext cx="12192000" cy="1841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1513A-9462-4810-8C69-23DA15E7E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757" r="4021" b="4430"/>
          <a:stretch/>
        </p:blipFill>
        <p:spPr>
          <a:xfrm>
            <a:off x="0" y="0"/>
            <a:ext cx="5146766" cy="4990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oral_River_near_Arani_Rail_Station_in_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955" y="-1"/>
            <a:ext cx="7006046" cy="4990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3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20639"/>
            <a:ext cx="12192000" cy="1737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99018"/>
            <a:ext cx="12192000" cy="1658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F9BD7-7E81-4178-8B14-7604B3A6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5369" r="5123" b="6940"/>
          <a:stretch/>
        </p:blipFill>
        <p:spPr>
          <a:xfrm>
            <a:off x="5839096" y="-1"/>
            <a:ext cx="6352903" cy="5159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6034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2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08023"/>
            <a:ext cx="12192000" cy="12540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3" y="0"/>
            <a:ext cx="7241177" cy="5394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731" r="9469" b="7169"/>
          <a:stretch/>
        </p:blipFill>
        <p:spPr>
          <a:xfrm>
            <a:off x="0" y="104503"/>
            <a:ext cx="5139851" cy="518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60274"/>
            <a:ext cx="12191999" cy="1397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0"/>
            <a:ext cx="560832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3680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1999" cy="61264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29154" y="613954"/>
            <a:ext cx="426284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011680"/>
            <a:ext cx="3918857" cy="2756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পঞ্চম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৫-১-২০২২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53144"/>
            <a:ext cx="3866606" cy="13454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613953"/>
            <a:ext cx="4040777" cy="4127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5279" y="1528355"/>
            <a:ext cx="4349931" cy="32657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 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মধ্যকুল মধ্যপাড়া সরকারী প্রাথমিক বিদ্যাল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60274"/>
            <a:ext cx="12192000" cy="1397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0"/>
            <a:ext cx="5944144" cy="546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27635"/>
            <a:ext cx="6071099" cy="53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90457"/>
            <a:ext cx="12192000" cy="1463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হাটে।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792686" cy="5342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3" y="0"/>
            <a:ext cx="541237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5421086"/>
            <a:ext cx="12096207" cy="14369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1513A-9462-4810-8C69-23DA15E7E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757" r="4021" b="4430"/>
          <a:stretch/>
        </p:blipFill>
        <p:spPr>
          <a:xfrm>
            <a:off x="0" y="1"/>
            <a:ext cx="4585063" cy="5342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11" y="1"/>
            <a:ext cx="7498489" cy="5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48063E-90D5-4C21-A3AD-7083BE76F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" y="940526"/>
            <a:ext cx="6753497" cy="4284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এই যে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জোয়ার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একলা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9" y="1081224"/>
            <a:ext cx="5386252" cy="57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11" y="941342"/>
            <a:ext cx="6744789" cy="59166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299063"/>
            <a:ext cx="5381897" cy="2664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36171"/>
            <a:ext cx="54472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79" y="0"/>
            <a:ext cx="1190461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4688500" y="1394310"/>
            <a:ext cx="6974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966651"/>
            <a:ext cx="1205701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উত্তর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297" y="4175758"/>
            <a:ext cx="1199170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আহসান হাবীব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কোথায় জন্মগ্রহণ করেন?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858" y="2042160"/>
            <a:ext cx="1185672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ক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হাবীবের দুইটি শিশুতোষ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565" y="3004457"/>
            <a:ext cx="11639005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কোন ছবিটি আমাদের চেনা?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446" y="5094514"/>
            <a:ext cx="11482250" cy="1097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ছবিটি টাকা দিয়ে কেনা যায় না?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3" y="911406"/>
            <a:ext cx="6640287" cy="5946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28055"/>
            <a:ext cx="5577840" cy="3518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তোমরা বাংলাদেশের প্রাকৃতিক সৌন্দর্য সম্পর্কে ৫টি বাক্য লিখে নিয়ে আসবে।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7"/>
            <a:ext cx="12192000" cy="5865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79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আমদের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632856"/>
            <a:ext cx="2847703" cy="4036424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6283235" y="1175657"/>
            <a:ext cx="5682342" cy="11430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230983" y="2743200"/>
            <a:ext cx="4846319" cy="1371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8731" y="4532811"/>
            <a:ext cx="5499463" cy="1267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0"/>
            <a:ext cx="120962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905342" y="633492"/>
            <a:ext cx="6529556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BD" sz="5625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92" y="2790831"/>
            <a:ext cx="1644063" cy="1680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5184932" y="1432524"/>
            <a:ext cx="228469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62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4206597" y="2231555"/>
            <a:ext cx="4143544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62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5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14" y="3527950"/>
            <a:ext cx="1644063" cy="1680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26" y="1259931"/>
            <a:ext cx="1644063" cy="1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-0.1 L 0.39505 -0.09977 C 0.39857 -0.10069 0.40195 -0.10208 0.4056 -0.10208 C 0.41094 -0.10208 0.40898 -0.09884 0.4138 -0.09791 C 0.41914 -0.09676 0.42474 -0.09652 0.43021 -0.09583 C 0.43008 -0.0956 0.42253 -0.09259 0.422 -0.09166 C 0.42109 -0.09004 0.42122 -0.0875 0.42083 -0.08541 C 0.42122 -0.07708 0.42031 -0.06875 0.422 -0.06041 C 0.42253 -0.05764 0.42513 -0.05902 0.42669 -0.05833 C 0.42982 -0.05648 0.43294 -0.05416 0.43607 -0.05208 C 0.43919 -0.05277 0.44245 -0.05185 0.44544 -0.05416 C 0.44648 -0.05486 0.44661 -0.0581 0.44661 -0.06041 C 0.44661 -0.06736 0.44583 -0.0743 0.44544 -0.08125 C 0.44193 -0.08078 0.43815 -0.08148 0.4349 -0.07916 C 0.43372 -0.07824 0.43307 -0.07477 0.43372 -0.07338 C 0.43424 -0.07083 0.43594 -0.07129 0.43724 -0.07083 C 0.43867 -0.0699 0.44036 -0.06944 0.44193 -0.06944 C 0.4431 -0.06666 0.44453 -0.06527 0.44544 -0.0625 C 0.44622 -0.05995 0.44609 -0.05671 0.44661 -0.05416 C 0.44779 -0.04652 0.44753 -0.04838 0.45013 -0.04166 C 0.45052 -0.03981 0.45 -0.03541 0.4513 -0.03541 C 0.4526 -0.03541 0.45365 -0.03912 0.45365 -0.04166 C 0.45325 -0.0618 0.45404 -0.08287 0.45013 -0.10208 C 0.44896 -0.10717 0.4375 -0.10416 0.44075 -0.10416 C 0.44857 -0.10416 0.45638 -0.10277 0.46419 -0.10208 C 0.46719 -0.08541 0.46601 -0.09375 0.46771 -0.07708 C 0.46732 -0.06041 0.46654 -0.04375 0.46654 -0.02708 C 0.46654 -0.01504 0.46706 -0.05069 0.46771 -0.0625 C 0.46797 -0.06898 0.46888 -0.07361 0.47005 -0.07916 C 0.47109 -0.08472 0.47044 -0.09328 0.47357 -0.09583 C 0.47995 -0.10069 0.50169 -0.09791 0.49466 -0.09791 C 0.4832 -0.09791 0.472 -0.09652 0.46068 -0.09583 C 0.46224 -0.09305 0.46341 -0.08958 0.46536 -0.0875 C 0.46706 -0.08541 0.46914 -0.08449 0.47122 -0.08426 C 0.47578 -0.08078 0.47565 -0.08078 0.48177 -0.07916 C 0.48216 -0.07361 0.48294 -0.06875 0.48294 -0.0625 C 0.48294 -0.05879 0.48346 -0.05347 0.48177 -0.05208 C 0.48021 -0.05069 0.47943 -0.05625 0.47825 -0.05833 C 0.48099 -0.07338 0.47851 -0.06898 0.48411 -0.075 C 0.48815 -0.06412 0.48529 -0.07338 0.48763 -0.05833 C 0.48815 -0.05393 0.48919 -0.05 0.48997 -0.04583 L 0.49115 -0.03981 C 0.49232 -0.04097 0.49362 -0.0419 0.49466 -0.04375 C 0.49779 -0.0493 0.49713 -0.05254 0.49818 -0.06041 C 0.50234 -0.09305 0.49896 -0.06365 0.50169 -0.0875 C 0.50482 -0.08727 0.50807 -0.0875 0.51107 -0.08541 C 0.51211 -0.08449 0.51224 -0.08125 0.51224 -0.07916 C 0.51185 -0.07291 0.5099 -0.05833 0.5099 -0.0581 C 0.5095 -0.04722 0.51016 -0.03565 0.50872 -0.025 C 0.5082 -0.02176 0.50638 -0.03009 0.50638 -0.03333 C 0.50599 -0.04791 0.50677 -0.0625 0.50755 -0.07708 C 0.50755 -0.08078 0.50833 -0.0824 0.50872 -0.08541 C 0.50911 -0.09004 0.5095 -0.09514 0.5099 -0.1 L 0.52865 -0.09791 C 0.53008 -0.09699 0.52838 -0.0919 0.52747 -0.08958 C 0.5263 -0.08657 0.52435 -0.08541 0.52279 -0.08426 C 0.51862 -0.06921 0.51888 -0.07338 0.52161 -0.04791 C 0.52174 -0.04537 0.52266 -0.04282 0.52396 -0.04166 C 0.52604 -0.03912 0.53099 -0.0375 0.53099 -0.03727 C 0.5319 -0.03981 0.5362 -0.04838 0.53216 -0.05208 C 0.53086 -0.05301 0.52982 -0.0493 0.52865 -0.04791 C 0.52786 -0.05 0.52682 -0.05185 0.5263 -0.05416 C 0.52565 -0.05671 0.52552 -0.05972 0.52513 -0.0625 C 0.52279 -0.07685 0.52383 -0.07291 0.52044 -0.08125 C 0.52148 -0.08958 0.52135 -0.09953 0.52513 -0.10625 C 0.52604 -0.10787 0.52747 -0.10902 0.52865 -0.11041 C 0.53255 -0.10972 0.53867 -0.11458 0.54036 -0.10833 C 0.54401 -0.09375 0.54101 -0.07685 0.54154 -0.06041 C 0.54219 -0.03634 0.54167 -0.04213 0.54388 -0.02708 C 0.54596 -0.03819 0.54427 -0.02893 0.54622 -0.04375 C 0.54687 -0.04907 0.54766 -0.05602 0.54974 -0.06041 C 0.55052 -0.06227 0.55208 -0.06319 0.55325 -0.06481 C 0.55443 -0.06319 0.55599 -0.0625 0.55677 -0.06041 C 0.55755 -0.05787 0.55768 -0.05486 0.55794 -0.05208 C 0.55846 -0.04514 0.55859 -0.03796 0.55911 -0.03125 C 0.5599 -0.02014 0.5599 -0.02176 0.56263 -0.0125 C 0.56341 -0.02361 0.56393 -0.03472 0.56497 -0.04583 C 0.5651 -0.04791 0.56615 -0.04977 0.56615 -0.05208 C 0.56615 -0.06759 0.56601 -0.06574 0.56263 -0.075 C 0.55677 -0.07361 0.55078 -0.07338 0.54505 -0.07083 C 0.54362 -0.07014 0.54284 -0.06597 0.54154 -0.06666 C 0.54023 -0.06713 0.54075 -0.07083 0.54036 -0.07338 C 0.54245 -0.12129 0.53711 -0.11666 0.58724 -0.09791 C 0.59036 -0.09652 0.58255 -0.08958 0.58021 -0.08541 L 0.57669 -0.07916 C 0.5763 -0.07731 0.57396 -0.06574 0.57435 -0.06481 C 0.57617 -0.05833 0.58034 -0.05555 0.58255 -0.05 C 0.58333 -0.04791 0.58359 -0.0449 0.5849 -0.04375 C 0.58698 -0.0412 0.58958 -0.04097 0.59193 -0.03981 L 0.59544 -0.0375 C 0.59661 -0.03819 0.59896 -0.03727 0.59896 -0.03981 C 0.59896 -0.04305 0.59661 -0.04514 0.59544 -0.04791 C 0.59115 -0.05671 0.59206 -0.05092 0.58958 -0.0625 C 0.58672 -0.07477 0.58776 -0.07338 0.58607 -0.08426 C 0.58568 -0.08541 0.5849 -0.09166 0.5849 -0.08958 C 0.58437 -0.07152 0.5849 -0.05347 0.5849 -0.03541 L 0.5849 -0.03518 C 0.58177 -0.0324 0.57904 -0.02592 0.57552 -0.025 C 0.57357 -0.0243 0.5724 -0.02916 0.57083 -0.03125 C 0.56966 -0.03264 0.56849 -0.03402 0.56732 -0.03541 C 0.56836 -0.05023 0.56588 -0.05069 0.572 -0.05625 C 0.57305 -0.05717 0.57435 -0.05764 0.57552 -0.05833 C 0.57708 -0.05694 0.57982 -0.05717 0.58021 -0.05416 C 0.58346 -0.02708 0.58255 -0.02916 0.57552 -0.02916 L 0.57552 -0.02893 C 0.57799 -0.02777 0.58984 -0.02037 0.59427 -0.02152 C 0.60208 -0.02152 0.6099 -0.02361 0.61771 -0.025 C 0.6181 -0.02662 0.62122 -0.03634 0.62122 -0.03981 C 0.62122 -0.0669 0.62083 -0.05231 0.61888 -0.06666 C 0.6181 -0.07129 0.61784 -0.07847 0.61654 -0.08426 C 0.61588 -0.08541 0.61497 -0.0875 0.61419 -0.08958 C 0.61562 -0.06921 0.61432 -0.07801 0.61771 -0.06041 C 0.6181 -0.05764 0.6194 -0.0493 0.62122 -0.04791 C 0.6237 -0.04583 0.62669 -0.04652 0.62943 -0.04583 C 0.63294 -0.04652 0.63646 -0.04629 0.63997 -0.04791 C 0.64167 -0.04861 0.64414 -0.04884 0.64466 -0.05208 C 0.6457 -0.06041 0.64557 -0.07685 0.63997 -0.08125 C 0.63815 -0.08264 0.63607 -0.08264 0.63411 -0.08426 C 0.63177 -0.08264 0.62865 -0.08426 0.62708 -0.08125 C 0.62591 -0.07916 0.63021 -0.08078 0.63177 -0.07916 C 0.63294 -0.07847 0.63411 -0.07777 0.63529 -0.07708 C 0.63646 -0.07777 0.63763 -0.08078 0.6388 -0.07916 C 0.64062 -0.07777 0.64154 -0.06944 0.64232 -0.06666 C 0.64297 -0.06365 0.64388 -0.06111 0.64466 -0.05833 C 0.64505 -0.05625 0.64505 -0.0537 0.64583 -0.05208 C 0.64674 -0.04953 0.64818 -0.04791 0.64935 -0.04583 C 0.64974 -0.04375 0.64987 -0.04143 0.65052 -0.03981 C 0.65182 -0.03518 0.65521 -0.02708 0.65521 -0.02685 C 0.65482 -0.03541 0.6543 -0.04375 0.65404 -0.05208 C 0.65351 -0.0618 0.65325 -0.07152 0.65286 -0.08125 C 0.65247 -0.08611 0.65208 -0.09097 0.65169 -0.09583 C 0.6513 -0.09861 0.65169 -0.10231 0.65052 -0.10416 C 0.64896 -0.10625 0.64661 -0.10555 0.64466 -0.10625 C 0.63646 -0.10486 0.63359 -0.10555 0.62708 -0.10208 C 0.62344 -0.1 0.62005 -0.09699 0.61654 -0.09583 C 0.61458 -0.09514 0.60859 -0.09328 0.61068 -0.09375 C 0.61615 -0.09467 0.62161 -0.09629 0.62708 -0.09791 C 0.62904 -0.09838 0.63099 -0.0993 0.63294 -0.1 C 0.6431 -0.0993 0.65443 -0.10671 0.66341 -0.09791 C 0.66497 -0.09629 0.66198 -0.06898 0.66107 -0.06041 C 0.66068 -0.0574 0.66029 -0.05486 0.6599 -0.05208 C 0.66133 -0.02523 0.66016 -0.02546 0.66224 -0.04166 C 0.66341 -0.05162 0.66263 -0.04815 0.66575 -0.05625 C 0.66615 -0.06597 0.66601 -0.07662 0.66693 -0.08541 C 0.66719 -0.08842 0.66797 -0.09143 0.66927 -0.09375 C 0.67005 -0.09514 0.67148 -0.0956 0.67279 -0.09583 C 0.67969 -0.09699 0.68685 -0.09722 0.69388 -0.09791 C 0.69193 -0.09722 0.68958 -0.09768 0.68802 -0.09583 C 0.68516 -0.09259 0.68099 -0.08426 0.68099 -0.08402 C 0.68138 -0.07916 0.68086 -0.0743 0.68216 -0.07083 C 0.68268 -0.06944 0.6845 -0.06944 0.68555 -0.06944 C 0.6957 -0.06088 0.68555 -0.06736 0.69388 -0.0625 C 0.69505 -0.06111 0.69687 -0.06065 0.6974 -0.05833 C 0.69883 -0.05 0.69362 -0.04745 0.69154 -0.04375 C 0.69049 -0.0419 0.68997 -0.03981 0.68919 -0.0375 C 0.68763 -0.03819 0.68555 -0.0375 0.6845 -0.03981 C 0.68333 -0.04143 0.68359 -0.0449 0.68333 -0.04791 C 0.68281 -0.05185 0.68281 -0.05625 0.68216 -0.06041 C 0.68164 -0.06273 0.68073 -0.06481 0.67982 -0.06666 C 0.6776 -0.07106 0.67279 -0.07916 0.67279 -0.07893 C 0.67018 -0.09259 0.67018 -0.09467 0.67279 -0.05833 C 0.67305 -0.0537 0.67526 -0.04745 0.6763 -0.04375 C 0.67669 -0.04166 0.67643 -0.03865 0.67747 -0.0375 C 0.67943 -0.03472 0.6845 -0.03333 0.6845 -0.0331 C 0.68763 -0.03402 0.69101 -0.03264 0.69388 -0.03541 C 0.69518 -0.0368 0.69453 -0.04097 0.69505 -0.04375 C 0.69531 -0.04583 0.69583 -0.04791 0.69622 -0.05 C 0.69583 -0.05555 0.69674 -0.0618 0.69505 -0.06666 C 0.69388 -0.06944 0.69101 -0.06782 0.68919 -0.06944 C 0.67825 -0.07338 0.69792 -0.06875 0.6763 -0.07338 C 0.67591 -0.07662 0.67513 -0.07824 0.67513 -0.08125 C 0.67513 -0.08773 0.67812 -0.09097 0.68099 -0.09375 C 0.68203 -0.09467 0.68333 -0.09514 0.6845 -0.09583 C 0.68555 -0.09467 0.68685 -0.09305 0.68802 -0.09166 C 0.68919 -0.08958 0.6901 -0.08727 0.69154 -0.08541 C 0.69284 -0.08426 0.69453 -0.0824 0.69622 -0.08125 C 0.69844 -0.08055 0.70325 -0.07708 0.70325 -0.07685 C 0.70286 -0.07106 0.70299 -0.0574 0.70091 -0.05 C 0.70026 -0.04768 0.69935 -0.04583 0.69857 -0.04375 C 0.69818 -0.03889 0.6974 -0.03402 0.6974 -0.02916 C 0.6974 -0.025 0.69805 -0.0375 0.69857 -0.04166 C 0.69883 -0.04514 0.69922 -0.04861 0.69974 -0.05208 C 0.70169 -0.0662 0.70026 -0.04861 0.70208 -0.06944 C 0.70247 -0.07407 0.70521 -0.08102 0.70325 -0.08541 C 0.70143 -0.08912 0.69779 -0.08426 0.69505 -0.08426 C 0.68607 -0.07801 0.69036 -0.07824 0.68216 -0.08125 C 0.68177 -0.08611 0.67825 -0.09467 0.68099 -0.09583 C 0.70677 -0.10694 0.70963 -0.1044 0.72435 -0.09583 C 0.72318 -0.09375 0.722 -0.09143 0.72083 -0.08958 C 0.71966 -0.08796 0.71823 -0.08727 0.71732 -0.08541 C 0.71289 -0.07685 0.71302 -0.07523 0.71146 -0.06666 C 0.71185 -0.0618 0.71159 -0.05648 0.71263 -0.05208 C 0.71432 -0.04398 0.71758 -0.03889 0.72083 -0.03333 C 0.72604 -0.05208 0.72357 -0.04467 0.72786 -0.05625 C 0.72708 -0.05 0.7263 -0.03634 0.722 -0.03333 L 0.71497 -0.02916 C 0.71419 -0.03125 0.71263 -0.03287 0.71263 -0.03541 C 0.71224 -0.04583 0.7125 -0.05648 0.7138 -0.06666 C 0.71419 -0.07037 0.71927 -0.07477 0.72083 -0.07708 C 0.722 -0.07893 0.72279 -0.08171 0.72435 -0.08426 C 0.72656 -0.08565 0.73294 -0.08819 0.73607 -0.08958 C 0.73763 -0.09097 0.73906 -0.09259 0.74075 -0.09375 C 0.74258 -0.09467 0.74466 -0.09467 0.74661 -0.09583 C 0.74857 -0.09676 0.75052 -0.09861 0.75247 -0.1 C 0.75208 -0.09791 0.75221 -0.0949 0.7513 -0.09375 C 0.74922 -0.0912 0.74427 -0.08958 0.74427 -0.08935 C 0.74388 -0.0875 0.74375 -0.08495 0.7431 -0.08426 C 0.74141 -0.08055 0.73828 -0.07824 0.73607 -0.07708 C 0.73529 -0.075 0.73463 -0.07338 0.73372 -0.07083 C 0.73268 -0.06944 0.7306 -0.06944 0.73021 -0.06666 C 0.72969 -0.06389 0.73047 -0.06065 0.73138 -0.05833 C 0.73229 -0.05555 0.73854 -0.05115 0.73958 -0.05 C 0.74219 -0.04652 0.74466 -0.03981 0.74661 -0.03541 C 0.75312 -0.03912 0.74974 -0.03518 0.7513 -0.05416 C 0.75156 -0.05833 0.75208 -0.06227 0.75247 -0.06666 C 0.75469 -0.09629 0.75247 -0.075 0.75482 -0.09583 C 0.75599 -0.09467 0.75742 -0.09352 0.75833 -0.09166 C 0.75898 -0.08981 0.75859 -0.08727 0.7595 -0.08541 C 0.76146 -0.08171 0.76419 -0.08078 0.76654 -0.07708 L 0.77005 -0.07338 C 0.77044 -0.07083 0.77122 -0.06944 0.77122 -0.06666 C 0.77122 -0.05625 0.76667 -0.05949 0.76185 -0.05833 C 0.75638 -0.06065 0.75234 -0.05949 0.75833 -0.07708 C 0.75898 -0.07916 0.76198 -0.07083 0.76068 -0.07083 C 0.75312 -0.0699 0.74583 -0.07361 0.73841 -0.075 C 0.73802 -0.07708 0.73698 -0.07893 0.73724 -0.08125 C 0.73763 -0.08634 0.74036 -0.08912 0.7431 -0.08958 C 0.7543 -0.09143 0.76575 -0.09259 0.77708 -0.09375 L 0.7888 -0.09166 C 0.79049 -0.08958 0.7849 -0.08889 0.78294 -0.0875 C 0.7806 -0.08588 0.77591 -0.08426 0.77591 -0.08402 C 0.77474 -0.08194 0.77318 -0.08102 0.7724 -0.07916 C 0.77057 -0.07523 0.77096 -0.07037 0.7724 -0.06666 C 0.7737 -0.06296 0.77865 -0.05602 0.7806 -0.05416 C 0.78203 -0.05231 0.78359 -0.05092 0.78529 -0.05 C 0.78867 -0.04745 0.79583 -0.04375 0.79583 -0.04352 C 0.7974 -0.04166 0.79857 -0.03634 0.80052 -0.0375 C 0.80195 -0.03819 0.79974 -0.04305 0.79935 -0.04583 C 0.79792 -0.05416 0.79857 -0.05115 0.79466 -0.05833 L 0.78997 -0.08426 L 0.7888 -0.08958 C 0.78919 -0.09467 0.78867 -0.09977 0.78997 -0.10416 C 0.79049 -0.10602 0.79115 -0.1 0.79115 -0.09791 C 0.79115 -0.08819 0.79023 -0.08472 0.7888 -0.07708 C 0.78841 -0.07338 0.78802 -0.06921 0.78763 -0.06481 C 0.78724 -0.06157 0.78659 -0.05902 0.78646 -0.05625 C 0.78581 -0.04652 0.78646 -0.03657 0.78529 -0.02708 C 0.78476 -0.02361 0.78294 -0.02152 0.78177 -0.01875 C 0.77825 -0.01134 0.77917 -0.01296 0.77474 -0.01018 C 0.77318 -0.01111 0.77044 -0.00972 0.77005 -0.0125 C 0.76823 -0.02291 0.77174 -0.03981 0.77825 -0.04375 L 0.78177 -0.04583 C 0.78216 -0.04375 0.78255 -0.04166 0.78294 -0.03981 C 0.78333 -0.03634 0.78307 -0.0324 0.78411 -0.02916 C 0.78516 -0.02569 0.78724 -0.02361 0.7888 -0.02152 C 0.80156 -0.02152 0.84831 0.00672 0.83919 -0.03125 C 0.83854 -0.03333 0.83763 -0.03541 0.83685 -0.0375 C 0.83763 -0.04722 0.83802 -0.05694 0.83919 -0.06666 C 0.83958 -0.07083 0.84075 -0.075 0.84154 -0.07916 C 0.84193 -0.08125 0.84284 -0.0875 0.84271 -0.08541 C 0.84232 -0.08194 0.84232 -0.07801 0.84154 -0.075 C 0.84075 -0.07315 0.83906 -0.07083 0.83802 -0.06944 C 0.83711 -0.06666 0.83646 -0.06481 0.83568 -0.0625 C 0.83008 -0.07315 0.8332 -0.06458 0.83099 -0.07916 C 0.83034 -0.08426 0.82865 -0.09166 0.82865 -0.09143 C 0.82904 -0.09375 0.82865 -0.09699 0.82982 -0.09791 C 0.83125 -0.09884 0.83307 -0.09722 0.8345 -0.09583 C 0.83594 -0.09467 0.83672 -0.09143 0.83802 -0.08958 C 0.84779 -0.075 0.83476 -0.09722 0.84505 -0.07916 C 0.84544 -0.07708 0.84557 -0.07477 0.84622 -0.07338 C 0.84674 -0.0706 0.84792 -0.06944 0.84857 -0.06666 C 0.84909 -0.06389 0.84935 -0.06111 0.84974 -0.05833 C 0.85013 -0.0625 0.85013 -0.06666 0.85091 -0.07083 C 0.8513 -0.07361 0.85286 -0.07685 0.85325 -0.07916 C 0.85404 -0.08588 0.85404 -0.09305 0.85443 -0.1 C 0.85677 -0.09583 0.86029 -0.09305 0.86146 -0.0875 L 0.8638 -0.075 L 0.86497 -0.06944 C 0.86693 -0.02963 0.86549 -0.04537 0.86732 -0.07916 C 0.86745 -0.08264 0.8681 -0.08588 0.86849 -0.08958 C 0.86888 -0.0949 0.86849 -0.10092 0.86966 -0.10625 C 0.87018 -0.10856 0.872 -0.10902 0.87318 -0.11041 C 0.87904 -0.10972 0.88503 -0.11134 0.89075 -0.10833 C 0.89206 -0.1074 0.88919 -0.10393 0.88841 -0.10208 C 0.88724 -0.09907 0.88594 -0.09652 0.8849 -0.09375 C 0.88398 -0.09166 0.88346 -0.08912 0.88255 -0.0875 C 0.88151 -0.08565 0.88008 -0.08472 0.87904 -0.08426 C 0.86992 -0.0699 0.88073 -0.08426 0.872 -0.07338 C 0.87161 -0.07083 0.87122 -0.06921 0.87083 -0.06666 C 0.86901 -0.05926 0.86849 -0.05833 0.86615 -0.05208 C 0.86836 -0.03981 0.86693 -0.04051 0.88021 -0.04791 C 0.88151 -0.04861 0.8819 -0.05185 0.88255 -0.05416 C 0.88737 -0.07129 0.8793 -0.04861 0.88607 -0.06666 C 0.88646 -0.06944 0.88685 -0.0706 0.88724 -0.07338 C 0.88763 -0.07639 0.88776 -0.07847 0.88841 -0.08125 C 0.88893 -0.08426 0.88997 -0.08727 0.89075 -0.08958 C 0.89036 -0.09583 0.89062 -0.10231 0.88958 -0.10833 C 0.88893 -0.11111 0.88724 -0.1125 0.88607 -0.11458 C 0.8849 -0.1162 0.88372 -0.11759 0.88255 -0.11875 C 0.88138 -0.11967 0.88021 -0.12014 0.87904 -0.12083 C 0.87161 -0.12453 0.87513 -0.12176 0.86497 -0.125 C 0.86328 -0.12569 0.86185 -0.12639 0.86029 -0.12708 C 0.8599 -0.1294 0.85911 -0.13102 0.85911 -0.13333 C 0.85911 -0.1375 0.85911 -0.1419 0.86029 -0.14583 C 0.86094 -0.14815 0.86575 -0.15185 0.86732 -0.15208 C 0.87461 -0.15324 0.88216 -0.15347 0.88958 -0.15416 C 0.89726 -0.16111 0.89661 -0.16227 0.9095 -0.15625 C 0.91081 -0.15555 0.91107 -0.15208 0.91185 -0.15 C 0.91224 -0.14791 0.91237 -0.1456 0.91302 -0.14375 C 0.91432 -0.13935 0.9168 -0.13588 0.91771 -0.13125 C 0.91862 -0.12615 0.91888 -0.12268 0.92122 -0.11875 C 0.92213 -0.1169 0.92357 -0.11597 0.92474 -0.11458 C 0.93112 -0.10532 0.93112 -0.10509 0.93529 -0.09791 L 0.93529 -0.09768 L 0.93529 -0.09791 L 0.93646 -0.1020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03 -0.17824 L 0.58503 -0.17801 C 0.58841 -0.17685 0.59193 -0.175 0.59544 -0.17407 C 0.60287 -0.17222 0.61784 -0.1699 0.61784 -0.16967 C 0.61862 -0.16713 0.61992 -0.16458 0.62018 -0.16157 C 0.62057 -0.15416 0.61849 -0.15162 0.6155 -0.14907 C 0.61432 -0.14791 0.61315 -0.14745 0.61185 -0.14699 C 0.61042 -0.14606 0.6056 -0.1449 0.60716 -0.1449 C 0.61042 -0.1449 0.61341 -0.14629 0.61654 -0.14699 C 0.61732 -0.14907 0.61836 -0.15092 0.61888 -0.15324 C 0.61953 -0.15509 0.61901 -0.15833 0.62018 -0.15949 C 0.62123 -0.16041 0.62253 -0.15833 0.62357 -0.1574 C 0.62604 -0.15486 0.6306 -0.14907 0.6306 -0.14884 C 0.6319 -0.14977 0.63334 -0.14953 0.63425 -0.15115 C 0.63503 -0.15254 0.63529 -0.15509 0.63529 -0.1574 C 0.63529 -0.16504 0.63451 -0.17268 0.63425 -0.18032 C 0.63373 -0.17754 0.63294 -0.17477 0.63294 -0.17199 C 0.63294 -0.16759 0.63529 -0.1625 0.63659 -0.15949 C 0.63607 -0.15602 0.63659 -0.15185 0.63529 -0.14907 C 0.63255 -0.14259 0.62865 -0.14097 0.62487 -0.13865 C 0.62318 -0.1368 0.61888 -0.13264 0.61888 -0.12801 C 0.61888 -0.12569 0.62031 -0.12361 0.62123 -0.12176 C 0.62344 -0.11736 0.62591 -0.11342 0.62826 -0.10926 C 0.63281 -0.10139 0.63047 -0.10463 0.63529 -0.09884 C 0.63607 -0.10092 0.63763 -0.10254 0.63763 -0.10509 C 0.63802 -0.12523 0.63789 -0.1456 0.63659 -0.16574 C 0.63607 -0.17338 0.63164 -0.17569 0.62826 -0.17615 C 0.61979 -0.17731 0.61107 -0.17754 0.60248 -0.17824 C 0.60716 -0.17893 0.61198 -0.17916 0.61654 -0.18032 C 0.61784 -0.18055 0.61888 -0.1824 0.62018 -0.1824 C 0.63112 -0.1824 0.64206 -0.18102 0.653 -0.18032 C 0.65716 -0.17963 0.66172 -0.18032 0.66576 -0.17824 C 0.66732 -0.17754 0.66263 -0.17685 0.66107 -0.17615 C 0.64935 -0.17014 0.66758 -0.17847 0.653 -0.17199 C 0.65248 -0.17153 0.64531 -0.16551 0.64466 -0.16365 C 0.64362 -0.15972 0.64388 -0.15532 0.64362 -0.15115 C 0.64388 -0.1449 0.6431 -0.13796 0.64466 -0.13217 C 0.64649 -0.12615 0.64922 -0.11944 0.653 -0.11759 C 0.65456 -0.1169 0.65768 -0.11273 0.65768 -0.11551 C 0.65768 -0.11875 0.65456 -0.11875 0.653 -0.11967 C 0.65143 -0.12083 0.64974 -0.12106 0.64831 -0.12176 C 0.64701 -0.12245 0.64597 -0.12315 0.64466 -0.12384 C 0.64518 -0.13426 0.64427 -0.14514 0.64597 -0.15532 C 0.64636 -0.15833 0.64909 -0.15787 0.65065 -0.15949 C 0.65182 -0.16065 0.65287 -0.1625 0.65404 -0.16365 C 0.65638 -0.16528 0.65873 -0.16643 0.66107 -0.16782 C 0.66419 -0.16967 0.66615 -0.17083 0.6694 -0.17199 C 0.67201 -0.17291 0.67487 -0.17338 0.67748 -0.17407 C 0.678 -0.17615 0.67969 -0.17893 0.67878 -0.18032 C 0.67591 -0.18449 0.66237 -0.18611 0.66003 -0.18657 C 0.65886 -0.18102 0.65768 -0.17801 0.66003 -0.17199 C 0.66081 -0.1699 0.66237 -0.16921 0.66341 -0.16782 C 0.6668 -0.15 0.6655 -0.15972 0.66706 -0.13865 C 0.67123 -0.13935 0.67578 -0.13842 0.67982 -0.14074 C 0.68151 -0.14143 0.68177 -0.14699 0.68347 -0.14699 C 0.68477 -0.14699 0.68503 -0.14282 0.68581 -0.14074 C 0.68529 -0.12592 0.68529 -0.11134 0.68451 -0.09676 C 0.68451 -0.09398 0.68347 -0.08565 0.68347 -0.08842 C 0.68347 -0.10162 0.68373 -0.11203 0.68581 -0.12384 C 0.68646 -0.12824 0.68815 -0.13657 0.68815 -0.13634 C 0.68763 -0.14352 0.69024 -0.15347 0.68685 -0.1574 C 0.68321 -0.1618 0.67422 -0.15463 0.67044 -0.14907 C 0.66927 -0.14699 0.6681 -0.1449 0.66706 -0.14282 C 0.66654 -0.1449 0.66576 -0.14676 0.66576 -0.14907 C 0.66615 -0.16157 0.66576 -0.17477 0.6681 -0.18657 C 0.66836 -0.1875 0.67565 -0.18264 0.67643 -0.1824 C 0.68021 -0.18078 0.68425 -0.17963 0.68815 -0.17824 L 0.69518 -0.1699 L 0.69857 -0.16574 C 0.70104 -0.15926 0.70222 -0.1581 0.70222 -0.14907 C 0.70222 -0.14606 0.70143 -0.14352 0.70091 -0.14074 C 0.69831 -0.14213 0.69453 -0.14097 0.69284 -0.1449 C 0.6918 -0.14722 0.69505 -0.14907 0.69623 -0.15115 C 0.70013 -0.15671 0.70039 -0.15555 0.7056 -0.1574 C 0.70794 -0.15671 0.71146 -0.15903 0.71263 -0.15532 C 0.71615 -0.14444 0.70964 -0.14236 0.7069 -0.14074 C 0.7056 -0.14143 0.70443 -0.14166 0.70326 -0.14282 C 0.70091 -0.14514 0.69623 -0.15115 0.69623 -0.15092 C 0.69805 -0.16643 0.69584 -0.15949 0.70456 -0.1699 L 0.70794 -0.17407 C 0.71029 -0.17338 0.71289 -0.17384 0.71498 -0.17199 C 0.7168 -0.17037 0.71797 -0.1625 0.71862 -0.15949 C 0.71888 -0.16504 0.71888 -0.17083 0.71966 -0.17615 C 0.72005 -0.17847 0.72097 -0.18078 0.72201 -0.1824 C 0.72305 -0.18379 0.72435 -0.18426 0.72565 -0.18449 C 0.73177 -0.18518 0.73815 -0.18449 0.7444 -0.18449 L 0.7444 -0.18426 " pathEditMode="relative" rAng="0" ptsTypes="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1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2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19 -0.20741 L 0.48919 -0.20718 C 0.49375 -0.20695 0.49857 -0.20648 0.50313 -0.20556 C 0.50482 -0.2051 0.50625 -0.20371 0.50781 -0.20324 C 0.51172 -0.20232 0.51563 -0.20185 0.51953 -0.20139 C 0.51849 -0.19908 0.51654 -0.19792 0.51615 -0.19491 C 0.51511 -0.18866 0.51953 -0.18241 0.52084 -0.17824 C 0.52591 -0.16204 0.51953 -0.17269 0.52787 -0.16158 C 0.52891 -0.1625 0.53047 -0.16227 0.53125 -0.16389 C 0.53216 -0.16528 0.53203 -0.16806 0.53255 -0.16991 C 0.53685 -0.18797 0.5332 -0.16991 0.53594 -0.18472 C 0.5349 -0.18611 0.53386 -0.18889 0.53255 -0.18889 C 0.52982 -0.18889 0.52761 -0.18125 0.52656 -0.17824 C 0.5263 -0.18056 0.52383 -0.19283 0.52656 -0.19491 C 0.52878 -0.19676 0.53125 -0.19352 0.5336 -0.19306 C 0.5349 -0.19074 0.5362 -0.18912 0.53724 -0.18658 C 0.53893 -0.18218 0.53972 -0.17732 0.54063 -0.17222 C 0.54115 -0.16528 0.54076 -0.15787 0.54193 -0.15139 C 0.54232 -0.14838 0.54375 -0.14422 0.54531 -0.14491 C 0.54688 -0.1456 0.5461 -0.15047 0.54662 -0.15324 C 0.54688 -0.16991 0.54844 -0.18681 0.54766 -0.20324 C 0.54766 -0.20579 0.54557 -0.20718 0.54427 -0.20741 C 0.54258 -0.20787 0.54115 -0.20602 0.53959 -0.20556 C 0.52617 -0.20023 0.54037 -0.20625 0.52891 -0.20139 C 0.52031 -0.20185 0.51172 -0.20185 0.50313 -0.20324 C 0.50195 -0.20347 0.50547 -0.20556 0.50677 -0.20556 C 0.5138 -0.20556 0.52084 -0.20417 0.52787 -0.20324 C 0.53763 -0.19676 0.54154 -0.19236 0.55365 -0.19491 C 0.55495 -0.19537 0.55521 -0.19908 0.55599 -0.20139 C 0.55625 -0.20417 0.5556 -0.20834 0.55703 -0.20972 C 0.5582 -0.21065 0.55807 -0.20556 0.55834 -0.20324 C 0.55886 -0.19792 0.55912 -0.19236 0.55938 -0.18658 C 0.56094 -0.1625 0.56185 -0.15949 0.55938 -0.17222 C 0.55912 -0.18195 0.55834 -0.19144 0.55834 -0.20139 C 0.55834 -0.20625 0.55677 -0.21482 0.55938 -0.21574 C 0.56901 -0.21968 0.57891 -0.21435 0.5888 -0.21389 C 0.58828 -0.20741 0.58867 -0.20093 0.5875 -0.19491 C 0.58672 -0.19028 0.58281 -0.18241 0.58281 -0.18218 C 0.58281 -0.18264 0.57526 -0.18565 0.57474 -0.18658 C 0.57383 -0.1882 0.57396 -0.19074 0.57344 -0.19306 C 0.57396 -0.19908 0.57253 -0.20672 0.57474 -0.21158 C 0.57591 -0.21459 0.57878 -0.21111 0.58047 -0.20972 C 0.58281 -0.20764 0.58503 -0.2007 0.58646 -0.19722 C 0.58568 -0.18287 0.58828 -0.17315 0.58177 -0.16574 C 0.57995 -0.16389 0.57787 -0.16297 0.57578 -0.16158 C 0.57735 -0.15972 0.57904 -0.15764 0.58047 -0.15556 C 0.58216 -0.15278 0.58737 -0.14607 0.58516 -0.14722 L 0.58047 -0.14908 C 0.58021 -0.15139 0.57917 -0.15324 0.57943 -0.15556 C 0.57969 -0.15972 0.58008 -0.16459 0.58177 -0.16806 C 0.58307 -0.17084 0.58568 -0.1706 0.5875 -0.17222 C 0.58919 -0.17338 0.59063 -0.175 0.59219 -0.17639 C 0.59362 -0.1801 0.59779 -0.18773 0.59349 -0.19306 C 0.59076 -0.19607 0.58724 -0.19445 0.58412 -0.19491 C 0.58438 -0.20047 0.58255 -0.2088 0.58516 -0.21158 C 0.58854 -0.21551 0.59323 -0.21158 0.59688 -0.20972 C 0.59961 -0.2081 0.60391 -0.20139 0.60391 -0.20116 C 0.60586 -0.1882 0.6043 -0.19537 0.6099 -0.18056 L 0.61224 -0.17408 C 0.61016 -0.17222 0.60834 -0.16968 0.60625 -0.16806 C 0.60404 -0.16621 0.59922 -0.16389 0.59922 -0.16366 L 0.60625 -0.16806 C 0.61758 -0.17454 0.6 -0.16389 0.61459 -0.17408 C 0.6168 -0.17593 0.62162 -0.17824 0.62162 -0.17801 C 0.63216 -0.15949 0.61459 -0.18797 0.62396 -0.20139 C 0.62904 -0.2088 0.63724 -0.2 0.64375 -0.19908 C 0.64141 -0.19861 0.63867 -0.19977 0.63672 -0.19722 C 0.63581 -0.19584 0.63789 -0.19306 0.63802 -0.19074 C 0.63867 -0.17986 0.63867 -0.16852 0.63906 -0.15741 C 0.63945 -0.15185 0.64037 -0.14653 0.64037 -0.14074 C 0.64037 -0.13797 0.63945 -0.1463 0.63906 -0.14908 C 0.63867 -0.15324 0.63828 -0.15741 0.63802 -0.16158 C 0.6375 -0.16713 0.63724 -0.17269 0.63672 -0.17824 C 0.63802 -0.1875 0.63841 -0.19676 0.64037 -0.20556 C 0.64089 -0.2081 0.64219 -0.21158 0.64375 -0.21158 C 0.64675 -0.21204 0.67709 -0.20162 0.67787 -0.20139 C 0.67656 -0.20278 0.67552 -0.2044 0.67422 -0.20556 C 0.67318 -0.20648 0.67149 -0.20926 0.67084 -0.20741 C 0.66992 -0.2051 0.67162 -0.20185 0.67188 -0.19908 C 0.67162 -0.17917 0.6724 -0.1588 0.67084 -0.13889 C 0.67057 -0.13658 0.66797 -0.13912 0.66719 -0.14074 C 0.66576 -0.14445 0.66589 -0.14931 0.66485 -0.15324 C 0.66406 -0.15695 0.66328 -0.16019 0.6625 -0.16389 C 0.66211 -0.16574 0.66198 -0.16806 0.66146 -0.16991 C 0.66081 -0.17222 0.6599 -0.17408 0.65912 -0.17639 C 0.65469 -0.17547 0.64987 -0.17824 0.6461 -0.17408 C 0.6444 -0.17246 0.64531 -0.16389 0.6474 -0.16389 C 0.64935 -0.16389 0.64766 -0.17107 0.64844 -0.17408 C 0.65026 -0.18033 0.65235 -0.18056 0.65547 -0.18241 C 0.65951 -0.18079 0.66146 -0.18148 0.6638 -0.17408 C 0.66498 -0.17037 0.66615 -0.16158 0.66615 -0.16135 C 0.66823 -0.20371 0.66524 -0.16991 0.66953 -0.19491 C 0.67057 -0.20047 0.66875 -0.21111 0.67188 -0.21158 L 0.68255 -0.21389 C 0.69375 -0.21297 0.70521 -0.21297 0.71641 -0.21158 C 0.71771 -0.21158 0.72084 -0.21135 0.72005 -0.20972 C 0.71758 -0.20463 0.71068 -0.19908 0.71068 -0.19885 C 0.70547 -0.2 0.69935 -0.1956 0.69531 -0.20139 C 0.6931 -0.20463 0.69649 -0.21273 0.69896 -0.21574 C 0.70052 -0.21806 0.70287 -0.21435 0.70469 -0.21389 C 0.70599 -0.21158 0.70729 -0.20996 0.70834 -0.20741 C 0.71003 -0.20301 0.71081 -0.19815 0.71172 -0.19306 C 0.71146 -0.19028 0.71211 -0.18565 0.71068 -0.18472 C 0.70169 -0.17778 0.70274 -0.19213 0.70469 -0.19908 C 0.70534 -0.20139 0.70703 -0.20185 0.70834 -0.20324 C 0.71016 -0.20278 0.7125 -0.20324 0.71406 -0.20139 C 0.7155 -0.19954 0.71628 -0.19607 0.71641 -0.19306 C 0.71693 -0.18357 0.71628 -0.17662 0.71302 -0.16991 C 0.71081 -0.16551 0.70912 -0.15949 0.70599 -0.15741 L 0.70235 -0.15556 C 0.70365 -0.15463 0.70469 -0.15394 0.70599 -0.15324 C 0.70742 -0.15255 0.70912 -0.15209 0.71068 -0.15139 C 0.71341 -0.15 0.71615 -0.14861 0.71875 -0.14722 C 0.72005 -0.14653 0.72357 -0.14491 0.7224 -0.14491 C 0.7207 -0.14491 0.71927 -0.1463 0.71771 -0.14722 C 0.71641 -0.14861 0.71537 -0.15023 0.71406 -0.15139 C 0.71302 -0.15232 0.71172 -0.15232 0.71068 -0.15324 C 0.70886 -0.1551 0.70755 -0.15764 0.70599 -0.15972 C 0.70482 -0.16111 0.70365 -0.1625 0.70235 -0.16389 C 0.71094 -0.16875 0.70703 -0.1669 0.71406 -0.16991 C 0.71537 -0.1713 0.71706 -0.17176 0.71771 -0.17408 C 0.7181 -0.17616 0.71706 -0.17847 0.71641 -0.18056 C 0.71511 -0.18542 0.71354 -0.18866 0.71068 -0.19074 C 0.70912 -0.1919 0.70755 -0.19213 0.70599 -0.19306 C 0.70469 -0.19607 0.70235 -0.20116 0.70235 -0.20556 C 0.70235 -0.20903 0.70313 -0.2125 0.70365 -0.21574 C 0.70547 -0.21528 0.70755 -0.21482 0.70938 -0.21389 C 0.71107 -0.21273 0.7125 -0.21088 0.71406 -0.20972 C 0.71524 -0.2088 0.71641 -0.20834 0.71771 -0.20741 C 0.71992 -0.2081 0.72735 -0.21204 0.73047 -0.20741 C 0.73164 -0.20602 0.73203 -0.20324 0.73281 -0.20139 C 0.73334 -0.19861 0.73412 -0.19584 0.73412 -0.19306 C 0.73412 -0.17222 0.73373 -0.17176 0.73177 -0.15741 C 0.7224 -0.18496 0.72656 -0.16852 0.72943 -0.23056 C 0.72956 -0.23403 0.72982 -0.22338 0.73047 -0.21991 C 0.73138 -0.21621 0.73242 -0.2125 0.73412 -0.20972 C 0.7349 -0.2081 0.73633 -0.20787 0.7375 -0.20741 C 0.74883 -0.2044 0.77162 -0.19908 0.77162 -0.19885 C 0.76029 -0.17917 0.77474 -0.20301 0.76459 -0.19074 C 0.76315 -0.18912 0.7625 -0.18611 0.76094 -0.18472 C 0.75964 -0.1831 0.75781 -0.18334 0.75625 -0.18241 C 0.7543 -0.18125 0.75235 -0.17963 0.75052 -0.17824 C 0.75 -0.17639 0.74883 -0.17408 0.74922 -0.17222 C 0.74987 -0.16968 0.75169 -0.16968 0.75287 -0.16806 C 0.75938 -0.15764 0.7586 -0.1588 0.76224 -0.14908 C 0.76719 -0.1625 0.76432 -0.15255 0.76563 -0.18056 C 0.76602 -0.1875 0.76641 -0.19445 0.76693 -0.20139 C 0.76641 -0.20463 0.7668 -0.2088 0.76563 -0.21158 C 0.76472 -0.21412 0.76263 -0.21482 0.76094 -0.21574 C 0.75755 -0.21806 0.75117 -0.21922 0.74818 -0.21991 C 0.74688 -0.22084 0.74531 -0.22037 0.74453 -0.22222 C 0.74336 -0.225 0.74258 -0.23866 0.74453 -0.24074 C 0.74766 -0.24398 0.75156 -0.24213 0.75521 -0.24283 C 0.75703 -0.24213 0.75912 -0.24213 0.76094 -0.24074 C 0.76445 -0.23843 0.76602 -0.23357 0.76797 -0.22824 C 0.76888 -0.22639 0.76953 -0.22408 0.77031 -0.22222 C 0.77084 -0.21945 0.77162 -0.21667 0.77162 -0.21389 C 0.77162 -0.14954 0.76875 -0.14792 0.77162 -0.20324 C 0.77162 -0.20556 0.77175 -0.20834 0.77266 -0.20972 C 0.77396 -0.21135 0.77578 -0.21111 0.77735 -0.21158 C 0.78672 -0.21111 0.79649 -0.21412 0.80547 -0.20972 C 0.80768 -0.20857 0.80326 -0.20255 0.80209 -0.19908 C 0.79831 -0.18935 0.8 -0.19167 0.79505 -0.18889 C 0.79297 -0.18611 0.79115 -0.1831 0.78906 -0.18056 C 0.78685 -0.17755 0.78203 -0.17222 0.78203 -0.17199 C 0.78281 -0.16991 0.78334 -0.16736 0.78438 -0.16574 C 0.78581 -0.16389 0.78763 -0.16343 0.78906 -0.16158 C 0.79076 -0.15996 0.79232 -0.15787 0.79375 -0.15556 C 0.79662 -0.15093 0.79883 -0.14468 0.80209 -0.14074 L 0.80912 -0.13241 C 0.81992 -0.16135 0.80261 -0.11297 0.8125 -0.21158 C 0.81302 -0.21667 0.8168 -0.21968 0.81953 -0.21991 L 0.83959 -0.22222 L 0.83959 -0.22199 " pathEditMode="relative" rAng="0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4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1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01038"/>
            <a:ext cx="11717383" cy="5974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 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সম্পর্কিত প্রশ্নের উত্তর দিতে পারবে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১.৫.২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 দেখে অর্থযতি ও শ্বাসগতি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১.৪.৩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সহযোগে গঠিত নতুন নতুন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১.৫.১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ঠ্য বইয়ের কবিতা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0"/>
            <a:ext cx="1210056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5954" y="927462"/>
            <a:ext cx="700604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২রা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জানু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6767" y="2020389"/>
            <a:ext cx="704523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শঙ্করপাশা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 জন্মগ্রহণ করেন।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0011" y="3583578"/>
            <a:ext cx="685799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টাপুশিশুতোষ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র 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টুপুর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 ও  “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33703" y="5159828"/>
            <a:ext cx="675785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১৯৮৫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841863"/>
            <a:ext cx="4284618" cy="48593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14400"/>
            <a:ext cx="521208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7121" y="57622"/>
            <a:ext cx="39753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2996D-653E-43D0-BA41-D436933CE5F9}"/>
              </a:ext>
            </a:extLst>
          </p:cNvPr>
          <p:cNvSpPr txBox="1"/>
          <p:nvPr/>
        </p:nvSpPr>
        <p:spPr>
          <a:xfrm>
            <a:off x="3278775" y="2758841"/>
            <a:ext cx="2978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হাটে।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DD977-CC75-4064-8E17-F2BFFD1A42EE}"/>
              </a:ext>
            </a:extLst>
          </p:cNvPr>
          <p:cNvSpPr txBox="1"/>
          <p:nvPr/>
        </p:nvSpPr>
        <p:spPr>
          <a:xfrm>
            <a:off x="1" y="3020097"/>
            <a:ext cx="30175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4926" y="1642741"/>
            <a:ext cx="3822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6399" y="2850280"/>
            <a:ext cx="74951" cy="373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8FA0E-EA93-42AA-A368-4ABAEDAC5BB8}"/>
              </a:ext>
            </a:extLst>
          </p:cNvPr>
          <p:cNvSpPr txBox="1"/>
          <p:nvPr/>
        </p:nvSpPr>
        <p:spPr>
          <a:xfrm>
            <a:off x="197603" y="765508"/>
            <a:ext cx="11859414" cy="830997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শটুকু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করে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শোনাচ্ছি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0" y="1541417"/>
            <a:ext cx="6196149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C2996D-653E-43D0-BA41-D436933CE5F9}"/>
              </a:ext>
            </a:extLst>
          </p:cNvPr>
          <p:cNvSpPr txBox="1"/>
          <p:nvPr/>
        </p:nvSpPr>
        <p:spPr>
          <a:xfrm>
            <a:off x="3383280" y="2702926"/>
            <a:ext cx="3095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হাটে।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DD977-CC75-4064-8E17-F2BFFD1A42EE}"/>
              </a:ext>
            </a:extLst>
          </p:cNvPr>
          <p:cNvSpPr txBox="1"/>
          <p:nvPr/>
        </p:nvSpPr>
        <p:spPr>
          <a:xfrm>
            <a:off x="176343" y="2167349"/>
            <a:ext cx="27497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4597" y="1472664"/>
            <a:ext cx="3822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3112254" y="2130103"/>
            <a:ext cx="129690" cy="3783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0" y="307839"/>
            <a:ext cx="7053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প্রমিত উচ্চার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74A1C-0ADC-44C7-92C3-3B25956A22B4}"/>
              </a:ext>
            </a:extLst>
          </p:cNvPr>
          <p:cNvSpPr txBox="1"/>
          <p:nvPr/>
        </p:nvSpPr>
        <p:spPr>
          <a:xfrm>
            <a:off x="143692" y="1069807"/>
            <a:ext cx="68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156754"/>
            <a:ext cx="5961017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490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7" y="952636"/>
            <a:ext cx="6374674" cy="5905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09897"/>
            <a:ext cx="5434149" cy="28085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918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886</Words>
  <Application>Microsoft Office PowerPoint</Application>
  <PresentationFormat>Widescreen</PresentationFormat>
  <Paragraphs>176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198</cp:revision>
  <dcterms:created xsi:type="dcterms:W3CDTF">2020-06-05T08:56:30Z</dcterms:created>
  <dcterms:modified xsi:type="dcterms:W3CDTF">2022-01-30T16:30:53Z</dcterms:modified>
</cp:coreProperties>
</file>