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6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5" r:id="rId20"/>
    <p:sldId id="286" r:id="rId21"/>
    <p:sldId id="283" r:id="rId22"/>
    <p:sldId id="284" r:id="rId23"/>
    <p:sldId id="287" r:id="rId24"/>
    <p:sldId id="288" r:id="rId25"/>
    <p:sldId id="289" r:id="rId2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68" d="100"/>
          <a:sy n="68" d="100"/>
        </p:scale>
        <p:origin x="73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4.jpeg"/><Relationship Id="rId6" Type="http://schemas.openxmlformats.org/officeDocument/2006/relationships/image" Target="../media/image15.jpeg"/><Relationship Id="rId5" Type="http://schemas.openxmlformats.org/officeDocument/2006/relationships/image" Target="../media/image25.jpeg"/><Relationship Id="rId4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24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D2B39-E54F-4AC2-AC9C-354705503417}" type="doc">
      <dgm:prSet loTypeId="urn:microsoft.com/office/officeart/2005/8/layout/radial1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9CC11B-E6EC-46E1-AAB9-45AD6E4728C7}">
      <dgm:prSet phldrT="[Text]" custT="1"/>
      <dgm:spPr>
        <a:ln w="38100"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মা</a:t>
          </a:r>
          <a:r>
            <a:rPr lang="en-GB" sz="3600" dirty="0" err="1">
              <a:latin typeface="NikoshBAN" pitchFamily="2" charset="0"/>
              <a:cs typeface="NikoshBAN" pitchFamily="2" charset="0"/>
            </a:rPr>
            <a:t>টি</a:t>
          </a:r>
          <a:r>
            <a:rPr lang="bn-IN" sz="3600" dirty="0">
              <a:latin typeface="NikoshBAN" pitchFamily="2" charset="0"/>
              <a:cs typeface="NikoshBAN" pitchFamily="2" charset="0"/>
            </a:rPr>
            <a:t>র তৈরি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5BB72D1-2E31-4C15-9D9A-34E17B6F5B17}" type="parTrans" cxnId="{EE48A9EA-C39F-425C-BBCC-927C6ED267A5}">
      <dgm:prSet/>
      <dgm:spPr/>
      <dgm:t>
        <a:bodyPr/>
        <a:lstStyle/>
        <a:p>
          <a:endParaRPr lang="en-US"/>
        </a:p>
      </dgm:t>
    </dgm:pt>
    <dgm:pt modelId="{3A57A281-2B60-45AD-94E3-9CE3E6296FD4}" type="sibTrans" cxnId="{EE48A9EA-C39F-425C-BBCC-927C6ED267A5}">
      <dgm:prSet/>
      <dgm:spPr/>
      <dgm:t>
        <a:bodyPr/>
        <a:lstStyle/>
        <a:p>
          <a:endParaRPr lang="en-US"/>
        </a:p>
      </dgm:t>
    </dgm:pt>
    <dgm:pt modelId="{815AF756-E947-494C-A096-70C93895D62C}">
      <dgm:prSet phldrT="[Text]" custT="1"/>
      <dgm:spPr>
        <a:ln w="12700"/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পুতুল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514B9C1-50A8-4F7C-B95D-5ADF36C9A701}" type="parTrans" cxnId="{8B43EFE2-C721-46E0-B777-F028E2F874AE}">
      <dgm:prSet/>
      <dgm:spPr/>
      <dgm:t>
        <a:bodyPr/>
        <a:lstStyle/>
        <a:p>
          <a:endParaRPr lang="en-US"/>
        </a:p>
      </dgm:t>
    </dgm:pt>
    <dgm:pt modelId="{E026F8C1-6D76-4487-BF0D-79999CB56634}" type="sibTrans" cxnId="{8B43EFE2-C721-46E0-B777-F028E2F874AE}">
      <dgm:prSet/>
      <dgm:spPr/>
      <dgm:t>
        <a:bodyPr/>
        <a:lstStyle/>
        <a:p>
          <a:endParaRPr lang="en-US"/>
        </a:p>
      </dgm:t>
    </dgm:pt>
    <dgm:pt modelId="{04242BC4-0459-49A1-8C59-D7A861154052}">
      <dgm:prSet phldrT="[Text]" custT="1"/>
      <dgm:spPr>
        <a:ln w="19050"/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ঘোড়া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55F5A5E-77EF-4955-BFE3-DB803BE8ACFA}" type="parTrans" cxnId="{47F0016B-85DB-4050-91A9-260FFA2F05EA}">
      <dgm:prSet/>
      <dgm:spPr/>
      <dgm:t>
        <a:bodyPr/>
        <a:lstStyle/>
        <a:p>
          <a:endParaRPr lang="en-US"/>
        </a:p>
      </dgm:t>
    </dgm:pt>
    <dgm:pt modelId="{3D507604-3393-4555-BC92-E211E6E428CA}" type="sibTrans" cxnId="{47F0016B-85DB-4050-91A9-260FFA2F05EA}">
      <dgm:prSet/>
      <dgm:spPr/>
      <dgm:t>
        <a:bodyPr/>
        <a:lstStyle/>
        <a:p>
          <a:endParaRPr lang="en-US"/>
        </a:p>
      </dgm:t>
    </dgm:pt>
    <dgm:pt modelId="{C97ED6F4-088E-4B5D-B94C-DD1C2C2ABE68}">
      <dgm:prSet phldrT="[Text]" custT="1"/>
      <dgm:spPr>
        <a:ln w="28575"/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ষাঁড়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06A1241-6F7F-43E8-874A-CDB6A90F2B7E}" type="parTrans" cxnId="{4264FBB7-DADD-4E13-8EF7-5F649DD713A8}">
      <dgm:prSet/>
      <dgm:spPr/>
      <dgm:t>
        <a:bodyPr/>
        <a:lstStyle/>
        <a:p>
          <a:endParaRPr lang="en-US"/>
        </a:p>
      </dgm:t>
    </dgm:pt>
    <dgm:pt modelId="{F50D7150-98B7-4A72-A35A-9212E38DDA21}" type="sibTrans" cxnId="{4264FBB7-DADD-4E13-8EF7-5F649DD713A8}">
      <dgm:prSet/>
      <dgm:spPr/>
      <dgm:t>
        <a:bodyPr/>
        <a:lstStyle/>
        <a:p>
          <a:endParaRPr lang="en-US"/>
        </a:p>
      </dgm:t>
    </dgm:pt>
    <dgm:pt modelId="{ED1297C5-34F4-4AA6-8E4B-F64EA142B32D}">
      <dgm:prSet phldrT="[Text]" custT="1"/>
      <dgm:spPr>
        <a:ln w="28575"/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হাঁড়ি</a:t>
          </a:r>
          <a:r>
            <a:rPr lang="bn-IN" sz="3600" dirty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C353BCA-826B-4EC8-A7B9-7EE89BCF21DB}" type="parTrans" cxnId="{F9C1ABE1-8974-4F10-8C07-EB6B1288E1DD}">
      <dgm:prSet/>
      <dgm:spPr/>
      <dgm:t>
        <a:bodyPr/>
        <a:lstStyle/>
        <a:p>
          <a:endParaRPr lang="en-US"/>
        </a:p>
      </dgm:t>
    </dgm:pt>
    <dgm:pt modelId="{CD6A3246-941D-4530-A19A-15B5B6B67744}" type="sibTrans" cxnId="{F9C1ABE1-8974-4F10-8C07-EB6B1288E1DD}">
      <dgm:prSet/>
      <dgm:spPr/>
      <dgm:t>
        <a:bodyPr/>
        <a:lstStyle/>
        <a:p>
          <a:endParaRPr lang="en-US"/>
        </a:p>
      </dgm:t>
    </dgm:pt>
    <dgm:pt modelId="{9E4A3F2E-55A5-4D69-B6D4-5F2DCDAC0919}">
      <dgm:prSet custT="1"/>
      <dgm:spPr>
        <a:ln w="28575"/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হাতি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2B46F2A-B9B1-46E3-8B4A-2932DD243632}" type="parTrans" cxnId="{E5BF14B1-EC10-44AE-9D17-3BD537AE334F}">
      <dgm:prSet/>
      <dgm:spPr/>
      <dgm:t>
        <a:bodyPr/>
        <a:lstStyle/>
        <a:p>
          <a:endParaRPr lang="en-US"/>
        </a:p>
      </dgm:t>
    </dgm:pt>
    <dgm:pt modelId="{2338520B-89D1-4582-8451-16B828860773}" type="sibTrans" cxnId="{E5BF14B1-EC10-44AE-9D17-3BD537AE334F}">
      <dgm:prSet/>
      <dgm:spPr/>
      <dgm:t>
        <a:bodyPr/>
        <a:lstStyle/>
        <a:p>
          <a:endParaRPr lang="en-US"/>
        </a:p>
      </dgm:t>
    </dgm:pt>
    <dgm:pt modelId="{0C0B868A-D450-4ADE-B253-13022CA62B29}" type="pres">
      <dgm:prSet presAssocID="{27FD2B39-E54F-4AC2-AC9C-35470550341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A6D2A7-838E-4AAE-AFFC-7D916DF4BBF2}" type="pres">
      <dgm:prSet presAssocID="{589CC11B-E6EC-46E1-AAB9-45AD6E4728C7}" presName="centerShape" presStyleLbl="node0" presStyleIdx="0" presStyleCnt="1"/>
      <dgm:spPr/>
    </dgm:pt>
    <dgm:pt modelId="{2E9A5EF7-5D52-4A3C-BA85-087BEF619EC8}" type="pres">
      <dgm:prSet presAssocID="{0514B9C1-50A8-4F7C-B95D-5ADF36C9A701}" presName="Name9" presStyleLbl="parChTrans1D2" presStyleIdx="0" presStyleCnt="5"/>
      <dgm:spPr/>
    </dgm:pt>
    <dgm:pt modelId="{3C3A5FD0-36E5-48A6-ACCD-6740B3E2633A}" type="pres">
      <dgm:prSet presAssocID="{0514B9C1-50A8-4F7C-B95D-5ADF36C9A701}" presName="connTx" presStyleLbl="parChTrans1D2" presStyleIdx="0" presStyleCnt="5"/>
      <dgm:spPr/>
    </dgm:pt>
    <dgm:pt modelId="{1862382D-4E97-45C9-8DE2-75EC5CAD0FEF}" type="pres">
      <dgm:prSet presAssocID="{815AF756-E947-494C-A096-70C93895D62C}" presName="node" presStyleLbl="node1" presStyleIdx="0" presStyleCnt="5">
        <dgm:presLayoutVars>
          <dgm:bulletEnabled val="1"/>
        </dgm:presLayoutVars>
      </dgm:prSet>
      <dgm:spPr/>
    </dgm:pt>
    <dgm:pt modelId="{3EB94082-7A40-4FEE-BA73-B0C49428C41F}" type="pres">
      <dgm:prSet presAssocID="{B55F5A5E-77EF-4955-BFE3-DB803BE8ACFA}" presName="Name9" presStyleLbl="parChTrans1D2" presStyleIdx="1" presStyleCnt="5"/>
      <dgm:spPr/>
    </dgm:pt>
    <dgm:pt modelId="{48897D4B-E328-4F92-BA49-2A93AA2321C6}" type="pres">
      <dgm:prSet presAssocID="{B55F5A5E-77EF-4955-BFE3-DB803BE8ACFA}" presName="connTx" presStyleLbl="parChTrans1D2" presStyleIdx="1" presStyleCnt="5"/>
      <dgm:spPr/>
    </dgm:pt>
    <dgm:pt modelId="{87DF056A-E2DD-4A17-94B0-085FA6AF79D5}" type="pres">
      <dgm:prSet presAssocID="{04242BC4-0459-49A1-8C59-D7A861154052}" presName="node" presStyleLbl="node1" presStyleIdx="1" presStyleCnt="5">
        <dgm:presLayoutVars>
          <dgm:bulletEnabled val="1"/>
        </dgm:presLayoutVars>
      </dgm:prSet>
      <dgm:spPr/>
    </dgm:pt>
    <dgm:pt modelId="{F5D8431F-942C-46DA-97C2-5FB4AA7DD89C}" type="pres">
      <dgm:prSet presAssocID="{D2B46F2A-B9B1-46E3-8B4A-2932DD243632}" presName="Name9" presStyleLbl="parChTrans1D2" presStyleIdx="2" presStyleCnt="5"/>
      <dgm:spPr/>
    </dgm:pt>
    <dgm:pt modelId="{D47098CF-D352-4D4F-8F00-81AD9C1966C1}" type="pres">
      <dgm:prSet presAssocID="{D2B46F2A-B9B1-46E3-8B4A-2932DD243632}" presName="connTx" presStyleLbl="parChTrans1D2" presStyleIdx="2" presStyleCnt="5"/>
      <dgm:spPr/>
    </dgm:pt>
    <dgm:pt modelId="{4577E27D-94F3-4F51-AB09-6872A7F4629B}" type="pres">
      <dgm:prSet presAssocID="{9E4A3F2E-55A5-4D69-B6D4-5F2DCDAC0919}" presName="node" presStyleLbl="node1" presStyleIdx="2" presStyleCnt="5">
        <dgm:presLayoutVars>
          <dgm:bulletEnabled val="1"/>
        </dgm:presLayoutVars>
      </dgm:prSet>
      <dgm:spPr/>
    </dgm:pt>
    <dgm:pt modelId="{3E065334-72C7-43A0-8FDB-A07E16EF6D62}" type="pres">
      <dgm:prSet presAssocID="{306A1241-6F7F-43E8-874A-CDB6A90F2B7E}" presName="Name9" presStyleLbl="parChTrans1D2" presStyleIdx="3" presStyleCnt="5"/>
      <dgm:spPr/>
    </dgm:pt>
    <dgm:pt modelId="{DE275C9B-064E-4A62-B254-0259416195CF}" type="pres">
      <dgm:prSet presAssocID="{306A1241-6F7F-43E8-874A-CDB6A90F2B7E}" presName="connTx" presStyleLbl="parChTrans1D2" presStyleIdx="3" presStyleCnt="5"/>
      <dgm:spPr/>
    </dgm:pt>
    <dgm:pt modelId="{A11D6418-65F3-4EAE-B6E6-303D5AA5C6EE}" type="pres">
      <dgm:prSet presAssocID="{C97ED6F4-088E-4B5D-B94C-DD1C2C2ABE68}" presName="node" presStyleLbl="node1" presStyleIdx="3" presStyleCnt="5">
        <dgm:presLayoutVars>
          <dgm:bulletEnabled val="1"/>
        </dgm:presLayoutVars>
      </dgm:prSet>
      <dgm:spPr/>
    </dgm:pt>
    <dgm:pt modelId="{531B05FA-201D-4A09-ACA2-7BC8DB391FE1}" type="pres">
      <dgm:prSet presAssocID="{BC353BCA-826B-4EC8-A7B9-7EE89BCF21DB}" presName="Name9" presStyleLbl="parChTrans1D2" presStyleIdx="4" presStyleCnt="5"/>
      <dgm:spPr/>
    </dgm:pt>
    <dgm:pt modelId="{96037097-9922-4210-98FF-9DD0958107A7}" type="pres">
      <dgm:prSet presAssocID="{BC353BCA-826B-4EC8-A7B9-7EE89BCF21DB}" presName="connTx" presStyleLbl="parChTrans1D2" presStyleIdx="4" presStyleCnt="5"/>
      <dgm:spPr/>
    </dgm:pt>
    <dgm:pt modelId="{99CE82C2-B25F-4273-9F82-C880D11C452F}" type="pres">
      <dgm:prSet presAssocID="{ED1297C5-34F4-4AA6-8E4B-F64EA142B32D}" presName="node" presStyleLbl="node1" presStyleIdx="4" presStyleCnt="5" custRadScaleRad="95789" custRadScaleInc="617">
        <dgm:presLayoutVars>
          <dgm:bulletEnabled val="1"/>
        </dgm:presLayoutVars>
      </dgm:prSet>
      <dgm:spPr/>
    </dgm:pt>
  </dgm:ptLst>
  <dgm:cxnLst>
    <dgm:cxn modelId="{EB9AD80A-2A02-4BFB-A7AE-3E1C8A96635C}" type="presOf" srcId="{815AF756-E947-494C-A096-70C93895D62C}" destId="{1862382D-4E97-45C9-8DE2-75EC5CAD0FEF}" srcOrd="0" destOrd="0" presId="urn:microsoft.com/office/officeart/2005/8/layout/radial1"/>
    <dgm:cxn modelId="{BBDDC812-E818-4888-BF14-81766F663F7C}" type="presOf" srcId="{0514B9C1-50A8-4F7C-B95D-5ADF36C9A701}" destId="{3C3A5FD0-36E5-48A6-ACCD-6740B3E2633A}" srcOrd="1" destOrd="0" presId="urn:microsoft.com/office/officeart/2005/8/layout/radial1"/>
    <dgm:cxn modelId="{548C6A33-AD98-4ED7-B805-64FA08743F26}" type="presOf" srcId="{C97ED6F4-088E-4B5D-B94C-DD1C2C2ABE68}" destId="{A11D6418-65F3-4EAE-B6E6-303D5AA5C6EE}" srcOrd="0" destOrd="0" presId="urn:microsoft.com/office/officeart/2005/8/layout/radial1"/>
    <dgm:cxn modelId="{5080CF5B-571B-4EB5-A6EA-54BD2E7FD8F1}" type="presOf" srcId="{0514B9C1-50A8-4F7C-B95D-5ADF36C9A701}" destId="{2E9A5EF7-5D52-4A3C-BA85-087BEF619EC8}" srcOrd="0" destOrd="0" presId="urn:microsoft.com/office/officeart/2005/8/layout/radial1"/>
    <dgm:cxn modelId="{8D5D1044-E655-41A3-B92C-DA3D7482F3CC}" type="presOf" srcId="{04242BC4-0459-49A1-8C59-D7A861154052}" destId="{87DF056A-E2DD-4A17-94B0-085FA6AF79D5}" srcOrd="0" destOrd="0" presId="urn:microsoft.com/office/officeart/2005/8/layout/radial1"/>
    <dgm:cxn modelId="{F1ADD765-AE9E-4045-87F3-04CB1D4359FC}" type="presOf" srcId="{589CC11B-E6EC-46E1-AAB9-45AD6E4728C7}" destId="{E8A6D2A7-838E-4AAE-AFFC-7D916DF4BBF2}" srcOrd="0" destOrd="0" presId="urn:microsoft.com/office/officeart/2005/8/layout/radial1"/>
    <dgm:cxn modelId="{47F0016B-85DB-4050-91A9-260FFA2F05EA}" srcId="{589CC11B-E6EC-46E1-AAB9-45AD6E4728C7}" destId="{04242BC4-0459-49A1-8C59-D7A861154052}" srcOrd="1" destOrd="0" parTransId="{B55F5A5E-77EF-4955-BFE3-DB803BE8ACFA}" sibTransId="{3D507604-3393-4555-BC92-E211E6E428CA}"/>
    <dgm:cxn modelId="{5A374972-B081-4B65-AE63-445819447D72}" type="presOf" srcId="{ED1297C5-34F4-4AA6-8E4B-F64EA142B32D}" destId="{99CE82C2-B25F-4273-9F82-C880D11C452F}" srcOrd="0" destOrd="0" presId="urn:microsoft.com/office/officeart/2005/8/layout/radial1"/>
    <dgm:cxn modelId="{92BD9B54-0257-45CC-BB2F-667EC4EA31BC}" type="presOf" srcId="{306A1241-6F7F-43E8-874A-CDB6A90F2B7E}" destId="{3E065334-72C7-43A0-8FDB-A07E16EF6D62}" srcOrd="0" destOrd="0" presId="urn:microsoft.com/office/officeart/2005/8/layout/radial1"/>
    <dgm:cxn modelId="{B73B5C89-FC1D-465E-8F83-6E1AECB5E1A3}" type="presOf" srcId="{BC353BCA-826B-4EC8-A7B9-7EE89BCF21DB}" destId="{531B05FA-201D-4A09-ACA2-7BC8DB391FE1}" srcOrd="0" destOrd="0" presId="urn:microsoft.com/office/officeart/2005/8/layout/radial1"/>
    <dgm:cxn modelId="{DB96368F-C65C-420E-B487-AEC48CE19CEE}" type="presOf" srcId="{BC353BCA-826B-4EC8-A7B9-7EE89BCF21DB}" destId="{96037097-9922-4210-98FF-9DD0958107A7}" srcOrd="1" destOrd="0" presId="urn:microsoft.com/office/officeart/2005/8/layout/radial1"/>
    <dgm:cxn modelId="{FB90A198-41FD-48F7-B4C6-F6EE43445FB8}" type="presOf" srcId="{27FD2B39-E54F-4AC2-AC9C-354705503417}" destId="{0C0B868A-D450-4ADE-B253-13022CA62B29}" srcOrd="0" destOrd="0" presId="urn:microsoft.com/office/officeart/2005/8/layout/radial1"/>
    <dgm:cxn modelId="{15FC7D9C-B6EA-461F-A8FF-2ACFA1FFEAFD}" type="presOf" srcId="{D2B46F2A-B9B1-46E3-8B4A-2932DD243632}" destId="{F5D8431F-942C-46DA-97C2-5FB4AA7DD89C}" srcOrd="0" destOrd="0" presId="urn:microsoft.com/office/officeart/2005/8/layout/radial1"/>
    <dgm:cxn modelId="{23FBA19D-D335-4C7B-B290-1C944EEA9909}" type="presOf" srcId="{B55F5A5E-77EF-4955-BFE3-DB803BE8ACFA}" destId="{3EB94082-7A40-4FEE-BA73-B0C49428C41F}" srcOrd="0" destOrd="0" presId="urn:microsoft.com/office/officeart/2005/8/layout/radial1"/>
    <dgm:cxn modelId="{B2B2B6A3-44F6-4614-84A3-AAF4C9C85389}" type="presOf" srcId="{D2B46F2A-B9B1-46E3-8B4A-2932DD243632}" destId="{D47098CF-D352-4D4F-8F00-81AD9C1966C1}" srcOrd="1" destOrd="0" presId="urn:microsoft.com/office/officeart/2005/8/layout/radial1"/>
    <dgm:cxn modelId="{E5BF14B1-EC10-44AE-9D17-3BD537AE334F}" srcId="{589CC11B-E6EC-46E1-AAB9-45AD6E4728C7}" destId="{9E4A3F2E-55A5-4D69-B6D4-5F2DCDAC0919}" srcOrd="2" destOrd="0" parTransId="{D2B46F2A-B9B1-46E3-8B4A-2932DD243632}" sibTransId="{2338520B-89D1-4582-8451-16B828860773}"/>
    <dgm:cxn modelId="{4264FBB7-DADD-4E13-8EF7-5F649DD713A8}" srcId="{589CC11B-E6EC-46E1-AAB9-45AD6E4728C7}" destId="{C97ED6F4-088E-4B5D-B94C-DD1C2C2ABE68}" srcOrd="3" destOrd="0" parTransId="{306A1241-6F7F-43E8-874A-CDB6A90F2B7E}" sibTransId="{F50D7150-98B7-4A72-A35A-9212E38DDA21}"/>
    <dgm:cxn modelId="{8F5C13BB-2F18-4AD1-803F-D9AED62E5B61}" type="presOf" srcId="{9E4A3F2E-55A5-4D69-B6D4-5F2DCDAC0919}" destId="{4577E27D-94F3-4F51-AB09-6872A7F4629B}" srcOrd="0" destOrd="0" presId="urn:microsoft.com/office/officeart/2005/8/layout/radial1"/>
    <dgm:cxn modelId="{4F7715DF-3202-4006-955C-3AAE78A7EDEA}" type="presOf" srcId="{306A1241-6F7F-43E8-874A-CDB6A90F2B7E}" destId="{DE275C9B-064E-4A62-B254-0259416195CF}" srcOrd="1" destOrd="0" presId="urn:microsoft.com/office/officeart/2005/8/layout/radial1"/>
    <dgm:cxn modelId="{F9C1ABE1-8974-4F10-8C07-EB6B1288E1DD}" srcId="{589CC11B-E6EC-46E1-AAB9-45AD6E4728C7}" destId="{ED1297C5-34F4-4AA6-8E4B-F64EA142B32D}" srcOrd="4" destOrd="0" parTransId="{BC353BCA-826B-4EC8-A7B9-7EE89BCF21DB}" sibTransId="{CD6A3246-941D-4530-A19A-15B5B6B67744}"/>
    <dgm:cxn modelId="{8B43EFE2-C721-46E0-B777-F028E2F874AE}" srcId="{589CC11B-E6EC-46E1-AAB9-45AD6E4728C7}" destId="{815AF756-E947-494C-A096-70C93895D62C}" srcOrd="0" destOrd="0" parTransId="{0514B9C1-50A8-4F7C-B95D-5ADF36C9A701}" sibTransId="{E026F8C1-6D76-4487-BF0D-79999CB56634}"/>
    <dgm:cxn modelId="{EE48A9EA-C39F-425C-BBCC-927C6ED267A5}" srcId="{27FD2B39-E54F-4AC2-AC9C-354705503417}" destId="{589CC11B-E6EC-46E1-AAB9-45AD6E4728C7}" srcOrd="0" destOrd="0" parTransId="{65BB72D1-2E31-4C15-9D9A-34E17B6F5B17}" sibTransId="{3A57A281-2B60-45AD-94E3-9CE3E6296FD4}"/>
    <dgm:cxn modelId="{D7A198F0-3055-4F72-9A68-86B72D00FAD1}" type="presOf" srcId="{B55F5A5E-77EF-4955-BFE3-DB803BE8ACFA}" destId="{48897D4B-E328-4F92-BA49-2A93AA2321C6}" srcOrd="1" destOrd="0" presId="urn:microsoft.com/office/officeart/2005/8/layout/radial1"/>
    <dgm:cxn modelId="{2FFB64D8-5041-4EA2-82B2-43A825A6598E}" type="presParOf" srcId="{0C0B868A-D450-4ADE-B253-13022CA62B29}" destId="{E8A6D2A7-838E-4AAE-AFFC-7D916DF4BBF2}" srcOrd="0" destOrd="0" presId="urn:microsoft.com/office/officeart/2005/8/layout/radial1"/>
    <dgm:cxn modelId="{DED71142-054B-4661-9402-EBA3DA98AA3A}" type="presParOf" srcId="{0C0B868A-D450-4ADE-B253-13022CA62B29}" destId="{2E9A5EF7-5D52-4A3C-BA85-087BEF619EC8}" srcOrd="1" destOrd="0" presId="urn:microsoft.com/office/officeart/2005/8/layout/radial1"/>
    <dgm:cxn modelId="{67C66D4D-5230-49A7-9E39-3A4963137E3F}" type="presParOf" srcId="{2E9A5EF7-5D52-4A3C-BA85-087BEF619EC8}" destId="{3C3A5FD0-36E5-48A6-ACCD-6740B3E2633A}" srcOrd="0" destOrd="0" presId="urn:microsoft.com/office/officeart/2005/8/layout/radial1"/>
    <dgm:cxn modelId="{0220D2FA-B0EB-48C9-AB7B-2C47CC1FA699}" type="presParOf" srcId="{0C0B868A-D450-4ADE-B253-13022CA62B29}" destId="{1862382D-4E97-45C9-8DE2-75EC5CAD0FEF}" srcOrd="2" destOrd="0" presId="urn:microsoft.com/office/officeart/2005/8/layout/radial1"/>
    <dgm:cxn modelId="{118A5652-CB5E-48C6-8D8A-F0DA8A005448}" type="presParOf" srcId="{0C0B868A-D450-4ADE-B253-13022CA62B29}" destId="{3EB94082-7A40-4FEE-BA73-B0C49428C41F}" srcOrd="3" destOrd="0" presId="urn:microsoft.com/office/officeart/2005/8/layout/radial1"/>
    <dgm:cxn modelId="{77583DBE-5BC1-48F5-9003-8634A5FA7332}" type="presParOf" srcId="{3EB94082-7A40-4FEE-BA73-B0C49428C41F}" destId="{48897D4B-E328-4F92-BA49-2A93AA2321C6}" srcOrd="0" destOrd="0" presId="urn:microsoft.com/office/officeart/2005/8/layout/radial1"/>
    <dgm:cxn modelId="{AFEA3EDF-D888-4620-9EC1-74DF6A04CBA8}" type="presParOf" srcId="{0C0B868A-D450-4ADE-B253-13022CA62B29}" destId="{87DF056A-E2DD-4A17-94B0-085FA6AF79D5}" srcOrd="4" destOrd="0" presId="urn:microsoft.com/office/officeart/2005/8/layout/radial1"/>
    <dgm:cxn modelId="{D86A834C-B8F7-4AD8-8B96-80E01FA2566D}" type="presParOf" srcId="{0C0B868A-D450-4ADE-B253-13022CA62B29}" destId="{F5D8431F-942C-46DA-97C2-5FB4AA7DD89C}" srcOrd="5" destOrd="0" presId="urn:microsoft.com/office/officeart/2005/8/layout/radial1"/>
    <dgm:cxn modelId="{1763407D-E007-468A-A396-4E941447C232}" type="presParOf" srcId="{F5D8431F-942C-46DA-97C2-5FB4AA7DD89C}" destId="{D47098CF-D352-4D4F-8F00-81AD9C1966C1}" srcOrd="0" destOrd="0" presId="urn:microsoft.com/office/officeart/2005/8/layout/radial1"/>
    <dgm:cxn modelId="{6FBC6189-C96C-40D7-90E9-6B86EF61843E}" type="presParOf" srcId="{0C0B868A-D450-4ADE-B253-13022CA62B29}" destId="{4577E27D-94F3-4F51-AB09-6872A7F4629B}" srcOrd="6" destOrd="0" presId="urn:microsoft.com/office/officeart/2005/8/layout/radial1"/>
    <dgm:cxn modelId="{9675FEFC-E4BA-4E20-B61B-DA9E9E63757F}" type="presParOf" srcId="{0C0B868A-D450-4ADE-B253-13022CA62B29}" destId="{3E065334-72C7-43A0-8FDB-A07E16EF6D62}" srcOrd="7" destOrd="0" presId="urn:microsoft.com/office/officeart/2005/8/layout/radial1"/>
    <dgm:cxn modelId="{B8D97053-0B6D-440C-B0E7-6372630DBAD5}" type="presParOf" srcId="{3E065334-72C7-43A0-8FDB-A07E16EF6D62}" destId="{DE275C9B-064E-4A62-B254-0259416195CF}" srcOrd="0" destOrd="0" presId="urn:microsoft.com/office/officeart/2005/8/layout/radial1"/>
    <dgm:cxn modelId="{A7FA1DD8-BC65-4276-B0D0-91B73D5DD406}" type="presParOf" srcId="{0C0B868A-D450-4ADE-B253-13022CA62B29}" destId="{A11D6418-65F3-4EAE-B6E6-303D5AA5C6EE}" srcOrd="8" destOrd="0" presId="urn:microsoft.com/office/officeart/2005/8/layout/radial1"/>
    <dgm:cxn modelId="{5A9D11BC-C366-445B-8748-58FE04E04D63}" type="presParOf" srcId="{0C0B868A-D450-4ADE-B253-13022CA62B29}" destId="{531B05FA-201D-4A09-ACA2-7BC8DB391FE1}" srcOrd="9" destOrd="0" presId="urn:microsoft.com/office/officeart/2005/8/layout/radial1"/>
    <dgm:cxn modelId="{1384C943-8267-4286-B10B-248C73E28CDA}" type="presParOf" srcId="{531B05FA-201D-4A09-ACA2-7BC8DB391FE1}" destId="{96037097-9922-4210-98FF-9DD0958107A7}" srcOrd="0" destOrd="0" presId="urn:microsoft.com/office/officeart/2005/8/layout/radial1"/>
    <dgm:cxn modelId="{9CBD1219-C417-417E-9DC1-0FBDFD112E5D}" type="presParOf" srcId="{0C0B868A-D450-4ADE-B253-13022CA62B29}" destId="{99CE82C2-B25F-4273-9F82-C880D11C452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30909-66A8-4BD2-8458-CA78D7BF4776}" type="doc">
      <dgm:prSet loTypeId="urn:microsoft.com/office/officeart/2008/layout/RadialCluster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16F43A-D771-4D26-A8BE-223FDA9E5861}">
      <dgm:prSet phldrT="[Text]" custT="1"/>
      <dgm:spPr/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বাঁশের তৈরি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0AD00CF-C2D9-4D46-8A50-3828F74B582D}" type="parTrans" cxnId="{CA89A1E0-BF9C-4A55-B959-F5B167598595}">
      <dgm:prSet/>
      <dgm:spPr/>
      <dgm:t>
        <a:bodyPr/>
        <a:lstStyle/>
        <a:p>
          <a:endParaRPr lang="en-US"/>
        </a:p>
      </dgm:t>
    </dgm:pt>
    <dgm:pt modelId="{0CDB668A-8014-4C63-BD0B-8F24C769469D}" type="sibTrans" cxnId="{CA89A1E0-BF9C-4A55-B959-F5B167598595}">
      <dgm:prSet/>
      <dgm:spPr/>
      <dgm:t>
        <a:bodyPr/>
        <a:lstStyle/>
        <a:p>
          <a:endParaRPr lang="en-US"/>
        </a:p>
      </dgm:t>
    </dgm:pt>
    <dgm:pt modelId="{E04D3A01-5382-4A31-8F85-490D82451E7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0AA13E71-5446-45B5-B815-24AAB268BD4F}" type="parTrans" cxnId="{10127B2D-0041-4DCB-BEC9-FCF9E9718345}">
      <dgm:prSet/>
      <dgm:spPr/>
      <dgm:t>
        <a:bodyPr/>
        <a:lstStyle/>
        <a:p>
          <a:endParaRPr lang="en-US"/>
        </a:p>
      </dgm:t>
    </dgm:pt>
    <dgm:pt modelId="{3676D706-50F3-4603-9C04-317030C06BC7}" type="sibTrans" cxnId="{10127B2D-0041-4DCB-BEC9-FCF9E9718345}">
      <dgm:prSet/>
      <dgm:spPr/>
      <dgm:t>
        <a:bodyPr/>
        <a:lstStyle/>
        <a:p>
          <a:endParaRPr lang="en-US"/>
        </a:p>
      </dgm:t>
    </dgm:pt>
    <dgm:pt modelId="{BC98D083-7DF8-43F5-B43F-9E07EE9B85F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D7E95843-71A0-4157-A594-712D7C1C0647}" type="parTrans" cxnId="{CC543F2F-946C-4691-9F7B-93AADD9BF75C}">
      <dgm:prSet/>
      <dgm:spPr/>
      <dgm:t>
        <a:bodyPr/>
        <a:lstStyle/>
        <a:p>
          <a:endParaRPr lang="en-US"/>
        </a:p>
      </dgm:t>
    </dgm:pt>
    <dgm:pt modelId="{42F21B18-C291-4166-8AB7-7F389C39802D}" type="sibTrans" cxnId="{CC543F2F-946C-4691-9F7B-93AADD9BF75C}">
      <dgm:prSet/>
      <dgm:spPr/>
      <dgm:t>
        <a:bodyPr/>
        <a:lstStyle/>
        <a:p>
          <a:endParaRPr lang="en-US"/>
        </a:p>
      </dgm:t>
    </dgm:pt>
    <dgm:pt modelId="{478D7293-9BDD-45B4-840F-C4762F67C23F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1164CB44-3B4A-4F31-BEA1-68E97BA0FE0E}" type="parTrans" cxnId="{69A85E2A-2B7C-41FA-BEC3-E8BF9E48FC95}">
      <dgm:prSet/>
      <dgm:spPr/>
      <dgm:t>
        <a:bodyPr/>
        <a:lstStyle/>
        <a:p>
          <a:endParaRPr lang="en-US"/>
        </a:p>
      </dgm:t>
    </dgm:pt>
    <dgm:pt modelId="{EA5F4356-724C-4994-BEFC-2D63D21453F8}" type="sibTrans" cxnId="{69A85E2A-2B7C-41FA-BEC3-E8BF9E48FC95}">
      <dgm:prSet/>
      <dgm:spPr/>
      <dgm:t>
        <a:bodyPr/>
        <a:lstStyle/>
        <a:p>
          <a:endParaRPr lang="en-US"/>
        </a:p>
      </dgm:t>
    </dgm:pt>
    <dgm:pt modelId="{8CD06E7F-60A3-4D96-920D-44AC9E830E19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C7D4352C-48AC-4AFF-BBEA-76A77C9AE0CF}" type="parTrans" cxnId="{5A86A1ED-1D38-4A20-AB30-BB3480504A0B}">
      <dgm:prSet/>
      <dgm:spPr/>
      <dgm:t>
        <a:bodyPr/>
        <a:lstStyle/>
        <a:p>
          <a:endParaRPr lang="en-US"/>
        </a:p>
      </dgm:t>
    </dgm:pt>
    <dgm:pt modelId="{DC70FD5E-40C0-4B69-A151-3650BA84B41A}" type="sibTrans" cxnId="{5A86A1ED-1D38-4A20-AB30-BB3480504A0B}">
      <dgm:prSet/>
      <dgm:spPr/>
      <dgm:t>
        <a:bodyPr/>
        <a:lstStyle/>
        <a:p>
          <a:endParaRPr lang="en-US"/>
        </a:p>
      </dgm:t>
    </dgm:pt>
    <dgm:pt modelId="{D9B0A5BF-BBF3-4EC5-A65D-934F0C3C4292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5F184A9-B306-45F2-A745-65773EBCF86C}" type="parTrans" cxnId="{5B1382F1-1306-4ECC-BB0F-64431273A812}">
      <dgm:prSet/>
      <dgm:spPr/>
      <dgm:t>
        <a:bodyPr/>
        <a:lstStyle/>
        <a:p>
          <a:endParaRPr lang="en-US"/>
        </a:p>
      </dgm:t>
    </dgm:pt>
    <dgm:pt modelId="{BFB21895-CF78-4F69-896B-7DDCCB7B6028}" type="sibTrans" cxnId="{5B1382F1-1306-4ECC-BB0F-64431273A812}">
      <dgm:prSet/>
      <dgm:spPr/>
      <dgm:t>
        <a:bodyPr/>
        <a:lstStyle/>
        <a:p>
          <a:endParaRPr lang="en-US"/>
        </a:p>
      </dgm:t>
    </dgm:pt>
    <dgm:pt modelId="{08DFEFB9-6F4E-49C3-A61D-90A64F8A0846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E46995-D976-46BB-909C-94C683DEEC84}" type="sibTrans" cxnId="{BAD1D28A-379F-4318-ABF2-1AD31E51CF4C}">
      <dgm:prSet/>
      <dgm:spPr/>
      <dgm:t>
        <a:bodyPr/>
        <a:lstStyle/>
        <a:p>
          <a:endParaRPr lang="en-US"/>
        </a:p>
      </dgm:t>
    </dgm:pt>
    <dgm:pt modelId="{411DEF93-A415-43F7-9DE7-0EDAAB43610B}" type="parTrans" cxnId="{BAD1D28A-379F-4318-ABF2-1AD31E51CF4C}">
      <dgm:prSet/>
      <dgm:spPr/>
      <dgm:t>
        <a:bodyPr/>
        <a:lstStyle/>
        <a:p>
          <a:endParaRPr lang="en-US"/>
        </a:p>
      </dgm:t>
    </dgm:pt>
    <dgm:pt modelId="{64631EBB-F74B-423C-B43C-3EE8FD3E36D5}" type="pres">
      <dgm:prSet presAssocID="{39130909-66A8-4BD2-8458-CA78D7BF477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2A64F7-822C-46C2-B3DA-F64DB663FA0A}" type="pres">
      <dgm:prSet presAssocID="{4116F43A-D771-4D26-A8BE-223FDA9E5861}" presName="singleCycle" presStyleCnt="0"/>
      <dgm:spPr/>
    </dgm:pt>
    <dgm:pt modelId="{8EF975D5-DFBA-46D8-85FD-DB1D03D79FCA}" type="pres">
      <dgm:prSet presAssocID="{4116F43A-D771-4D26-A8BE-223FDA9E5861}" presName="singleCenter" presStyleLbl="node1" presStyleIdx="0" presStyleCnt="7">
        <dgm:presLayoutVars>
          <dgm:chMax val="7"/>
          <dgm:chPref val="7"/>
        </dgm:presLayoutVars>
      </dgm:prSet>
      <dgm:spPr/>
    </dgm:pt>
    <dgm:pt modelId="{5661BE0D-2FCF-4798-A511-6481245B7559}" type="pres">
      <dgm:prSet presAssocID="{0AA13E71-5446-45B5-B815-24AAB268BD4F}" presName="Name56" presStyleLbl="parChTrans1D2" presStyleIdx="0" presStyleCnt="6"/>
      <dgm:spPr/>
    </dgm:pt>
    <dgm:pt modelId="{71641437-ACFB-4E9F-BE23-D2ADDF8E8C05}" type="pres">
      <dgm:prSet presAssocID="{E04D3A01-5382-4A31-8F85-490D82451E72}" presName="text0" presStyleLbl="node1" presStyleIdx="1" presStyleCnt="7">
        <dgm:presLayoutVars>
          <dgm:bulletEnabled val="1"/>
        </dgm:presLayoutVars>
      </dgm:prSet>
      <dgm:spPr/>
    </dgm:pt>
    <dgm:pt modelId="{2B82E60F-5586-409E-BB7C-2961A6F0C22E}" type="pres">
      <dgm:prSet presAssocID="{D7E95843-71A0-4157-A594-712D7C1C0647}" presName="Name56" presStyleLbl="parChTrans1D2" presStyleIdx="1" presStyleCnt="6"/>
      <dgm:spPr/>
    </dgm:pt>
    <dgm:pt modelId="{992F253E-EF73-43B1-AEC7-756EE3C38518}" type="pres">
      <dgm:prSet presAssocID="{BC98D083-7DF8-43F5-B43F-9E07EE9B85F9}" presName="text0" presStyleLbl="node1" presStyleIdx="2" presStyleCnt="7">
        <dgm:presLayoutVars>
          <dgm:bulletEnabled val="1"/>
        </dgm:presLayoutVars>
      </dgm:prSet>
      <dgm:spPr/>
    </dgm:pt>
    <dgm:pt modelId="{E00477A4-AD1B-46F3-B2FA-28576A5F83D4}" type="pres">
      <dgm:prSet presAssocID="{D5F184A9-B306-45F2-A745-65773EBCF86C}" presName="Name56" presStyleLbl="parChTrans1D2" presStyleIdx="2" presStyleCnt="6"/>
      <dgm:spPr/>
    </dgm:pt>
    <dgm:pt modelId="{8BF4D16B-8DEB-4DF9-A2EB-927C9157BD6B}" type="pres">
      <dgm:prSet presAssocID="{D9B0A5BF-BBF3-4EC5-A65D-934F0C3C4292}" presName="text0" presStyleLbl="node1" presStyleIdx="3" presStyleCnt="7">
        <dgm:presLayoutVars>
          <dgm:bulletEnabled val="1"/>
        </dgm:presLayoutVars>
      </dgm:prSet>
      <dgm:spPr/>
    </dgm:pt>
    <dgm:pt modelId="{FF804D68-62A8-4B46-A700-D7BF8B0A0154}" type="pres">
      <dgm:prSet presAssocID="{411DEF93-A415-43F7-9DE7-0EDAAB43610B}" presName="Name56" presStyleLbl="parChTrans1D2" presStyleIdx="3" presStyleCnt="6"/>
      <dgm:spPr/>
    </dgm:pt>
    <dgm:pt modelId="{FEC7D5B8-7C7D-417D-BBA5-6EBA27389398}" type="pres">
      <dgm:prSet presAssocID="{08DFEFB9-6F4E-49C3-A61D-90A64F8A0846}" presName="text0" presStyleLbl="node1" presStyleIdx="4" presStyleCnt="7">
        <dgm:presLayoutVars>
          <dgm:bulletEnabled val="1"/>
        </dgm:presLayoutVars>
      </dgm:prSet>
      <dgm:spPr/>
    </dgm:pt>
    <dgm:pt modelId="{A61D4249-7DB6-400F-9B85-7D7FBD694B94}" type="pres">
      <dgm:prSet presAssocID="{1164CB44-3B4A-4F31-BEA1-68E97BA0FE0E}" presName="Name56" presStyleLbl="parChTrans1D2" presStyleIdx="4" presStyleCnt="6"/>
      <dgm:spPr/>
    </dgm:pt>
    <dgm:pt modelId="{D93AF986-794C-4103-A645-95CBA11354CA}" type="pres">
      <dgm:prSet presAssocID="{478D7293-9BDD-45B4-840F-C4762F67C23F}" presName="text0" presStyleLbl="node1" presStyleIdx="5" presStyleCnt="7">
        <dgm:presLayoutVars>
          <dgm:bulletEnabled val="1"/>
        </dgm:presLayoutVars>
      </dgm:prSet>
      <dgm:spPr/>
    </dgm:pt>
    <dgm:pt modelId="{B9F99E5C-80D4-42AF-A810-D3F8FC0EEEC7}" type="pres">
      <dgm:prSet presAssocID="{C7D4352C-48AC-4AFF-BBEA-76A77C9AE0CF}" presName="Name56" presStyleLbl="parChTrans1D2" presStyleIdx="5" presStyleCnt="6"/>
      <dgm:spPr/>
    </dgm:pt>
    <dgm:pt modelId="{ED158075-AC57-4B5A-8272-A35CD4521BF6}" type="pres">
      <dgm:prSet presAssocID="{8CD06E7F-60A3-4D96-920D-44AC9E830E19}" presName="text0" presStyleLbl="node1" presStyleIdx="6" presStyleCnt="7">
        <dgm:presLayoutVars>
          <dgm:bulletEnabled val="1"/>
        </dgm:presLayoutVars>
      </dgm:prSet>
      <dgm:spPr/>
    </dgm:pt>
  </dgm:ptLst>
  <dgm:cxnLst>
    <dgm:cxn modelId="{DF8E680B-1FB1-4E66-83C8-C31ED7B049D0}" type="presOf" srcId="{D9B0A5BF-BBF3-4EC5-A65D-934F0C3C4292}" destId="{8BF4D16B-8DEB-4DF9-A2EB-927C9157BD6B}" srcOrd="0" destOrd="0" presId="urn:microsoft.com/office/officeart/2008/layout/RadialCluster"/>
    <dgm:cxn modelId="{DDF47E0D-B392-4D28-A2AE-F1D990BC1B5F}" type="presOf" srcId="{0AA13E71-5446-45B5-B815-24AAB268BD4F}" destId="{5661BE0D-2FCF-4798-A511-6481245B7559}" srcOrd="0" destOrd="0" presId="urn:microsoft.com/office/officeart/2008/layout/RadialCluster"/>
    <dgm:cxn modelId="{69A85E2A-2B7C-41FA-BEC3-E8BF9E48FC95}" srcId="{4116F43A-D771-4D26-A8BE-223FDA9E5861}" destId="{478D7293-9BDD-45B4-840F-C4762F67C23F}" srcOrd="4" destOrd="0" parTransId="{1164CB44-3B4A-4F31-BEA1-68E97BA0FE0E}" sibTransId="{EA5F4356-724C-4994-BEFC-2D63D21453F8}"/>
    <dgm:cxn modelId="{A57DC62C-B928-4444-A3D6-572D9759E6FC}" type="presOf" srcId="{08DFEFB9-6F4E-49C3-A61D-90A64F8A0846}" destId="{FEC7D5B8-7C7D-417D-BBA5-6EBA27389398}" srcOrd="0" destOrd="0" presId="urn:microsoft.com/office/officeart/2008/layout/RadialCluster"/>
    <dgm:cxn modelId="{10127B2D-0041-4DCB-BEC9-FCF9E9718345}" srcId="{4116F43A-D771-4D26-A8BE-223FDA9E5861}" destId="{E04D3A01-5382-4A31-8F85-490D82451E72}" srcOrd="0" destOrd="0" parTransId="{0AA13E71-5446-45B5-B815-24AAB268BD4F}" sibTransId="{3676D706-50F3-4603-9C04-317030C06BC7}"/>
    <dgm:cxn modelId="{CC543F2F-946C-4691-9F7B-93AADD9BF75C}" srcId="{4116F43A-D771-4D26-A8BE-223FDA9E5861}" destId="{BC98D083-7DF8-43F5-B43F-9E07EE9B85F9}" srcOrd="1" destOrd="0" parTransId="{D7E95843-71A0-4157-A594-712D7C1C0647}" sibTransId="{42F21B18-C291-4166-8AB7-7F389C39802D}"/>
    <dgm:cxn modelId="{FCD62445-5B02-4487-A847-0A54B69CEA49}" type="presOf" srcId="{D7E95843-71A0-4157-A594-712D7C1C0647}" destId="{2B82E60F-5586-409E-BB7C-2961A6F0C22E}" srcOrd="0" destOrd="0" presId="urn:microsoft.com/office/officeart/2008/layout/RadialCluster"/>
    <dgm:cxn modelId="{CDD4056F-737C-4908-A446-0AE9DCA07057}" type="presOf" srcId="{411DEF93-A415-43F7-9DE7-0EDAAB43610B}" destId="{FF804D68-62A8-4B46-A700-D7BF8B0A0154}" srcOrd="0" destOrd="0" presId="urn:microsoft.com/office/officeart/2008/layout/RadialCluster"/>
    <dgm:cxn modelId="{CD67EF51-6F9D-4DA8-B295-03499C4F77C8}" type="presOf" srcId="{478D7293-9BDD-45B4-840F-C4762F67C23F}" destId="{D93AF986-794C-4103-A645-95CBA11354CA}" srcOrd="0" destOrd="0" presId="urn:microsoft.com/office/officeart/2008/layout/RadialCluster"/>
    <dgm:cxn modelId="{BAD1D28A-379F-4318-ABF2-1AD31E51CF4C}" srcId="{4116F43A-D771-4D26-A8BE-223FDA9E5861}" destId="{08DFEFB9-6F4E-49C3-A61D-90A64F8A0846}" srcOrd="3" destOrd="0" parTransId="{411DEF93-A415-43F7-9DE7-0EDAAB43610B}" sibTransId="{CEE46995-D976-46BB-909C-94C683DEEC84}"/>
    <dgm:cxn modelId="{3229A18B-AB4C-4359-9F01-08B3981EE85C}" type="presOf" srcId="{39130909-66A8-4BD2-8458-CA78D7BF4776}" destId="{64631EBB-F74B-423C-B43C-3EE8FD3E36D5}" srcOrd="0" destOrd="0" presId="urn:microsoft.com/office/officeart/2008/layout/RadialCluster"/>
    <dgm:cxn modelId="{E725D79F-8EDE-4978-AFC8-F5BE92C6E4C5}" type="presOf" srcId="{C7D4352C-48AC-4AFF-BBEA-76A77C9AE0CF}" destId="{B9F99E5C-80D4-42AF-A810-D3F8FC0EEEC7}" srcOrd="0" destOrd="0" presId="urn:microsoft.com/office/officeart/2008/layout/RadialCluster"/>
    <dgm:cxn modelId="{3EF5A3AA-079B-45C3-8518-C98B09784B53}" type="presOf" srcId="{1164CB44-3B4A-4F31-BEA1-68E97BA0FE0E}" destId="{A61D4249-7DB6-400F-9B85-7D7FBD694B94}" srcOrd="0" destOrd="0" presId="urn:microsoft.com/office/officeart/2008/layout/RadialCluster"/>
    <dgm:cxn modelId="{20F624AB-F059-4693-ABC7-B7AD5AE478BB}" type="presOf" srcId="{4116F43A-D771-4D26-A8BE-223FDA9E5861}" destId="{8EF975D5-DFBA-46D8-85FD-DB1D03D79FCA}" srcOrd="0" destOrd="0" presId="urn:microsoft.com/office/officeart/2008/layout/RadialCluster"/>
    <dgm:cxn modelId="{41624DCA-749C-4037-B461-22B1E8A203A1}" type="presOf" srcId="{E04D3A01-5382-4A31-8F85-490D82451E72}" destId="{71641437-ACFB-4E9F-BE23-D2ADDF8E8C05}" srcOrd="0" destOrd="0" presId="urn:microsoft.com/office/officeart/2008/layout/RadialCluster"/>
    <dgm:cxn modelId="{EEC8E8CF-641A-4BB9-8170-50BA46135903}" type="presOf" srcId="{D5F184A9-B306-45F2-A745-65773EBCF86C}" destId="{E00477A4-AD1B-46F3-B2FA-28576A5F83D4}" srcOrd="0" destOrd="0" presId="urn:microsoft.com/office/officeart/2008/layout/RadialCluster"/>
    <dgm:cxn modelId="{CA89A1E0-BF9C-4A55-B959-F5B167598595}" srcId="{39130909-66A8-4BD2-8458-CA78D7BF4776}" destId="{4116F43A-D771-4D26-A8BE-223FDA9E5861}" srcOrd="0" destOrd="0" parTransId="{60AD00CF-C2D9-4D46-8A50-3828F74B582D}" sibTransId="{0CDB668A-8014-4C63-BD0B-8F24C769469D}"/>
    <dgm:cxn modelId="{5A86A1ED-1D38-4A20-AB30-BB3480504A0B}" srcId="{4116F43A-D771-4D26-A8BE-223FDA9E5861}" destId="{8CD06E7F-60A3-4D96-920D-44AC9E830E19}" srcOrd="5" destOrd="0" parTransId="{C7D4352C-48AC-4AFF-BBEA-76A77C9AE0CF}" sibTransId="{DC70FD5E-40C0-4B69-A151-3650BA84B41A}"/>
    <dgm:cxn modelId="{5B1382F1-1306-4ECC-BB0F-64431273A812}" srcId="{4116F43A-D771-4D26-A8BE-223FDA9E5861}" destId="{D9B0A5BF-BBF3-4EC5-A65D-934F0C3C4292}" srcOrd="2" destOrd="0" parTransId="{D5F184A9-B306-45F2-A745-65773EBCF86C}" sibTransId="{BFB21895-CF78-4F69-896B-7DDCCB7B6028}"/>
    <dgm:cxn modelId="{751D95F2-FE33-432F-9136-F3D11ADD9827}" type="presOf" srcId="{8CD06E7F-60A3-4D96-920D-44AC9E830E19}" destId="{ED158075-AC57-4B5A-8272-A35CD4521BF6}" srcOrd="0" destOrd="0" presId="urn:microsoft.com/office/officeart/2008/layout/RadialCluster"/>
    <dgm:cxn modelId="{91ADCFFF-0121-4961-9ACF-618E01AB950A}" type="presOf" srcId="{BC98D083-7DF8-43F5-B43F-9E07EE9B85F9}" destId="{992F253E-EF73-43B1-AEC7-756EE3C38518}" srcOrd="0" destOrd="0" presId="urn:microsoft.com/office/officeart/2008/layout/RadialCluster"/>
    <dgm:cxn modelId="{8D2DC505-940D-4D9F-A007-AAB407CE5D91}" type="presParOf" srcId="{64631EBB-F74B-423C-B43C-3EE8FD3E36D5}" destId="{A62A64F7-822C-46C2-B3DA-F64DB663FA0A}" srcOrd="0" destOrd="0" presId="urn:microsoft.com/office/officeart/2008/layout/RadialCluster"/>
    <dgm:cxn modelId="{778D9333-E1E1-4733-AE91-98AB9F4F995B}" type="presParOf" srcId="{A62A64F7-822C-46C2-B3DA-F64DB663FA0A}" destId="{8EF975D5-DFBA-46D8-85FD-DB1D03D79FCA}" srcOrd="0" destOrd="0" presId="urn:microsoft.com/office/officeart/2008/layout/RadialCluster"/>
    <dgm:cxn modelId="{11606DC6-D3DB-418D-8622-B53E3B55A7F5}" type="presParOf" srcId="{A62A64F7-822C-46C2-B3DA-F64DB663FA0A}" destId="{5661BE0D-2FCF-4798-A511-6481245B7559}" srcOrd="1" destOrd="0" presId="urn:microsoft.com/office/officeart/2008/layout/RadialCluster"/>
    <dgm:cxn modelId="{AF93733F-5ECA-48D3-A5C3-D5079ACFBBEF}" type="presParOf" srcId="{A62A64F7-822C-46C2-B3DA-F64DB663FA0A}" destId="{71641437-ACFB-4E9F-BE23-D2ADDF8E8C05}" srcOrd="2" destOrd="0" presId="urn:microsoft.com/office/officeart/2008/layout/RadialCluster"/>
    <dgm:cxn modelId="{EA0138AB-D5A3-4E22-B5C0-136C144CFC16}" type="presParOf" srcId="{A62A64F7-822C-46C2-B3DA-F64DB663FA0A}" destId="{2B82E60F-5586-409E-BB7C-2961A6F0C22E}" srcOrd="3" destOrd="0" presId="urn:microsoft.com/office/officeart/2008/layout/RadialCluster"/>
    <dgm:cxn modelId="{D91C1BDD-521D-4383-BD37-F0A71F7E9ECA}" type="presParOf" srcId="{A62A64F7-822C-46C2-B3DA-F64DB663FA0A}" destId="{992F253E-EF73-43B1-AEC7-756EE3C38518}" srcOrd="4" destOrd="0" presId="urn:microsoft.com/office/officeart/2008/layout/RadialCluster"/>
    <dgm:cxn modelId="{7F767713-2300-4319-92A4-65B6608496BD}" type="presParOf" srcId="{A62A64F7-822C-46C2-B3DA-F64DB663FA0A}" destId="{E00477A4-AD1B-46F3-B2FA-28576A5F83D4}" srcOrd="5" destOrd="0" presId="urn:microsoft.com/office/officeart/2008/layout/RadialCluster"/>
    <dgm:cxn modelId="{F9730F5B-8923-4684-A03C-EC4FCBBDD4D5}" type="presParOf" srcId="{A62A64F7-822C-46C2-B3DA-F64DB663FA0A}" destId="{8BF4D16B-8DEB-4DF9-A2EB-927C9157BD6B}" srcOrd="6" destOrd="0" presId="urn:microsoft.com/office/officeart/2008/layout/RadialCluster"/>
    <dgm:cxn modelId="{8EC56475-65F3-46D5-8167-0C8FA7112472}" type="presParOf" srcId="{A62A64F7-822C-46C2-B3DA-F64DB663FA0A}" destId="{FF804D68-62A8-4B46-A700-D7BF8B0A0154}" srcOrd="7" destOrd="0" presId="urn:microsoft.com/office/officeart/2008/layout/RadialCluster"/>
    <dgm:cxn modelId="{E8A6711A-03EF-4A9A-A85C-3EEBC72C3FC6}" type="presParOf" srcId="{A62A64F7-822C-46C2-B3DA-F64DB663FA0A}" destId="{FEC7D5B8-7C7D-417D-BBA5-6EBA27389398}" srcOrd="8" destOrd="0" presId="urn:microsoft.com/office/officeart/2008/layout/RadialCluster"/>
    <dgm:cxn modelId="{FC10DC0C-AC78-4A5B-9709-A0FC3C0F646D}" type="presParOf" srcId="{A62A64F7-822C-46C2-B3DA-F64DB663FA0A}" destId="{A61D4249-7DB6-400F-9B85-7D7FBD694B94}" srcOrd="9" destOrd="0" presId="urn:microsoft.com/office/officeart/2008/layout/RadialCluster"/>
    <dgm:cxn modelId="{48C93944-1769-4A87-9EB8-BCD9B0075E03}" type="presParOf" srcId="{A62A64F7-822C-46C2-B3DA-F64DB663FA0A}" destId="{D93AF986-794C-4103-A645-95CBA11354CA}" srcOrd="10" destOrd="0" presId="urn:microsoft.com/office/officeart/2008/layout/RadialCluster"/>
    <dgm:cxn modelId="{B4438977-0E62-4021-8294-DD078613E21C}" type="presParOf" srcId="{A62A64F7-822C-46C2-B3DA-F64DB663FA0A}" destId="{B9F99E5C-80D4-42AF-A810-D3F8FC0EEEC7}" srcOrd="11" destOrd="0" presId="urn:microsoft.com/office/officeart/2008/layout/RadialCluster"/>
    <dgm:cxn modelId="{31975464-0F15-48A3-959D-2C146B4C65EB}" type="presParOf" srcId="{A62A64F7-822C-46C2-B3DA-F64DB663FA0A}" destId="{ED158075-AC57-4B5A-8272-A35CD4521BF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3F9A3-4E58-479B-B802-CB87DD97EC7D}" type="doc">
      <dgm:prSet loTypeId="urn:microsoft.com/office/officeart/2005/8/layout/radial3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BC50E99-B458-49C3-846C-9E2DE8161125}">
      <dgm:prSet phldrT="[Text]" custT="1"/>
      <dgm:spPr/>
      <dgm:t>
        <a:bodyPr/>
        <a:lstStyle/>
        <a:p>
          <a:r>
            <a:rPr lang="bn-IN" sz="3600">
              <a:latin typeface="NikoshBAN" pitchFamily="2" charset="0"/>
              <a:cs typeface="NikoshBAN" pitchFamily="2" charset="0"/>
            </a:rPr>
            <a:t>বাঁশের তৈরি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E5DD455-269E-40BA-ABCB-FB71592CB2A8}" type="parTrans" cxnId="{F84CB23B-E361-47ED-B8C1-D2FC5B95C4A9}">
      <dgm:prSet/>
      <dgm:spPr/>
      <dgm:t>
        <a:bodyPr/>
        <a:lstStyle/>
        <a:p>
          <a:endParaRPr lang="en-US"/>
        </a:p>
      </dgm:t>
    </dgm:pt>
    <dgm:pt modelId="{C159E6C9-9091-4A59-95DC-9D8ABC1278B8}" type="sibTrans" cxnId="{F84CB23B-E361-47ED-B8C1-D2FC5B95C4A9}">
      <dgm:prSet/>
      <dgm:spPr/>
      <dgm:t>
        <a:bodyPr/>
        <a:lstStyle/>
        <a:p>
          <a:endParaRPr lang="en-US"/>
        </a:p>
      </dgm:t>
    </dgm:pt>
    <dgm:pt modelId="{1C3B0443-B831-4C2F-8D47-5E5A487957BE}">
      <dgm:prSet phldrT="[Text]" custT="1"/>
      <dgm:spPr/>
      <dgm:t>
        <a:bodyPr/>
        <a:lstStyle/>
        <a:p>
          <a:r>
            <a:rPr lang="bn-IN" sz="3600">
              <a:latin typeface="NikoshBAN" pitchFamily="2" charset="0"/>
              <a:cs typeface="NikoshBAN" pitchFamily="2" charset="0"/>
            </a:rPr>
            <a:t>ডালা</a:t>
          </a:r>
          <a:r>
            <a:rPr lang="bn-IN" sz="5100">
              <a:latin typeface="NikoshBAN" pitchFamily="2" charset="0"/>
              <a:cs typeface="NikoshBAN" pitchFamily="2" charset="0"/>
            </a:rPr>
            <a:t> </a:t>
          </a:r>
          <a:endParaRPr lang="en-US" sz="5100" dirty="0">
            <a:latin typeface="NikoshBAN" pitchFamily="2" charset="0"/>
            <a:cs typeface="NikoshBAN" pitchFamily="2" charset="0"/>
          </a:endParaRPr>
        </a:p>
      </dgm:t>
    </dgm:pt>
    <dgm:pt modelId="{DBD881C2-04BF-4D07-8493-47CE0A7BCAE4}" type="parTrans" cxnId="{2AC19149-1A57-4E00-BD86-6E12004BE19F}">
      <dgm:prSet/>
      <dgm:spPr/>
      <dgm:t>
        <a:bodyPr/>
        <a:lstStyle/>
        <a:p>
          <a:endParaRPr lang="en-US"/>
        </a:p>
      </dgm:t>
    </dgm:pt>
    <dgm:pt modelId="{1092C1B0-2E9F-480C-B979-D4876CFE4808}" type="sibTrans" cxnId="{2AC19149-1A57-4E00-BD86-6E12004BE19F}">
      <dgm:prSet/>
      <dgm:spPr/>
      <dgm:t>
        <a:bodyPr/>
        <a:lstStyle/>
        <a:p>
          <a:endParaRPr lang="en-US"/>
        </a:p>
      </dgm:t>
    </dgm:pt>
    <dgm:pt modelId="{49572CCB-3555-4B21-839A-7F89BD5203B3}">
      <dgm:prSet phldrT="[Text]" custT="1"/>
      <dgm:spPr/>
      <dgm:t>
        <a:bodyPr/>
        <a:lstStyle/>
        <a:p>
          <a:r>
            <a:rPr lang="bn-IN" sz="3600">
              <a:latin typeface="NikoshBAN" pitchFamily="2" charset="0"/>
              <a:cs typeface="NikoshBAN" pitchFamily="2" charset="0"/>
            </a:rPr>
            <a:t>ঝুড়ি</a:t>
          </a:r>
          <a:r>
            <a:rPr lang="bn-IN" sz="5600">
              <a:latin typeface="NikoshBAN" pitchFamily="2" charset="0"/>
              <a:cs typeface="NikoshBAN" pitchFamily="2" charset="0"/>
            </a:rPr>
            <a:t> </a:t>
          </a:r>
          <a:endParaRPr lang="en-US" sz="5600" dirty="0">
            <a:latin typeface="NikoshBAN" pitchFamily="2" charset="0"/>
            <a:cs typeface="NikoshBAN" pitchFamily="2" charset="0"/>
          </a:endParaRPr>
        </a:p>
      </dgm:t>
    </dgm:pt>
    <dgm:pt modelId="{FFE6CA28-5647-4FF8-B575-242F75996EFF}" type="parTrans" cxnId="{66CA6CBE-DD44-4A87-807F-AAFB88EABEF6}">
      <dgm:prSet/>
      <dgm:spPr/>
      <dgm:t>
        <a:bodyPr/>
        <a:lstStyle/>
        <a:p>
          <a:endParaRPr lang="en-US"/>
        </a:p>
      </dgm:t>
    </dgm:pt>
    <dgm:pt modelId="{4FF07ED5-827A-4210-A3FB-5C27828D6A04}" type="sibTrans" cxnId="{66CA6CBE-DD44-4A87-807F-AAFB88EABEF6}">
      <dgm:prSet/>
      <dgm:spPr/>
      <dgm:t>
        <a:bodyPr/>
        <a:lstStyle/>
        <a:p>
          <a:endParaRPr lang="en-US"/>
        </a:p>
      </dgm:t>
    </dgm:pt>
    <dgm:pt modelId="{4F66478D-E7E5-441A-966A-1C49CC650406}">
      <dgm:prSet phldrT="[Text]" custT="1"/>
      <dgm:spPr/>
      <dgm:t>
        <a:bodyPr/>
        <a:lstStyle/>
        <a:p>
          <a:r>
            <a:rPr lang="bn-IN" sz="3600">
              <a:latin typeface="NikoshBAN" pitchFamily="2" charset="0"/>
              <a:cs typeface="NikoshBAN" pitchFamily="2" charset="0"/>
            </a:rPr>
            <a:t>খালুই</a:t>
          </a:r>
          <a:r>
            <a:rPr lang="bn-IN" sz="4500">
              <a:latin typeface="NikoshBAN" pitchFamily="2" charset="0"/>
              <a:cs typeface="NikoshBAN" pitchFamily="2" charset="0"/>
            </a:rPr>
            <a:t> </a:t>
          </a:r>
          <a:endParaRPr lang="en-US" sz="4500" dirty="0">
            <a:latin typeface="NikoshBAN" pitchFamily="2" charset="0"/>
            <a:cs typeface="NikoshBAN" pitchFamily="2" charset="0"/>
          </a:endParaRPr>
        </a:p>
      </dgm:t>
    </dgm:pt>
    <dgm:pt modelId="{94F0ADD2-AB50-4775-9C9C-9B0914B509D3}" type="parTrans" cxnId="{11D455B5-BB1B-4851-92E1-AD9C98F44389}">
      <dgm:prSet/>
      <dgm:spPr/>
      <dgm:t>
        <a:bodyPr/>
        <a:lstStyle/>
        <a:p>
          <a:endParaRPr lang="en-US"/>
        </a:p>
      </dgm:t>
    </dgm:pt>
    <dgm:pt modelId="{5ED56543-1A42-45AE-B6E2-64D52E9A8E3C}" type="sibTrans" cxnId="{11D455B5-BB1B-4851-92E1-AD9C98F44389}">
      <dgm:prSet/>
      <dgm:spPr/>
      <dgm:t>
        <a:bodyPr/>
        <a:lstStyle/>
        <a:p>
          <a:endParaRPr lang="en-US"/>
        </a:p>
      </dgm:t>
    </dgm:pt>
    <dgm:pt modelId="{871D693D-BB02-44C3-983F-1D01CE9A1B71}">
      <dgm:prSet phldrT="[Text]" custT="1"/>
      <dgm:spPr/>
      <dgm:t>
        <a:bodyPr/>
        <a:lstStyle/>
        <a:p>
          <a:r>
            <a:rPr lang="bn-IN" sz="3600">
              <a:latin typeface="NikoshBAN" pitchFamily="2" charset="0"/>
              <a:cs typeface="NikoshBAN" pitchFamily="2" charset="0"/>
            </a:rPr>
            <a:t>কুলো</a:t>
          </a:r>
          <a:r>
            <a:rPr lang="bn-IN" sz="4600">
              <a:latin typeface="NikoshBAN" pitchFamily="2" charset="0"/>
              <a:cs typeface="NikoshBAN" pitchFamily="2" charset="0"/>
            </a:rPr>
            <a:t> </a:t>
          </a:r>
          <a:endParaRPr lang="en-US" sz="4600" dirty="0">
            <a:latin typeface="NikoshBAN" pitchFamily="2" charset="0"/>
            <a:cs typeface="NikoshBAN" pitchFamily="2" charset="0"/>
          </a:endParaRPr>
        </a:p>
      </dgm:t>
    </dgm:pt>
    <dgm:pt modelId="{6A87B56C-F944-433D-9982-B48C751B8FAB}" type="parTrans" cxnId="{91F79AD2-8E4B-4AD7-8C7D-8C0CAC5F1E4F}">
      <dgm:prSet/>
      <dgm:spPr/>
      <dgm:t>
        <a:bodyPr/>
        <a:lstStyle/>
        <a:p>
          <a:endParaRPr lang="en-US"/>
        </a:p>
      </dgm:t>
    </dgm:pt>
    <dgm:pt modelId="{CC9FB0EA-5E4A-4E2F-88FD-B22829F14F57}" type="sibTrans" cxnId="{91F79AD2-8E4B-4AD7-8C7D-8C0CAC5F1E4F}">
      <dgm:prSet/>
      <dgm:spPr/>
      <dgm:t>
        <a:bodyPr/>
        <a:lstStyle/>
        <a:p>
          <a:endParaRPr lang="en-US"/>
        </a:p>
      </dgm:t>
    </dgm:pt>
    <dgm:pt modelId="{29FC4CAB-7C65-45E7-95BB-CB392B44BBE1}">
      <dgm:prSet custT="1"/>
      <dgm:spPr/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মাছ</a:t>
          </a:r>
          <a:r>
            <a:rPr lang="bn-IN" sz="2700" dirty="0">
              <a:latin typeface="NikoshBAN" pitchFamily="2" charset="0"/>
              <a:cs typeface="NikoshBAN" pitchFamily="2" charset="0"/>
            </a:rPr>
            <a:t> </a:t>
          </a:r>
          <a:r>
            <a:rPr lang="bn-IN" sz="3600" dirty="0">
              <a:latin typeface="NikoshBAN" pitchFamily="2" charset="0"/>
              <a:cs typeface="NikoshBAN" pitchFamily="2" charset="0"/>
            </a:rPr>
            <a:t>ধরার চাঁই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5CC93F3-F8EA-40EF-A613-67A5F928B445}" type="parTrans" cxnId="{2704C49C-6075-4E80-BBE2-2EB6CE6878B2}">
      <dgm:prSet/>
      <dgm:spPr/>
      <dgm:t>
        <a:bodyPr/>
        <a:lstStyle/>
        <a:p>
          <a:endParaRPr lang="en-US"/>
        </a:p>
      </dgm:t>
    </dgm:pt>
    <dgm:pt modelId="{0F0517A8-491F-4E0A-95D0-E887F0D67A09}" type="sibTrans" cxnId="{2704C49C-6075-4E80-BBE2-2EB6CE6878B2}">
      <dgm:prSet/>
      <dgm:spPr/>
      <dgm:t>
        <a:bodyPr/>
        <a:lstStyle/>
        <a:p>
          <a:endParaRPr lang="en-US"/>
        </a:p>
      </dgm:t>
    </dgm:pt>
    <dgm:pt modelId="{CB8E51DC-3BCB-4A40-ACB3-E286937C2E78}">
      <dgm:prSet custT="1"/>
      <dgm:spPr/>
      <dgm:t>
        <a:bodyPr/>
        <a:lstStyle/>
        <a:p>
          <a:r>
            <a:rPr lang="bn-IN" sz="3600">
              <a:latin typeface="NikoshBAN" pitchFamily="2" charset="0"/>
              <a:cs typeface="NikoshBAN" pitchFamily="2" charset="0"/>
            </a:rPr>
            <a:t>চালুন</a:t>
          </a:r>
          <a:r>
            <a:rPr lang="bn-IN" sz="4600">
              <a:latin typeface="NikoshBAN" pitchFamily="2" charset="0"/>
              <a:cs typeface="NikoshBAN" pitchFamily="2" charset="0"/>
            </a:rPr>
            <a:t> </a:t>
          </a:r>
          <a:endParaRPr lang="en-US" sz="4600" dirty="0">
            <a:latin typeface="NikoshBAN" pitchFamily="2" charset="0"/>
            <a:cs typeface="NikoshBAN" pitchFamily="2" charset="0"/>
          </a:endParaRPr>
        </a:p>
      </dgm:t>
    </dgm:pt>
    <dgm:pt modelId="{F5D8C9A4-6E0C-4727-AB30-434BD0B43846}" type="parTrans" cxnId="{2B5821C9-90FF-4388-8C61-015EDA44D790}">
      <dgm:prSet/>
      <dgm:spPr/>
      <dgm:t>
        <a:bodyPr/>
        <a:lstStyle/>
        <a:p>
          <a:endParaRPr lang="en-US"/>
        </a:p>
      </dgm:t>
    </dgm:pt>
    <dgm:pt modelId="{88C38EEE-F010-4A32-B1BA-02EEBA18098B}" type="sibTrans" cxnId="{2B5821C9-90FF-4388-8C61-015EDA44D790}">
      <dgm:prSet/>
      <dgm:spPr/>
      <dgm:t>
        <a:bodyPr/>
        <a:lstStyle/>
        <a:p>
          <a:endParaRPr lang="en-US"/>
        </a:p>
      </dgm:t>
    </dgm:pt>
    <dgm:pt modelId="{E1205626-C39E-467E-8957-72064B92A0B1}" type="pres">
      <dgm:prSet presAssocID="{F6F3F9A3-4E58-479B-B802-CB87DD97EC7D}" presName="composite" presStyleCnt="0">
        <dgm:presLayoutVars>
          <dgm:chMax val="1"/>
          <dgm:dir/>
          <dgm:resizeHandles val="exact"/>
        </dgm:presLayoutVars>
      </dgm:prSet>
      <dgm:spPr/>
    </dgm:pt>
    <dgm:pt modelId="{F6E4F01D-B53C-4554-8A87-8ECFCBC0CB21}" type="pres">
      <dgm:prSet presAssocID="{F6F3F9A3-4E58-479B-B802-CB87DD97EC7D}" presName="radial" presStyleCnt="0">
        <dgm:presLayoutVars>
          <dgm:animLvl val="ctr"/>
        </dgm:presLayoutVars>
      </dgm:prSet>
      <dgm:spPr/>
    </dgm:pt>
    <dgm:pt modelId="{37595F4D-AE92-4DF1-8CE3-816544F46FF6}" type="pres">
      <dgm:prSet presAssocID="{6BC50E99-B458-49C3-846C-9E2DE8161125}" presName="centerShape" presStyleLbl="vennNode1" presStyleIdx="0" presStyleCnt="7"/>
      <dgm:spPr/>
    </dgm:pt>
    <dgm:pt modelId="{D61524C6-61C2-4F11-A507-506DD94C93BC}" type="pres">
      <dgm:prSet presAssocID="{1C3B0443-B831-4C2F-8D47-5E5A487957BE}" presName="node" presStyleLbl="vennNode1" presStyleIdx="1" presStyleCnt="7">
        <dgm:presLayoutVars>
          <dgm:bulletEnabled val="1"/>
        </dgm:presLayoutVars>
      </dgm:prSet>
      <dgm:spPr/>
    </dgm:pt>
    <dgm:pt modelId="{8FEBDA0F-14C5-442E-B0D6-45373F24782E}" type="pres">
      <dgm:prSet presAssocID="{49572CCB-3555-4B21-839A-7F89BD5203B3}" presName="node" presStyleLbl="vennNode1" presStyleIdx="2" presStyleCnt="7">
        <dgm:presLayoutVars>
          <dgm:bulletEnabled val="1"/>
        </dgm:presLayoutVars>
      </dgm:prSet>
      <dgm:spPr/>
    </dgm:pt>
    <dgm:pt modelId="{5A3D470D-DFC9-49E9-8774-D76DC4E51FA6}" type="pres">
      <dgm:prSet presAssocID="{CB8E51DC-3BCB-4A40-ACB3-E286937C2E78}" presName="node" presStyleLbl="vennNode1" presStyleIdx="3" presStyleCnt="7">
        <dgm:presLayoutVars>
          <dgm:bulletEnabled val="1"/>
        </dgm:presLayoutVars>
      </dgm:prSet>
      <dgm:spPr/>
    </dgm:pt>
    <dgm:pt modelId="{BA9993A6-EAAE-495A-9339-FC5DD502AC79}" type="pres">
      <dgm:prSet presAssocID="{29FC4CAB-7C65-45E7-95BB-CB392B44BBE1}" presName="node" presStyleLbl="vennNode1" presStyleIdx="4" presStyleCnt="7">
        <dgm:presLayoutVars>
          <dgm:bulletEnabled val="1"/>
        </dgm:presLayoutVars>
      </dgm:prSet>
      <dgm:spPr/>
    </dgm:pt>
    <dgm:pt modelId="{E457518B-7FAD-4E7F-AA2B-23F7A248D900}" type="pres">
      <dgm:prSet presAssocID="{4F66478D-E7E5-441A-966A-1C49CC650406}" presName="node" presStyleLbl="vennNode1" presStyleIdx="5" presStyleCnt="7">
        <dgm:presLayoutVars>
          <dgm:bulletEnabled val="1"/>
        </dgm:presLayoutVars>
      </dgm:prSet>
      <dgm:spPr/>
    </dgm:pt>
    <dgm:pt modelId="{0F32584E-C047-4214-8873-A598441FDF1F}" type="pres">
      <dgm:prSet presAssocID="{871D693D-BB02-44C3-983F-1D01CE9A1B71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6F69A131-7CCB-4D4B-B413-6FC701B27CA0}" type="presOf" srcId="{CB8E51DC-3BCB-4A40-ACB3-E286937C2E78}" destId="{5A3D470D-DFC9-49E9-8774-D76DC4E51FA6}" srcOrd="0" destOrd="0" presId="urn:microsoft.com/office/officeart/2005/8/layout/radial3"/>
    <dgm:cxn modelId="{F84CB23B-E361-47ED-B8C1-D2FC5B95C4A9}" srcId="{F6F3F9A3-4E58-479B-B802-CB87DD97EC7D}" destId="{6BC50E99-B458-49C3-846C-9E2DE8161125}" srcOrd="0" destOrd="0" parTransId="{3E5DD455-269E-40BA-ABCB-FB71592CB2A8}" sibTransId="{C159E6C9-9091-4A59-95DC-9D8ABC1278B8}"/>
    <dgm:cxn modelId="{D60F333D-851C-49B0-A83F-9F4FE5A17039}" type="presOf" srcId="{F6F3F9A3-4E58-479B-B802-CB87DD97EC7D}" destId="{E1205626-C39E-467E-8957-72064B92A0B1}" srcOrd="0" destOrd="0" presId="urn:microsoft.com/office/officeart/2005/8/layout/radial3"/>
    <dgm:cxn modelId="{1AEBA545-E4B1-4128-928A-D2EA027A1309}" type="presOf" srcId="{4F66478D-E7E5-441A-966A-1C49CC650406}" destId="{E457518B-7FAD-4E7F-AA2B-23F7A248D900}" srcOrd="0" destOrd="0" presId="urn:microsoft.com/office/officeart/2005/8/layout/radial3"/>
    <dgm:cxn modelId="{2AC19149-1A57-4E00-BD86-6E12004BE19F}" srcId="{6BC50E99-B458-49C3-846C-9E2DE8161125}" destId="{1C3B0443-B831-4C2F-8D47-5E5A487957BE}" srcOrd="0" destOrd="0" parTransId="{DBD881C2-04BF-4D07-8493-47CE0A7BCAE4}" sibTransId="{1092C1B0-2E9F-480C-B979-D4876CFE4808}"/>
    <dgm:cxn modelId="{39D8416C-ECDF-41AE-83E0-EFF063BB1328}" type="presOf" srcId="{6BC50E99-B458-49C3-846C-9E2DE8161125}" destId="{37595F4D-AE92-4DF1-8CE3-816544F46FF6}" srcOrd="0" destOrd="0" presId="urn:microsoft.com/office/officeart/2005/8/layout/radial3"/>
    <dgm:cxn modelId="{E7EB478A-2651-4631-8C65-97E01BFECC80}" type="presOf" srcId="{871D693D-BB02-44C3-983F-1D01CE9A1B71}" destId="{0F32584E-C047-4214-8873-A598441FDF1F}" srcOrd="0" destOrd="0" presId="urn:microsoft.com/office/officeart/2005/8/layout/radial3"/>
    <dgm:cxn modelId="{8A4A828C-8DAB-4A53-8C74-EB9D13D6666C}" type="presOf" srcId="{1C3B0443-B831-4C2F-8D47-5E5A487957BE}" destId="{D61524C6-61C2-4F11-A507-506DD94C93BC}" srcOrd="0" destOrd="0" presId="urn:microsoft.com/office/officeart/2005/8/layout/radial3"/>
    <dgm:cxn modelId="{06B52795-461C-4ECC-B838-573AA8E728D7}" type="presOf" srcId="{49572CCB-3555-4B21-839A-7F89BD5203B3}" destId="{8FEBDA0F-14C5-442E-B0D6-45373F24782E}" srcOrd="0" destOrd="0" presId="urn:microsoft.com/office/officeart/2005/8/layout/radial3"/>
    <dgm:cxn modelId="{2704C49C-6075-4E80-BBE2-2EB6CE6878B2}" srcId="{6BC50E99-B458-49C3-846C-9E2DE8161125}" destId="{29FC4CAB-7C65-45E7-95BB-CB392B44BBE1}" srcOrd="3" destOrd="0" parTransId="{75CC93F3-F8EA-40EF-A613-67A5F928B445}" sibTransId="{0F0517A8-491F-4E0A-95D0-E887F0D67A09}"/>
    <dgm:cxn modelId="{11D455B5-BB1B-4851-92E1-AD9C98F44389}" srcId="{6BC50E99-B458-49C3-846C-9E2DE8161125}" destId="{4F66478D-E7E5-441A-966A-1C49CC650406}" srcOrd="4" destOrd="0" parTransId="{94F0ADD2-AB50-4775-9C9C-9B0914B509D3}" sibTransId="{5ED56543-1A42-45AE-B6E2-64D52E9A8E3C}"/>
    <dgm:cxn modelId="{66CA6CBE-DD44-4A87-807F-AAFB88EABEF6}" srcId="{6BC50E99-B458-49C3-846C-9E2DE8161125}" destId="{49572CCB-3555-4B21-839A-7F89BD5203B3}" srcOrd="1" destOrd="0" parTransId="{FFE6CA28-5647-4FF8-B575-242F75996EFF}" sibTransId="{4FF07ED5-827A-4210-A3FB-5C27828D6A04}"/>
    <dgm:cxn modelId="{2B5821C9-90FF-4388-8C61-015EDA44D790}" srcId="{6BC50E99-B458-49C3-846C-9E2DE8161125}" destId="{CB8E51DC-3BCB-4A40-ACB3-E286937C2E78}" srcOrd="2" destOrd="0" parTransId="{F5D8C9A4-6E0C-4727-AB30-434BD0B43846}" sibTransId="{88C38EEE-F010-4A32-B1BA-02EEBA18098B}"/>
    <dgm:cxn modelId="{D4A8DBD1-41FD-48EA-81F2-5C88B150249C}" type="presOf" srcId="{29FC4CAB-7C65-45E7-95BB-CB392B44BBE1}" destId="{BA9993A6-EAAE-495A-9339-FC5DD502AC79}" srcOrd="0" destOrd="0" presId="urn:microsoft.com/office/officeart/2005/8/layout/radial3"/>
    <dgm:cxn modelId="{91F79AD2-8E4B-4AD7-8C7D-8C0CAC5F1E4F}" srcId="{6BC50E99-B458-49C3-846C-9E2DE8161125}" destId="{871D693D-BB02-44C3-983F-1D01CE9A1B71}" srcOrd="5" destOrd="0" parTransId="{6A87B56C-F944-433D-9982-B48C751B8FAB}" sibTransId="{CC9FB0EA-5E4A-4E2F-88FD-B22829F14F57}"/>
    <dgm:cxn modelId="{7A945415-A258-4919-81FD-903DD55F4542}" type="presParOf" srcId="{E1205626-C39E-467E-8957-72064B92A0B1}" destId="{F6E4F01D-B53C-4554-8A87-8ECFCBC0CB21}" srcOrd="0" destOrd="0" presId="urn:microsoft.com/office/officeart/2005/8/layout/radial3"/>
    <dgm:cxn modelId="{BA2BE637-F2ED-4BAF-B222-42DDBCA60F22}" type="presParOf" srcId="{F6E4F01D-B53C-4554-8A87-8ECFCBC0CB21}" destId="{37595F4D-AE92-4DF1-8CE3-816544F46FF6}" srcOrd="0" destOrd="0" presId="urn:microsoft.com/office/officeart/2005/8/layout/radial3"/>
    <dgm:cxn modelId="{81D3E547-9705-4535-B424-7B6B23B20505}" type="presParOf" srcId="{F6E4F01D-B53C-4554-8A87-8ECFCBC0CB21}" destId="{D61524C6-61C2-4F11-A507-506DD94C93BC}" srcOrd="1" destOrd="0" presId="urn:microsoft.com/office/officeart/2005/8/layout/radial3"/>
    <dgm:cxn modelId="{F31055A8-A2D5-427F-A4F4-99ABF89A5860}" type="presParOf" srcId="{F6E4F01D-B53C-4554-8A87-8ECFCBC0CB21}" destId="{8FEBDA0F-14C5-442E-B0D6-45373F24782E}" srcOrd="2" destOrd="0" presId="urn:microsoft.com/office/officeart/2005/8/layout/radial3"/>
    <dgm:cxn modelId="{D8D578AF-AF08-4040-A6B8-7B1846DDF810}" type="presParOf" srcId="{F6E4F01D-B53C-4554-8A87-8ECFCBC0CB21}" destId="{5A3D470D-DFC9-49E9-8774-D76DC4E51FA6}" srcOrd="3" destOrd="0" presId="urn:microsoft.com/office/officeart/2005/8/layout/radial3"/>
    <dgm:cxn modelId="{37003A4D-6C6A-4FF8-A480-4A4E18503FB1}" type="presParOf" srcId="{F6E4F01D-B53C-4554-8A87-8ECFCBC0CB21}" destId="{BA9993A6-EAAE-495A-9339-FC5DD502AC79}" srcOrd="4" destOrd="0" presId="urn:microsoft.com/office/officeart/2005/8/layout/radial3"/>
    <dgm:cxn modelId="{47CF8626-9143-43B6-A035-F289058F7870}" type="presParOf" srcId="{F6E4F01D-B53C-4554-8A87-8ECFCBC0CB21}" destId="{E457518B-7FAD-4E7F-AA2B-23F7A248D900}" srcOrd="5" destOrd="0" presId="urn:microsoft.com/office/officeart/2005/8/layout/radial3"/>
    <dgm:cxn modelId="{AB5A3647-1C7C-43AA-818B-FF624D4CE205}" type="presParOf" srcId="{F6E4F01D-B53C-4554-8A87-8ECFCBC0CB21}" destId="{0F32584E-C047-4214-8873-A598441FDF1F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6D2A7-838E-4AAE-AFFC-7D916DF4BBF2}">
      <dsp:nvSpPr>
        <dsp:cNvPr id="0" name=""/>
        <dsp:cNvSpPr/>
      </dsp:nvSpPr>
      <dsp:spPr>
        <a:xfrm>
          <a:off x="3061124" y="2370795"/>
          <a:ext cx="1802551" cy="1802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মা</a:t>
          </a:r>
          <a:r>
            <a:rPr lang="en-GB" sz="3600" kern="1200" dirty="0" err="1">
              <a:latin typeface="NikoshBAN" pitchFamily="2" charset="0"/>
              <a:cs typeface="NikoshBAN" pitchFamily="2" charset="0"/>
            </a:rPr>
            <a:t>টি</a:t>
          </a:r>
          <a:r>
            <a:rPr lang="bn-IN" sz="3600" kern="1200" dirty="0">
              <a:latin typeface="NikoshBAN" pitchFamily="2" charset="0"/>
              <a:cs typeface="NikoshBAN" pitchFamily="2" charset="0"/>
            </a:rPr>
            <a:t>র তৈরি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325101" y="2634772"/>
        <a:ext cx="1274597" cy="1274597"/>
      </dsp:txXfrm>
    </dsp:sp>
    <dsp:sp modelId="{2E9A5EF7-5D52-4A3C-BA85-087BEF619EC8}">
      <dsp:nvSpPr>
        <dsp:cNvPr id="0" name=""/>
        <dsp:cNvSpPr/>
      </dsp:nvSpPr>
      <dsp:spPr>
        <a:xfrm rot="16200000">
          <a:off x="3690422" y="2078346"/>
          <a:ext cx="543955" cy="40942"/>
        </a:xfrm>
        <a:custGeom>
          <a:avLst/>
          <a:gdLst/>
          <a:ahLst/>
          <a:cxnLst/>
          <a:rect l="0" t="0" r="0" b="0"/>
          <a:pathLst>
            <a:path>
              <a:moveTo>
                <a:pt x="0" y="20471"/>
              </a:moveTo>
              <a:lnTo>
                <a:pt x="543955" y="204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48801" y="2085218"/>
        <a:ext cx="27197" cy="27197"/>
      </dsp:txXfrm>
    </dsp:sp>
    <dsp:sp modelId="{1862382D-4E97-45C9-8DE2-75EC5CAD0FEF}">
      <dsp:nvSpPr>
        <dsp:cNvPr id="0" name=""/>
        <dsp:cNvSpPr/>
      </dsp:nvSpPr>
      <dsp:spPr>
        <a:xfrm>
          <a:off x="3061124" y="24288"/>
          <a:ext cx="1802551" cy="1802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noFill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পুতুল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325101" y="288265"/>
        <a:ext cx="1274597" cy="1274597"/>
      </dsp:txXfrm>
    </dsp:sp>
    <dsp:sp modelId="{3EB94082-7A40-4FEE-BA73-B0C49428C41F}">
      <dsp:nvSpPr>
        <dsp:cNvPr id="0" name=""/>
        <dsp:cNvSpPr/>
      </dsp:nvSpPr>
      <dsp:spPr>
        <a:xfrm rot="20520000">
          <a:off x="4806252" y="2889045"/>
          <a:ext cx="543955" cy="40942"/>
        </a:xfrm>
        <a:custGeom>
          <a:avLst/>
          <a:gdLst/>
          <a:ahLst/>
          <a:cxnLst/>
          <a:rect l="0" t="0" r="0" b="0"/>
          <a:pathLst>
            <a:path>
              <a:moveTo>
                <a:pt x="0" y="20471"/>
              </a:moveTo>
              <a:lnTo>
                <a:pt x="543955" y="204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64631" y="2895917"/>
        <a:ext cx="27197" cy="27197"/>
      </dsp:txXfrm>
    </dsp:sp>
    <dsp:sp modelId="{87DF056A-E2DD-4A17-94B0-085FA6AF79D5}">
      <dsp:nvSpPr>
        <dsp:cNvPr id="0" name=""/>
        <dsp:cNvSpPr/>
      </dsp:nvSpPr>
      <dsp:spPr>
        <a:xfrm>
          <a:off x="5292785" y="1645685"/>
          <a:ext cx="1802551" cy="1802551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ঘোড়া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556762" y="1909662"/>
        <a:ext cx="1274597" cy="1274597"/>
      </dsp:txXfrm>
    </dsp:sp>
    <dsp:sp modelId="{F5D8431F-942C-46DA-97C2-5FB4AA7DD89C}">
      <dsp:nvSpPr>
        <dsp:cNvPr id="0" name=""/>
        <dsp:cNvSpPr/>
      </dsp:nvSpPr>
      <dsp:spPr>
        <a:xfrm rot="3240000">
          <a:off x="4380043" y="4200782"/>
          <a:ext cx="543955" cy="40942"/>
        </a:xfrm>
        <a:custGeom>
          <a:avLst/>
          <a:gdLst/>
          <a:ahLst/>
          <a:cxnLst/>
          <a:rect l="0" t="0" r="0" b="0"/>
          <a:pathLst>
            <a:path>
              <a:moveTo>
                <a:pt x="0" y="20471"/>
              </a:moveTo>
              <a:lnTo>
                <a:pt x="543955" y="204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38422" y="4207654"/>
        <a:ext cx="27197" cy="27197"/>
      </dsp:txXfrm>
    </dsp:sp>
    <dsp:sp modelId="{4577E27D-94F3-4F51-AB09-6872A7F4629B}">
      <dsp:nvSpPr>
        <dsp:cNvPr id="0" name=""/>
        <dsp:cNvSpPr/>
      </dsp:nvSpPr>
      <dsp:spPr>
        <a:xfrm>
          <a:off x="4440366" y="4269159"/>
          <a:ext cx="1802551" cy="1802551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8575"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হাতি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704343" y="4533136"/>
        <a:ext cx="1274597" cy="1274597"/>
      </dsp:txXfrm>
    </dsp:sp>
    <dsp:sp modelId="{3E065334-72C7-43A0-8FDB-A07E16EF6D62}">
      <dsp:nvSpPr>
        <dsp:cNvPr id="0" name=""/>
        <dsp:cNvSpPr/>
      </dsp:nvSpPr>
      <dsp:spPr>
        <a:xfrm rot="7560000">
          <a:off x="3000800" y="4200782"/>
          <a:ext cx="543955" cy="40942"/>
        </a:xfrm>
        <a:custGeom>
          <a:avLst/>
          <a:gdLst/>
          <a:ahLst/>
          <a:cxnLst/>
          <a:rect l="0" t="0" r="0" b="0"/>
          <a:pathLst>
            <a:path>
              <a:moveTo>
                <a:pt x="0" y="20471"/>
              </a:moveTo>
              <a:lnTo>
                <a:pt x="543955" y="204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59179" y="4207654"/>
        <a:ext cx="27197" cy="27197"/>
      </dsp:txXfrm>
    </dsp:sp>
    <dsp:sp modelId="{A11D6418-65F3-4EAE-B6E6-303D5AA5C6EE}">
      <dsp:nvSpPr>
        <dsp:cNvPr id="0" name=""/>
        <dsp:cNvSpPr/>
      </dsp:nvSpPr>
      <dsp:spPr>
        <a:xfrm>
          <a:off x="1681881" y="4269159"/>
          <a:ext cx="1802551" cy="1802551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28575">
          <a:noFill/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ষাঁড়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45858" y="4533136"/>
        <a:ext cx="1274597" cy="1274597"/>
      </dsp:txXfrm>
    </dsp:sp>
    <dsp:sp modelId="{531B05FA-201D-4A09-ACA2-7BC8DB391FE1}">
      <dsp:nvSpPr>
        <dsp:cNvPr id="0" name=""/>
        <dsp:cNvSpPr/>
      </dsp:nvSpPr>
      <dsp:spPr>
        <a:xfrm rot="11893327">
          <a:off x="2672339" y="2900171"/>
          <a:ext cx="445144" cy="40942"/>
        </a:xfrm>
        <a:custGeom>
          <a:avLst/>
          <a:gdLst/>
          <a:ahLst/>
          <a:cxnLst/>
          <a:rect l="0" t="0" r="0" b="0"/>
          <a:pathLst>
            <a:path>
              <a:moveTo>
                <a:pt x="0" y="20471"/>
              </a:moveTo>
              <a:lnTo>
                <a:pt x="445144" y="204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83782" y="2909513"/>
        <a:ext cx="22257" cy="22257"/>
      </dsp:txXfrm>
    </dsp:sp>
    <dsp:sp modelId="{99CE82C2-B25F-4273-9F82-C880D11C452F}">
      <dsp:nvSpPr>
        <dsp:cNvPr id="0" name=""/>
        <dsp:cNvSpPr/>
      </dsp:nvSpPr>
      <dsp:spPr>
        <a:xfrm>
          <a:off x="926147" y="1667937"/>
          <a:ext cx="1802551" cy="180255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8575"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হাঁড়ি</a:t>
          </a:r>
          <a:r>
            <a:rPr lang="bn-IN" sz="3600" kern="1200" dirty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190124" y="1931914"/>
        <a:ext cx="1274597" cy="1274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975D5-DFBA-46D8-85FD-DB1D03D79FCA}">
      <dsp:nvSpPr>
        <dsp:cNvPr id="0" name=""/>
        <dsp:cNvSpPr/>
      </dsp:nvSpPr>
      <dsp:spPr>
        <a:xfrm>
          <a:off x="2838450" y="2000250"/>
          <a:ext cx="1714500" cy="1714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বাঁশের তৈরি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922145" y="2083945"/>
        <a:ext cx="1547110" cy="1547110"/>
      </dsp:txXfrm>
    </dsp:sp>
    <dsp:sp modelId="{5661BE0D-2FCF-4798-A511-6481245B7559}">
      <dsp:nvSpPr>
        <dsp:cNvPr id="0" name=""/>
        <dsp:cNvSpPr/>
      </dsp:nvSpPr>
      <dsp:spPr>
        <a:xfrm rot="16200000">
          <a:off x="3270178" y="1574728"/>
          <a:ext cx="851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104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41437-ACFB-4E9F-BE23-D2ADDF8E8C05}">
      <dsp:nvSpPr>
        <dsp:cNvPr id="0" name=""/>
        <dsp:cNvSpPr/>
      </dsp:nvSpPr>
      <dsp:spPr>
        <a:xfrm>
          <a:off x="3121342" y="491"/>
          <a:ext cx="1148715" cy="114871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>
        <a:off x="3177418" y="56567"/>
        <a:ext cx="1036563" cy="1036563"/>
      </dsp:txXfrm>
    </dsp:sp>
    <dsp:sp modelId="{2B82E60F-5586-409E-BB7C-2961A6F0C22E}">
      <dsp:nvSpPr>
        <dsp:cNvPr id="0" name=""/>
        <dsp:cNvSpPr/>
      </dsp:nvSpPr>
      <dsp:spPr>
        <a:xfrm rot="19800000">
          <a:off x="4510776" y="2205173"/>
          <a:ext cx="629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957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F253E-EF73-43B1-AEC7-756EE3C38518}">
      <dsp:nvSpPr>
        <dsp:cNvPr id="0" name=""/>
        <dsp:cNvSpPr/>
      </dsp:nvSpPr>
      <dsp:spPr>
        <a:xfrm>
          <a:off x="5098176" y="1141816"/>
          <a:ext cx="1148715" cy="114871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>
        <a:off x="5154252" y="1197892"/>
        <a:ext cx="1036563" cy="1036563"/>
      </dsp:txXfrm>
    </dsp:sp>
    <dsp:sp modelId="{E00477A4-AD1B-46F3-B2FA-28576A5F83D4}">
      <dsp:nvSpPr>
        <dsp:cNvPr id="0" name=""/>
        <dsp:cNvSpPr/>
      </dsp:nvSpPr>
      <dsp:spPr>
        <a:xfrm rot="1800000">
          <a:off x="4510776" y="3509826"/>
          <a:ext cx="629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957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4D16B-8DEB-4DF9-A2EB-927C9157BD6B}">
      <dsp:nvSpPr>
        <dsp:cNvPr id="0" name=""/>
        <dsp:cNvSpPr/>
      </dsp:nvSpPr>
      <dsp:spPr>
        <a:xfrm>
          <a:off x="5098176" y="3424468"/>
          <a:ext cx="1148715" cy="114871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5154252" y="3480544"/>
        <a:ext cx="1036563" cy="1036563"/>
      </dsp:txXfrm>
    </dsp:sp>
    <dsp:sp modelId="{FF804D68-62A8-4B46-A700-D7BF8B0A0154}">
      <dsp:nvSpPr>
        <dsp:cNvPr id="0" name=""/>
        <dsp:cNvSpPr/>
      </dsp:nvSpPr>
      <dsp:spPr>
        <a:xfrm rot="5400000">
          <a:off x="3270178" y="4140271"/>
          <a:ext cx="851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104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7D5B8-7C7D-417D-BBA5-6EBA27389398}">
      <dsp:nvSpPr>
        <dsp:cNvPr id="0" name=""/>
        <dsp:cNvSpPr/>
      </dsp:nvSpPr>
      <dsp:spPr>
        <a:xfrm>
          <a:off x="3121342" y="4565793"/>
          <a:ext cx="1148715" cy="114871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3177418" y="4621869"/>
        <a:ext cx="1036563" cy="1036563"/>
      </dsp:txXfrm>
    </dsp:sp>
    <dsp:sp modelId="{A61D4249-7DB6-400F-9B85-7D7FBD694B94}">
      <dsp:nvSpPr>
        <dsp:cNvPr id="0" name=""/>
        <dsp:cNvSpPr/>
      </dsp:nvSpPr>
      <dsp:spPr>
        <a:xfrm rot="9000000">
          <a:off x="2251050" y="3509826"/>
          <a:ext cx="629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957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AF986-794C-4103-A645-95CBA11354CA}">
      <dsp:nvSpPr>
        <dsp:cNvPr id="0" name=""/>
        <dsp:cNvSpPr/>
      </dsp:nvSpPr>
      <dsp:spPr>
        <a:xfrm>
          <a:off x="1144508" y="3424468"/>
          <a:ext cx="1148715" cy="1148715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>
        <a:off x="1200584" y="3480544"/>
        <a:ext cx="1036563" cy="1036563"/>
      </dsp:txXfrm>
    </dsp:sp>
    <dsp:sp modelId="{B9F99E5C-80D4-42AF-A810-D3F8FC0EEEC7}">
      <dsp:nvSpPr>
        <dsp:cNvPr id="0" name=""/>
        <dsp:cNvSpPr/>
      </dsp:nvSpPr>
      <dsp:spPr>
        <a:xfrm rot="12600000">
          <a:off x="2251050" y="2205173"/>
          <a:ext cx="629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957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58075-AC57-4B5A-8272-A35CD4521BF6}">
      <dsp:nvSpPr>
        <dsp:cNvPr id="0" name=""/>
        <dsp:cNvSpPr/>
      </dsp:nvSpPr>
      <dsp:spPr>
        <a:xfrm>
          <a:off x="1144508" y="1141816"/>
          <a:ext cx="1148715" cy="1148715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>
        <a:off x="1200584" y="1197892"/>
        <a:ext cx="1036563" cy="1036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95F4D-AE92-4DF1-8CE3-816544F46FF6}">
      <dsp:nvSpPr>
        <dsp:cNvPr id="0" name=""/>
        <dsp:cNvSpPr/>
      </dsp:nvSpPr>
      <dsp:spPr>
        <a:xfrm>
          <a:off x="2280046" y="1289446"/>
          <a:ext cx="3212306" cy="321230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>
              <a:latin typeface="NikoshBAN" pitchFamily="2" charset="0"/>
              <a:cs typeface="NikoshBAN" pitchFamily="2" charset="0"/>
            </a:rPr>
            <a:t>বাঁশের তৈরি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750477" y="1759877"/>
        <a:ext cx="2271444" cy="2271444"/>
      </dsp:txXfrm>
    </dsp:sp>
    <dsp:sp modelId="{D61524C6-61C2-4F11-A507-506DD94C93BC}">
      <dsp:nvSpPr>
        <dsp:cNvPr id="0" name=""/>
        <dsp:cNvSpPr/>
      </dsp:nvSpPr>
      <dsp:spPr>
        <a:xfrm>
          <a:off x="3083123" y="573"/>
          <a:ext cx="1606153" cy="160615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51767"/>
                <a:satOff val="16667"/>
                <a:lumOff val="-2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451767"/>
                <a:satOff val="16667"/>
                <a:lumOff val="-2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451767"/>
                <a:satOff val="16667"/>
                <a:lumOff val="-2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>
              <a:latin typeface="NikoshBAN" pitchFamily="2" charset="0"/>
              <a:cs typeface="NikoshBAN" pitchFamily="2" charset="0"/>
            </a:rPr>
            <a:t>ডালা</a:t>
          </a:r>
          <a:r>
            <a:rPr lang="bn-IN" sz="5100" kern="1200">
              <a:latin typeface="NikoshBAN" pitchFamily="2" charset="0"/>
              <a:cs typeface="NikoshBAN" pitchFamily="2" charset="0"/>
            </a:rPr>
            <a:t> 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>
        <a:off x="3318339" y="235789"/>
        <a:ext cx="1135721" cy="1135721"/>
      </dsp:txXfrm>
    </dsp:sp>
    <dsp:sp modelId="{8FEBDA0F-14C5-442E-B0D6-45373F24782E}">
      <dsp:nvSpPr>
        <dsp:cNvPr id="0" name=""/>
        <dsp:cNvSpPr/>
      </dsp:nvSpPr>
      <dsp:spPr>
        <a:xfrm>
          <a:off x="4894805" y="1046548"/>
          <a:ext cx="1606153" cy="160615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03533"/>
                <a:satOff val="33333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903533"/>
                <a:satOff val="33333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903533"/>
                <a:satOff val="33333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>
              <a:latin typeface="NikoshBAN" pitchFamily="2" charset="0"/>
              <a:cs typeface="NikoshBAN" pitchFamily="2" charset="0"/>
            </a:rPr>
            <a:t>ঝুড়ি</a:t>
          </a:r>
          <a:r>
            <a:rPr lang="bn-IN" sz="5600" kern="1200">
              <a:latin typeface="NikoshBAN" pitchFamily="2" charset="0"/>
              <a:cs typeface="NikoshBAN" pitchFamily="2" charset="0"/>
            </a:rPr>
            <a:t> </a:t>
          </a:r>
          <a:endParaRPr lang="en-US" sz="5600" kern="1200" dirty="0">
            <a:latin typeface="NikoshBAN" pitchFamily="2" charset="0"/>
            <a:cs typeface="NikoshBAN" pitchFamily="2" charset="0"/>
          </a:endParaRPr>
        </a:p>
      </dsp:txBody>
      <dsp:txXfrm>
        <a:off x="5130021" y="1281764"/>
        <a:ext cx="1135721" cy="1135721"/>
      </dsp:txXfrm>
    </dsp:sp>
    <dsp:sp modelId="{5A3D470D-DFC9-49E9-8774-D76DC4E51FA6}">
      <dsp:nvSpPr>
        <dsp:cNvPr id="0" name=""/>
        <dsp:cNvSpPr/>
      </dsp:nvSpPr>
      <dsp:spPr>
        <a:xfrm>
          <a:off x="4894805" y="3138498"/>
          <a:ext cx="1606153" cy="160615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>
              <a:latin typeface="NikoshBAN" pitchFamily="2" charset="0"/>
              <a:cs typeface="NikoshBAN" pitchFamily="2" charset="0"/>
            </a:rPr>
            <a:t>চালুন</a:t>
          </a:r>
          <a:r>
            <a:rPr lang="bn-IN" sz="4600" kern="1200">
              <a:latin typeface="NikoshBAN" pitchFamily="2" charset="0"/>
              <a:cs typeface="NikoshBAN" pitchFamily="2" charset="0"/>
            </a:rPr>
            <a:t> 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5130021" y="3373714"/>
        <a:ext cx="1135721" cy="1135721"/>
      </dsp:txXfrm>
    </dsp:sp>
    <dsp:sp modelId="{BA9993A6-EAAE-495A-9339-FC5DD502AC79}">
      <dsp:nvSpPr>
        <dsp:cNvPr id="0" name=""/>
        <dsp:cNvSpPr/>
      </dsp:nvSpPr>
      <dsp:spPr>
        <a:xfrm>
          <a:off x="3083123" y="4184473"/>
          <a:ext cx="1606153" cy="160615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807066"/>
                <a:satOff val="66667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1807066"/>
                <a:satOff val="66667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1807066"/>
                <a:satOff val="66667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মাছ</a:t>
          </a:r>
          <a:r>
            <a:rPr lang="bn-IN" sz="2700" kern="1200" dirty="0">
              <a:latin typeface="NikoshBAN" pitchFamily="2" charset="0"/>
              <a:cs typeface="NikoshBAN" pitchFamily="2" charset="0"/>
            </a:rPr>
            <a:t> </a:t>
          </a:r>
          <a:r>
            <a:rPr lang="bn-IN" sz="3600" kern="1200" dirty="0">
              <a:latin typeface="NikoshBAN" pitchFamily="2" charset="0"/>
              <a:cs typeface="NikoshBAN" pitchFamily="2" charset="0"/>
            </a:rPr>
            <a:t>ধরার চাঁই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318339" y="4419689"/>
        <a:ext cx="1135721" cy="1135721"/>
      </dsp:txXfrm>
    </dsp:sp>
    <dsp:sp modelId="{E457518B-7FAD-4E7F-AA2B-23F7A248D900}">
      <dsp:nvSpPr>
        <dsp:cNvPr id="0" name=""/>
        <dsp:cNvSpPr/>
      </dsp:nvSpPr>
      <dsp:spPr>
        <a:xfrm>
          <a:off x="1271441" y="3138498"/>
          <a:ext cx="1606153" cy="160615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258833"/>
                <a:satOff val="83333"/>
                <a:lumOff val="-122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2258833"/>
                <a:satOff val="83333"/>
                <a:lumOff val="-122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2258833"/>
                <a:satOff val="83333"/>
                <a:lumOff val="-122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>
              <a:latin typeface="NikoshBAN" pitchFamily="2" charset="0"/>
              <a:cs typeface="NikoshBAN" pitchFamily="2" charset="0"/>
            </a:rPr>
            <a:t>খালুই</a:t>
          </a:r>
          <a:r>
            <a:rPr lang="bn-IN" sz="4500" kern="1200">
              <a:latin typeface="NikoshBAN" pitchFamily="2" charset="0"/>
              <a:cs typeface="NikoshBAN" pitchFamily="2" charset="0"/>
            </a:rPr>
            <a:t> </a:t>
          </a:r>
          <a:endParaRPr lang="en-US" sz="4500" kern="1200" dirty="0">
            <a:latin typeface="NikoshBAN" pitchFamily="2" charset="0"/>
            <a:cs typeface="NikoshBAN" pitchFamily="2" charset="0"/>
          </a:endParaRPr>
        </a:p>
      </dsp:txBody>
      <dsp:txXfrm>
        <a:off x="1506657" y="3373714"/>
        <a:ext cx="1135721" cy="1135721"/>
      </dsp:txXfrm>
    </dsp:sp>
    <dsp:sp modelId="{0F32584E-C047-4214-8873-A598441FDF1F}">
      <dsp:nvSpPr>
        <dsp:cNvPr id="0" name=""/>
        <dsp:cNvSpPr/>
      </dsp:nvSpPr>
      <dsp:spPr>
        <a:xfrm>
          <a:off x="1271441" y="1046548"/>
          <a:ext cx="1606153" cy="160615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>
              <a:latin typeface="NikoshBAN" pitchFamily="2" charset="0"/>
              <a:cs typeface="NikoshBAN" pitchFamily="2" charset="0"/>
            </a:rPr>
            <a:t>কুলো</a:t>
          </a:r>
          <a:r>
            <a:rPr lang="bn-IN" sz="4600" kern="1200">
              <a:latin typeface="NikoshBAN" pitchFamily="2" charset="0"/>
              <a:cs typeface="NikoshBAN" pitchFamily="2" charset="0"/>
            </a:rPr>
            <a:t> 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1506657" y="1281764"/>
        <a:ext cx="1135721" cy="1135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1/29/2022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1/29/2022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1/29/2022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5212" y="3962400"/>
            <a:ext cx="7008574" cy="136842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ক্লাসে</a:t>
            </a:r>
            <a:r>
              <a:rPr lang="en-US" dirty="0"/>
              <a:t> </a:t>
            </a:r>
            <a:r>
              <a:rPr lang="en-US" dirty="0" err="1"/>
              <a:t>সবাইকে</a:t>
            </a:r>
            <a:r>
              <a:rPr lang="en-US" dirty="0"/>
              <a:t> </a:t>
            </a:r>
            <a:r>
              <a:rPr lang="en-US" dirty="0" err="1"/>
              <a:t>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76D634-2606-45F9-B6B7-E119DF9D20DE}"/>
              </a:ext>
            </a:extLst>
          </p:cNvPr>
          <p:cNvSpPr txBox="1"/>
          <p:nvPr/>
        </p:nvSpPr>
        <p:spPr>
          <a:xfrm>
            <a:off x="2351185" y="4267200"/>
            <a:ext cx="1447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কুলো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A5937-2769-4AFB-A530-630041BBB333}"/>
              </a:ext>
            </a:extLst>
          </p:cNvPr>
          <p:cNvSpPr txBox="1"/>
          <p:nvPr/>
        </p:nvSpPr>
        <p:spPr>
          <a:xfrm>
            <a:off x="5322985" y="4191000"/>
            <a:ext cx="1371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ডালা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D32CB-008D-40F2-B5FC-596D4930C280}"/>
              </a:ext>
            </a:extLst>
          </p:cNvPr>
          <p:cNvSpPr txBox="1"/>
          <p:nvPr/>
        </p:nvSpPr>
        <p:spPr>
          <a:xfrm>
            <a:off x="8142385" y="4114800"/>
            <a:ext cx="1447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ঝুড়ি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35DDB-B20D-45D4-8A49-5E07FBF64E32}"/>
              </a:ext>
            </a:extLst>
          </p:cNvPr>
          <p:cNvSpPr txBox="1"/>
          <p:nvPr/>
        </p:nvSpPr>
        <p:spPr>
          <a:xfrm>
            <a:off x="2427385" y="5562600"/>
            <a:ext cx="7924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এগুলো সব বাঁশ দিয়ে তৈরি করা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1.jpg">
            <a:extLst>
              <a:ext uri="{FF2B5EF4-FFF2-40B4-BE49-F238E27FC236}">
                <a16:creationId xmlns:a16="http://schemas.microsoft.com/office/drawing/2014/main" id="{DEA9AA45-33E6-43BE-8EFB-F558FFEAC0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53084" b="19290"/>
          <a:stretch>
            <a:fillRect/>
          </a:stretch>
        </p:blipFill>
        <p:spPr>
          <a:xfrm>
            <a:off x="1589185" y="609600"/>
            <a:ext cx="2920447" cy="3429000"/>
          </a:xfrm>
          <a:prstGeom prst="rect">
            <a:avLst/>
          </a:prstGeom>
        </p:spPr>
      </p:pic>
      <p:pic>
        <p:nvPicPr>
          <p:cNvPr id="8" name="Picture 7" descr="d2.jpg">
            <a:extLst>
              <a:ext uri="{FF2B5EF4-FFF2-40B4-BE49-F238E27FC236}">
                <a16:creationId xmlns:a16="http://schemas.microsoft.com/office/drawing/2014/main" id="{8437C054-D131-4EB4-B9A8-DEA28AE74A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27792" r="24128"/>
          <a:stretch>
            <a:fillRect/>
          </a:stretch>
        </p:blipFill>
        <p:spPr>
          <a:xfrm>
            <a:off x="4637185" y="609600"/>
            <a:ext cx="2914454" cy="3367087"/>
          </a:xfrm>
          <a:prstGeom prst="rect">
            <a:avLst/>
          </a:prstGeom>
        </p:spPr>
      </p:pic>
      <p:pic>
        <p:nvPicPr>
          <p:cNvPr id="9" name="Picture 8" descr="Hokkereng.jpg">
            <a:extLst>
              <a:ext uri="{FF2B5EF4-FFF2-40B4-BE49-F238E27FC236}">
                <a16:creationId xmlns:a16="http://schemas.microsoft.com/office/drawing/2014/main" id="{0107E5EB-DFD0-4E6A-A381-91904368E0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8480" y="685800"/>
            <a:ext cx="274610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2E0DC6-E71B-4E68-9185-0F82CF7FA930}"/>
              </a:ext>
            </a:extLst>
          </p:cNvPr>
          <p:cNvSpPr txBox="1"/>
          <p:nvPr/>
        </p:nvSpPr>
        <p:spPr>
          <a:xfrm>
            <a:off x="2806028" y="4953000"/>
            <a:ext cx="657676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নকশা করা মাটির হাঁড়ি।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2.jpg">
            <a:extLst>
              <a:ext uri="{FF2B5EF4-FFF2-40B4-BE49-F238E27FC236}">
                <a16:creationId xmlns:a16="http://schemas.microsoft.com/office/drawing/2014/main" id="{CF283F80-ADBD-4AFA-9A0F-9F0D2E6CCB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7452"/>
          <a:stretch>
            <a:fillRect/>
          </a:stretch>
        </p:blipFill>
        <p:spPr>
          <a:xfrm>
            <a:off x="2132012" y="228600"/>
            <a:ext cx="3563333" cy="4267200"/>
          </a:xfrm>
          <a:prstGeom prst="round2SameRect">
            <a:avLst>
              <a:gd name="adj1" fmla="val 0"/>
              <a:gd name="adj2" fmla="val 0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 descr="asd.jpg">
            <a:extLst>
              <a:ext uri="{FF2B5EF4-FFF2-40B4-BE49-F238E27FC236}">
                <a16:creationId xmlns:a16="http://schemas.microsoft.com/office/drawing/2014/main" id="{E16F3B10-1387-45D5-AD96-35E46F6743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9435"/>
          <a:stretch>
            <a:fillRect/>
          </a:stretch>
        </p:blipFill>
        <p:spPr>
          <a:xfrm>
            <a:off x="5991773" y="304801"/>
            <a:ext cx="4270072" cy="419107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63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6D0190-5162-413D-ADB0-154A44DD949D}"/>
              </a:ext>
            </a:extLst>
          </p:cNvPr>
          <p:cNvSpPr txBox="1"/>
          <p:nvPr/>
        </p:nvSpPr>
        <p:spPr>
          <a:xfrm>
            <a:off x="3046412" y="3781425"/>
            <a:ext cx="1371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ঘোড়া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10CBA-0E5B-48C7-988E-268F081DDCBB}"/>
              </a:ext>
            </a:extLst>
          </p:cNvPr>
          <p:cNvSpPr txBox="1"/>
          <p:nvPr/>
        </p:nvSpPr>
        <p:spPr>
          <a:xfrm>
            <a:off x="6932612" y="3857625"/>
            <a:ext cx="114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হাতি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3F133-FB34-4C41-A45B-4D7EED3E3222}"/>
              </a:ext>
            </a:extLst>
          </p:cNvPr>
          <p:cNvSpPr txBox="1"/>
          <p:nvPr/>
        </p:nvSpPr>
        <p:spPr>
          <a:xfrm>
            <a:off x="3122612" y="5076825"/>
            <a:ext cx="5867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এগুলো সব মাটির তৈরি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1.jpg">
            <a:extLst>
              <a:ext uri="{FF2B5EF4-FFF2-40B4-BE49-F238E27FC236}">
                <a16:creationId xmlns:a16="http://schemas.microsoft.com/office/drawing/2014/main" id="{D4910035-B188-4988-998F-A2F5D41A65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2012" y="809625"/>
            <a:ext cx="3248526" cy="2619375"/>
          </a:xfrm>
          <a:prstGeom prst="rect">
            <a:avLst/>
          </a:prstGeom>
        </p:spPr>
      </p:pic>
      <p:pic>
        <p:nvPicPr>
          <p:cNvPr id="6" name="Picture 5" descr="h4.jpg">
            <a:extLst>
              <a:ext uri="{FF2B5EF4-FFF2-40B4-BE49-F238E27FC236}">
                <a16:creationId xmlns:a16="http://schemas.microsoft.com/office/drawing/2014/main" id="{E87C3369-E3EF-453E-954F-5DFA0C8927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5812" y="733425"/>
            <a:ext cx="3657599" cy="27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2E5BF0-C979-4179-8E91-F2D3BE59A4B6}"/>
              </a:ext>
            </a:extLst>
          </p:cNvPr>
          <p:cNvSpPr txBox="1"/>
          <p:nvPr/>
        </p:nvSpPr>
        <p:spPr>
          <a:xfrm>
            <a:off x="3503612" y="4419600"/>
            <a:ext cx="51054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ধরনের পুতুল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96E96-DF3D-4AFF-B1F2-7D22719BCA0B}"/>
              </a:ext>
            </a:extLst>
          </p:cNvPr>
          <p:cNvSpPr txBox="1"/>
          <p:nvPr/>
        </p:nvSpPr>
        <p:spPr>
          <a:xfrm>
            <a:off x="3169810" y="5509174"/>
            <a:ext cx="58492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পুতুল গুলো মাটি দিয়ে তৈরি।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2.jpg">
            <a:extLst>
              <a:ext uri="{FF2B5EF4-FFF2-40B4-BE49-F238E27FC236}">
                <a16:creationId xmlns:a16="http://schemas.microsoft.com/office/drawing/2014/main" id="{5AEAD6AB-D9B9-41DA-A855-F5845D186F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48485"/>
          <a:stretch>
            <a:fillRect/>
          </a:stretch>
        </p:blipFill>
        <p:spPr>
          <a:xfrm>
            <a:off x="1598612" y="838200"/>
            <a:ext cx="2438400" cy="314988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 descr="p3.jpg">
            <a:extLst>
              <a:ext uri="{FF2B5EF4-FFF2-40B4-BE49-F238E27FC236}">
                <a16:creationId xmlns:a16="http://schemas.microsoft.com/office/drawing/2014/main" id="{5AEE2576-EF85-4F2B-89E7-6782EA0C15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7066"/>
          <a:stretch>
            <a:fillRect/>
          </a:stretch>
        </p:blipFill>
        <p:spPr>
          <a:xfrm>
            <a:off x="4341812" y="838200"/>
            <a:ext cx="2496925" cy="29718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 descr="p1.jpg">
            <a:extLst>
              <a:ext uri="{FF2B5EF4-FFF2-40B4-BE49-F238E27FC236}">
                <a16:creationId xmlns:a16="http://schemas.microsoft.com/office/drawing/2014/main" id="{26E4881F-9DB3-4E2E-BEDA-407F33E3E4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37066"/>
          <a:stretch>
            <a:fillRect/>
          </a:stretch>
        </p:blipFill>
        <p:spPr>
          <a:xfrm>
            <a:off x="7161212" y="762000"/>
            <a:ext cx="2512931" cy="29908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189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>
            <a:extLst>
              <a:ext uri="{FF2B5EF4-FFF2-40B4-BE49-F238E27FC236}">
                <a16:creationId xmlns:a16="http://schemas.microsoft.com/office/drawing/2014/main" id="{D2267816-2C82-4811-BFAE-6D0A553787FD}"/>
              </a:ext>
            </a:extLst>
          </p:cNvPr>
          <p:cNvSpPr/>
          <p:nvPr/>
        </p:nvSpPr>
        <p:spPr>
          <a:xfrm>
            <a:off x="4037012" y="1077244"/>
            <a:ext cx="4703512" cy="4703512"/>
          </a:xfrm>
          <a:prstGeom prst="blockArc">
            <a:avLst>
              <a:gd name="adj1" fmla="val 11877347"/>
              <a:gd name="adj2" fmla="val 16143254"/>
              <a:gd name="adj3" fmla="val 464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722D84BC-AAA4-427C-B697-09A9EECF4B23}"/>
              </a:ext>
            </a:extLst>
          </p:cNvPr>
          <p:cNvSpPr/>
          <p:nvPr/>
        </p:nvSpPr>
        <p:spPr>
          <a:xfrm>
            <a:off x="4036465" y="1078930"/>
            <a:ext cx="4703512" cy="4703512"/>
          </a:xfrm>
          <a:prstGeom prst="blockArc">
            <a:avLst>
              <a:gd name="adj1" fmla="val 7560000"/>
              <a:gd name="adj2" fmla="val 11880000"/>
              <a:gd name="adj3" fmla="val 464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09C8016D-8B8E-4AEE-928C-93900503222A}"/>
              </a:ext>
            </a:extLst>
          </p:cNvPr>
          <p:cNvSpPr/>
          <p:nvPr/>
        </p:nvSpPr>
        <p:spPr>
          <a:xfrm>
            <a:off x="4045184" y="1085297"/>
            <a:ext cx="4703512" cy="4703512"/>
          </a:xfrm>
          <a:prstGeom prst="blockArc">
            <a:avLst>
              <a:gd name="adj1" fmla="val 3225661"/>
              <a:gd name="adj2" fmla="val 7576156"/>
              <a:gd name="adj3" fmla="val 464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02B91CEA-0DD2-4AA5-80F5-735E02794847}"/>
              </a:ext>
            </a:extLst>
          </p:cNvPr>
          <p:cNvSpPr/>
          <p:nvPr/>
        </p:nvSpPr>
        <p:spPr>
          <a:xfrm>
            <a:off x="4463806" y="841769"/>
            <a:ext cx="4703512" cy="4703512"/>
          </a:xfrm>
          <a:prstGeom prst="blockArc">
            <a:avLst>
              <a:gd name="adj1" fmla="val 21033516"/>
              <a:gd name="adj2" fmla="val 3951770"/>
              <a:gd name="adj3" fmla="val 464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43DBEBD0-652D-49E7-AF4D-159F1D179650}"/>
              </a:ext>
            </a:extLst>
          </p:cNvPr>
          <p:cNvSpPr/>
          <p:nvPr/>
        </p:nvSpPr>
        <p:spPr>
          <a:xfrm>
            <a:off x="4501254" y="1022000"/>
            <a:ext cx="4703512" cy="4703512"/>
          </a:xfrm>
          <a:prstGeom prst="blockArc">
            <a:avLst>
              <a:gd name="adj1" fmla="val 15442402"/>
              <a:gd name="adj2" fmla="val 20757966"/>
              <a:gd name="adj3" fmla="val 464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92F85B-6D46-42C1-BB33-E3ACAE6956FF}"/>
              </a:ext>
            </a:extLst>
          </p:cNvPr>
          <p:cNvGrpSpPr/>
          <p:nvPr/>
        </p:nvGrpSpPr>
        <p:grpSpPr>
          <a:xfrm>
            <a:off x="5474479" y="2202459"/>
            <a:ext cx="2165263" cy="2165263"/>
            <a:chOff x="3124207" y="1828794"/>
            <a:chExt cx="2165263" cy="216526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FFA01DA-EF68-463B-9888-CEE04C6B5598}"/>
                </a:ext>
              </a:extLst>
            </p:cNvPr>
            <p:cNvSpPr/>
            <p:nvPr/>
          </p:nvSpPr>
          <p:spPr>
            <a:xfrm>
              <a:off x="3124207" y="1828794"/>
              <a:ext cx="2165263" cy="2165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7150"/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Oval 9">
              <a:extLst>
                <a:ext uri="{FF2B5EF4-FFF2-40B4-BE49-F238E27FC236}">
                  <a16:creationId xmlns:a16="http://schemas.microsoft.com/office/drawing/2014/main" id="{E2B8FFB7-6613-4E6E-AD8E-0950187C2340}"/>
                </a:ext>
              </a:extLst>
            </p:cNvPr>
            <p:cNvSpPr txBox="1"/>
            <p:nvPr/>
          </p:nvSpPr>
          <p:spPr>
            <a:xfrm>
              <a:off x="3441302" y="2145889"/>
              <a:ext cx="1531073" cy="15310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500" kern="1200" dirty="0">
                  <a:latin typeface="NikoshBAN" pitchFamily="2" charset="0"/>
                  <a:cs typeface="NikoshBAN" pitchFamily="2" charset="0"/>
                </a:rPr>
                <a:t>মাটি তৈরি </a:t>
              </a:r>
              <a:endParaRPr lang="en-US" sz="4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8E2E49-2F7C-4544-AE1A-A8DF51239E8D}"/>
              </a:ext>
            </a:extLst>
          </p:cNvPr>
          <p:cNvGrpSpPr/>
          <p:nvPr/>
        </p:nvGrpSpPr>
        <p:grpSpPr>
          <a:xfrm>
            <a:off x="5200537" y="358303"/>
            <a:ext cx="2439205" cy="1515684"/>
            <a:chOff x="2780976" y="615"/>
            <a:chExt cx="2439205" cy="15156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8D1DCD6-3657-45C9-89FF-1A7C2E97E795}"/>
                </a:ext>
              </a:extLst>
            </p:cNvPr>
            <p:cNvSpPr/>
            <p:nvPr/>
          </p:nvSpPr>
          <p:spPr>
            <a:xfrm>
              <a:off x="2780976" y="615"/>
              <a:ext cx="2439205" cy="1515684"/>
            </a:xfrm>
            <a:prstGeom prst="flowChartConnector">
              <a:avLst/>
            </a:prstGeom>
            <a:blipFill rotWithShape="0">
              <a:blip r:embed="rId2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A7904997-7395-4E57-B054-D8CF62FC95E4}"/>
                </a:ext>
              </a:extLst>
            </p:cNvPr>
            <p:cNvSpPr txBox="1"/>
            <p:nvPr/>
          </p:nvSpPr>
          <p:spPr>
            <a:xfrm>
              <a:off x="3138189" y="222582"/>
              <a:ext cx="1724779" cy="1071750"/>
            </a:xfrm>
            <a:prstGeom prst="flowChartConnector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3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BC854C-5077-4C24-A2B7-31AA994A5F5F}"/>
              </a:ext>
            </a:extLst>
          </p:cNvPr>
          <p:cNvGrpSpPr/>
          <p:nvPr/>
        </p:nvGrpSpPr>
        <p:grpSpPr>
          <a:xfrm>
            <a:off x="8286962" y="1967154"/>
            <a:ext cx="1727925" cy="1667131"/>
            <a:chOff x="5867401" y="1609466"/>
            <a:chExt cx="1727925" cy="16671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74804F-5DDF-49EF-8641-EE8D5769334C}"/>
                </a:ext>
              </a:extLst>
            </p:cNvPr>
            <p:cNvSpPr/>
            <p:nvPr/>
          </p:nvSpPr>
          <p:spPr>
            <a:xfrm>
              <a:off x="5867401" y="1609466"/>
              <a:ext cx="1727925" cy="1667131"/>
            </a:xfrm>
            <a:prstGeom prst="flowChartConnector">
              <a:avLst/>
            </a:prstGeom>
            <a:blipFill rotWithShape="0">
              <a:blip r:embed="rId3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4B8A2C89-E614-4ECB-8BAA-692D224F3676}"/>
                </a:ext>
              </a:extLst>
            </p:cNvPr>
            <p:cNvSpPr txBox="1"/>
            <p:nvPr/>
          </p:nvSpPr>
          <p:spPr>
            <a:xfrm>
              <a:off x="6120450" y="1853612"/>
              <a:ext cx="1221827" cy="1178839"/>
            </a:xfrm>
            <a:prstGeom prst="flowChartConnector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30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7A9F9E-E149-45D4-83C5-31E73DD736A3}"/>
              </a:ext>
            </a:extLst>
          </p:cNvPr>
          <p:cNvGrpSpPr/>
          <p:nvPr/>
        </p:nvGrpSpPr>
        <p:grpSpPr>
          <a:xfrm>
            <a:off x="6538356" y="4516052"/>
            <a:ext cx="2571737" cy="1515684"/>
            <a:chOff x="4118795" y="4158364"/>
            <a:chExt cx="2571737" cy="15156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5ABE71A-8D42-45F2-A17B-02B5E39F3B3A}"/>
                </a:ext>
              </a:extLst>
            </p:cNvPr>
            <p:cNvSpPr/>
            <p:nvPr/>
          </p:nvSpPr>
          <p:spPr>
            <a:xfrm>
              <a:off x="4118795" y="4158364"/>
              <a:ext cx="2571737" cy="1515684"/>
            </a:xfrm>
            <a:prstGeom prst="flowChartConnector">
              <a:avLst/>
            </a:prstGeom>
            <a:blipFill rotWithShape="0">
              <a:blip r:embed="rId4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5CB3B09C-066F-488F-8709-B5AF251FC416}"/>
                </a:ext>
              </a:extLst>
            </p:cNvPr>
            <p:cNvSpPr txBox="1"/>
            <p:nvPr/>
          </p:nvSpPr>
          <p:spPr>
            <a:xfrm>
              <a:off x="4495417" y="4380331"/>
              <a:ext cx="1818493" cy="1071750"/>
            </a:xfrm>
            <a:prstGeom prst="flowChartConnector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300" kern="1200" dirty="0"/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52F96-166B-480A-9E17-ADE686CA8037}"/>
              </a:ext>
            </a:extLst>
          </p:cNvPr>
          <p:cNvGrpSpPr/>
          <p:nvPr/>
        </p:nvGrpSpPr>
        <p:grpSpPr>
          <a:xfrm>
            <a:off x="3852625" y="4515334"/>
            <a:ext cx="2509260" cy="1515684"/>
            <a:chOff x="1433064" y="4157646"/>
            <a:chExt cx="2509260" cy="15156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9F3B2C-8DFE-4485-8239-C0E26D584A08}"/>
                </a:ext>
              </a:extLst>
            </p:cNvPr>
            <p:cNvSpPr/>
            <p:nvPr/>
          </p:nvSpPr>
          <p:spPr>
            <a:xfrm>
              <a:off x="1433064" y="4157646"/>
              <a:ext cx="2509260" cy="1515684"/>
            </a:xfrm>
            <a:prstGeom prst="flowChartConnector">
              <a:avLst/>
            </a:prstGeom>
            <a:blipFill rotWithShape="0">
              <a:blip r:embed="rId5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65940DDD-0026-4E1F-B963-C3537562D499}"/>
                </a:ext>
              </a:extLst>
            </p:cNvPr>
            <p:cNvSpPr txBox="1"/>
            <p:nvPr/>
          </p:nvSpPr>
          <p:spPr>
            <a:xfrm>
              <a:off x="1800537" y="4379613"/>
              <a:ext cx="1774314" cy="1071750"/>
            </a:xfrm>
            <a:prstGeom prst="flowChartConnector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300" kern="1200" dirty="0"/>
                <a:t>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F5B7E9-1780-47C0-BD91-07F6EECA8C93}"/>
              </a:ext>
            </a:extLst>
          </p:cNvPr>
          <p:cNvGrpSpPr/>
          <p:nvPr/>
        </p:nvGrpSpPr>
        <p:grpSpPr>
          <a:xfrm>
            <a:off x="3181489" y="1946996"/>
            <a:ext cx="2182524" cy="1515684"/>
            <a:chOff x="761928" y="1589308"/>
            <a:chExt cx="2182524" cy="15156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5E0AF0-07CE-4746-9146-D103A192617D}"/>
                </a:ext>
              </a:extLst>
            </p:cNvPr>
            <p:cNvSpPr/>
            <p:nvPr/>
          </p:nvSpPr>
          <p:spPr>
            <a:xfrm>
              <a:off x="761928" y="1589308"/>
              <a:ext cx="2182524" cy="1515684"/>
            </a:xfrm>
            <a:prstGeom prst="flowChartConnector">
              <a:avLst/>
            </a:prstGeom>
            <a:blipFill rotWithShape="0">
              <a:blip r:embed="rId6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CDDD1F2D-39E2-4170-B284-7594B1D3FA80}"/>
                </a:ext>
              </a:extLst>
            </p:cNvPr>
            <p:cNvSpPr txBox="1"/>
            <p:nvPr/>
          </p:nvSpPr>
          <p:spPr>
            <a:xfrm>
              <a:off x="1081551" y="1811275"/>
              <a:ext cx="1543278" cy="1071750"/>
            </a:xfrm>
            <a:prstGeom prst="flowChartConnector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300" kern="12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61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B73238-09BD-4876-B575-9372B4CC8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253813"/>
              </p:ext>
            </p:extLst>
          </p:nvPr>
        </p:nvGraphicFramePr>
        <p:xfrm>
          <a:off x="2132012" y="381000"/>
          <a:ext cx="7924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65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E82C2-B25F-4273-9F82-C880D11C4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99CE82C2-B25F-4273-9F82-C880D11C4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99CE82C2-B25F-4273-9F82-C880D11C4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D6418-65F3-4EAE-B6E6-303D5AA5C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A11D6418-65F3-4EAE-B6E6-303D5AA5C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A11D6418-65F3-4EAE-B6E6-303D5AA5C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77E27D-94F3-4F51-AB09-6872A7F46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4577E27D-94F3-4F51-AB09-6872A7F46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4577E27D-94F3-4F51-AB09-6872A7F46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DF056A-E2DD-4A17-94B0-085FA6AF7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87DF056A-E2DD-4A17-94B0-085FA6AF7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87DF056A-E2DD-4A17-94B0-085FA6AF7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62382D-4E97-45C9-8DE2-75EC5CAD0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1862382D-4E97-45C9-8DE2-75EC5CAD0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1862382D-4E97-45C9-8DE2-75EC5CAD0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1B05FA-201D-4A09-ACA2-7BC8DB391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531B05FA-201D-4A09-ACA2-7BC8DB391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531B05FA-201D-4A09-ACA2-7BC8DB391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065334-72C7-43A0-8FDB-A07E16EF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3E065334-72C7-43A0-8FDB-A07E16EF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3E065334-72C7-43A0-8FDB-A07E16EF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8431F-942C-46DA-97C2-5FB4AA7DD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F5D8431F-942C-46DA-97C2-5FB4AA7DD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F5D8431F-942C-46DA-97C2-5FB4AA7DD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B94082-7A40-4FEE-BA73-B0C49428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3EB94082-7A40-4FEE-BA73-B0C49428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3EB94082-7A40-4FEE-BA73-B0C49428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9A5EF7-5D52-4A3C-BA85-087BEF619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graphicEl>
                                              <a:dgm id="{2E9A5EF7-5D52-4A3C-BA85-087BEF619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2E9A5EF7-5D52-4A3C-BA85-087BEF619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A6D2A7-838E-4AAE-AFFC-7D916DF4B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E8A6D2A7-838E-4AAE-AFFC-7D916DF4B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E8A6D2A7-838E-4AAE-AFFC-7D916DF4B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 rev="1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4F9242A-1D39-4476-90A0-B84DAC830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505467"/>
              </p:ext>
            </p:extLst>
          </p:nvPr>
        </p:nvGraphicFramePr>
        <p:xfrm>
          <a:off x="2398712" y="571500"/>
          <a:ext cx="7391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21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158075-AC57-4B5A-8272-A35CD4521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ED158075-AC57-4B5A-8272-A35CD4521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3AF986-794C-4103-A645-95CBA1135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93AF986-794C-4103-A645-95CBA1135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C7D5B8-7C7D-417D-BBA5-6EBA27389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FEC7D5B8-7C7D-417D-BBA5-6EBA27389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F4D16B-8DEB-4DF9-A2EB-927C9157B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8BF4D16B-8DEB-4DF9-A2EB-927C9157B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2F253E-EF73-43B1-AEC7-756EE3C38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92F253E-EF73-43B1-AEC7-756EE3C38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41437-ACFB-4E9F-BE23-D2ADDF8E8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71641437-ACFB-4E9F-BE23-D2ADDF8E8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F99E5C-80D4-42AF-A810-D3F8FC0EE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B9F99E5C-80D4-42AF-A810-D3F8FC0EE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D4249-7DB6-400F-9B85-7D7FBD69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A61D4249-7DB6-400F-9B85-7D7FBD694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804D68-62A8-4B46-A700-D7BF8B0A0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FF804D68-62A8-4B46-A700-D7BF8B0A0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477A4-AD1B-46F3-B2FA-28576A5F8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E00477A4-AD1B-46F3-B2FA-28576A5F8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82E60F-5586-409E-BB7C-2961A6F0C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2B82E60F-5586-409E-BB7C-2961A6F0C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61BE0D-2FCF-4798-A511-6481245B7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5661BE0D-2FCF-4798-A511-6481245B7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975D5-DFBA-46D8-85FD-DB1D03D79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8EF975D5-DFBA-46D8-85FD-DB1D03D79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 rev="1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8C27B1-627C-4C34-A59A-7D2DAA3BE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315608"/>
              </p:ext>
            </p:extLst>
          </p:nvPr>
        </p:nvGraphicFramePr>
        <p:xfrm>
          <a:off x="2208212" y="533400"/>
          <a:ext cx="7772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4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32584E-C047-4214-8873-A598441FD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F32584E-C047-4214-8873-A598441FD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0F32584E-C047-4214-8873-A598441FD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0F32584E-C047-4214-8873-A598441FD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0F32584E-C047-4214-8873-A598441FD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57518B-7FAD-4E7F-AA2B-23F7A248D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457518B-7FAD-4E7F-AA2B-23F7A248D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E457518B-7FAD-4E7F-AA2B-23F7A248D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E457518B-7FAD-4E7F-AA2B-23F7A248D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E457518B-7FAD-4E7F-AA2B-23F7A248D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9993A6-EAAE-495A-9339-FC5DD502A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BA9993A6-EAAE-495A-9339-FC5DD502A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BA9993A6-EAAE-495A-9339-FC5DD502A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BA9993A6-EAAE-495A-9339-FC5DD502A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BA9993A6-EAAE-495A-9339-FC5DD502A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D470D-DFC9-49E9-8774-D76DC4E51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5A3D470D-DFC9-49E9-8774-D76DC4E51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5A3D470D-DFC9-49E9-8774-D76DC4E51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5A3D470D-DFC9-49E9-8774-D76DC4E51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5A3D470D-DFC9-49E9-8774-D76DC4E51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EBDA0F-14C5-442E-B0D6-45373F247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8FEBDA0F-14C5-442E-B0D6-45373F247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8FEBDA0F-14C5-442E-B0D6-45373F247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8FEBDA0F-14C5-442E-B0D6-45373F247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8FEBDA0F-14C5-442E-B0D6-45373F247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1524C6-61C2-4F11-A507-506DD94C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D61524C6-61C2-4F11-A507-506DD94C9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D61524C6-61C2-4F11-A507-506DD94C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D61524C6-61C2-4F11-A507-506DD94C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D61524C6-61C2-4F11-A507-506DD94C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595F4D-AE92-4DF1-8CE3-816544F46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37595F4D-AE92-4DF1-8CE3-816544F46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37595F4D-AE92-4DF1-8CE3-816544F46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37595F4D-AE92-4DF1-8CE3-816544F46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37595F4D-AE92-4DF1-8CE3-816544F46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 rev="1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9257-AA98-46BE-B776-D82C9DDD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212" y="5105400"/>
            <a:ext cx="7162800" cy="129540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b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 আদর্শ পাঠ </a:t>
            </a:r>
            <a:b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ssssssssssssss1.jpg">
            <a:extLst>
              <a:ext uri="{FF2B5EF4-FFF2-40B4-BE49-F238E27FC236}">
                <a16:creationId xmlns:a16="http://schemas.microsoft.com/office/drawing/2014/main" id="{69A3F131-C12B-4720-8906-4DC7A09D70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4012" y="609600"/>
            <a:ext cx="70057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1124-287B-48BF-B45D-92BD532D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662" y="685800"/>
            <a:ext cx="5943600" cy="11430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শিক্ষার্থীর একক পাঠ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rimary-Education-in-Bangladesh-1.jpg">
            <a:extLst>
              <a:ext uri="{FF2B5EF4-FFF2-40B4-BE49-F238E27FC236}">
                <a16:creationId xmlns:a16="http://schemas.microsoft.com/office/drawing/2014/main" id="{5DCDB620-1C53-4275-9938-B931E22A12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1662" y="2286000"/>
            <a:ext cx="59055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673045-3F3C-49BC-B919-BF71B028ADAD}"/>
              </a:ext>
            </a:extLst>
          </p:cNvPr>
          <p:cNvSpPr txBox="1"/>
          <p:nvPr/>
        </p:nvSpPr>
        <p:spPr>
          <a:xfrm>
            <a:off x="3438085" y="511685"/>
            <a:ext cx="6103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5EF651ED-5326-42E2-88D9-A93BE951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75" y="1989336"/>
            <a:ext cx="7713407" cy="2879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জেবুন্নেছা</a:t>
            </a:r>
            <a:r>
              <a:rPr lang="en-US" sz="3200" b="1" dirty="0"/>
              <a:t> </a:t>
            </a:r>
            <a:r>
              <a:rPr lang="en-US" sz="3200" b="1" dirty="0" err="1"/>
              <a:t>কুমকুম</a:t>
            </a:r>
            <a:endParaRPr lang="en-US" sz="3200" b="1" dirty="0"/>
          </a:p>
          <a:p>
            <a:pPr marL="0" indent="0">
              <a:buNone/>
            </a:pPr>
            <a:r>
              <a:rPr lang="en-US" sz="3200" dirty="0" err="1"/>
              <a:t>সহকারি</a:t>
            </a:r>
            <a:r>
              <a:rPr lang="en-US" sz="3200" dirty="0"/>
              <a:t> </a:t>
            </a:r>
            <a:r>
              <a:rPr lang="en-US" sz="3200" dirty="0" err="1"/>
              <a:t>শিক্ষক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 err="1"/>
              <a:t>দক্ষিণ</a:t>
            </a:r>
            <a:r>
              <a:rPr lang="en-US" sz="3200" dirty="0"/>
              <a:t> </a:t>
            </a:r>
            <a:r>
              <a:rPr lang="en-US" sz="3200" dirty="0" err="1"/>
              <a:t>খরুলিয়া</a:t>
            </a:r>
            <a:r>
              <a:rPr lang="en-US" sz="3200" dirty="0"/>
              <a:t> </a:t>
            </a:r>
            <a:r>
              <a:rPr lang="en-US" sz="3200" dirty="0" err="1"/>
              <a:t>সরকারি</a:t>
            </a:r>
            <a:r>
              <a:rPr lang="en-US" sz="3200" dirty="0"/>
              <a:t> </a:t>
            </a:r>
            <a:r>
              <a:rPr lang="en-US" sz="3200" dirty="0" err="1"/>
              <a:t>প্রাথমিক</a:t>
            </a:r>
            <a:r>
              <a:rPr lang="en-US" sz="3200" dirty="0"/>
              <a:t> </a:t>
            </a:r>
            <a:r>
              <a:rPr lang="en-US" sz="3200" dirty="0" err="1"/>
              <a:t>বিদ্যালয়</a:t>
            </a: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সদর</a:t>
            </a:r>
            <a:r>
              <a:rPr lang="en-US" sz="3200" dirty="0"/>
              <a:t>, </a:t>
            </a:r>
            <a:r>
              <a:rPr lang="en-US" sz="3200" dirty="0" err="1"/>
              <a:t>কক্সবাজার</a:t>
            </a:r>
            <a:r>
              <a:rPr lang="en-US" sz="3200" dirty="0"/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69561-C50E-4581-8B54-A04423B0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r="2488"/>
          <a:stretch/>
        </p:blipFill>
        <p:spPr>
          <a:xfrm>
            <a:off x="9066212" y="1291380"/>
            <a:ext cx="2683648" cy="3577284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32E0-495A-4E50-A6E2-849F2680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012" y="533400"/>
            <a:ext cx="4191000" cy="91440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IN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D9EDE-E23E-4BB9-AB25-3A9462733887}"/>
              </a:ext>
            </a:extLst>
          </p:cNvPr>
          <p:cNvSpPr txBox="1"/>
          <p:nvPr/>
        </p:nvSpPr>
        <p:spPr>
          <a:xfrm>
            <a:off x="2984996" y="2298187"/>
            <a:ext cx="187234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মূলশব্দ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C9969-904D-45D9-8A77-D6481935AC46}"/>
              </a:ext>
            </a:extLst>
          </p:cNvPr>
          <p:cNvSpPr txBox="1"/>
          <p:nvPr/>
        </p:nvSpPr>
        <p:spPr>
          <a:xfrm>
            <a:off x="6284912" y="2324714"/>
            <a:ext cx="16383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1344C-F118-4847-A75C-FD92C31BF0BF}"/>
              </a:ext>
            </a:extLst>
          </p:cNvPr>
          <p:cNvSpPr txBox="1"/>
          <p:nvPr/>
        </p:nvSpPr>
        <p:spPr>
          <a:xfrm>
            <a:off x="1979612" y="3446974"/>
            <a:ext cx="28341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GB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 বৈশাখ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7EAA4-4C2B-4481-83A9-A1617E0DDD4B}"/>
              </a:ext>
            </a:extLst>
          </p:cNvPr>
          <p:cNvSpPr txBox="1"/>
          <p:nvPr/>
        </p:nvSpPr>
        <p:spPr>
          <a:xfrm>
            <a:off x="6284912" y="3508529"/>
            <a:ext cx="5029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 বছরের প্রথম দিন ।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14541-B153-4235-ABE1-5DE6D94FF473}"/>
              </a:ext>
            </a:extLst>
          </p:cNvPr>
          <p:cNvSpPr txBox="1"/>
          <p:nvPr/>
        </p:nvSpPr>
        <p:spPr>
          <a:xfrm>
            <a:off x="2984997" y="4345858"/>
            <a:ext cx="1828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মেলা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5EAE7-DBB0-4D15-8484-28BB0734BFC0}"/>
              </a:ext>
            </a:extLst>
          </p:cNvPr>
          <p:cNvSpPr txBox="1"/>
          <p:nvPr/>
        </p:nvSpPr>
        <p:spPr>
          <a:xfrm>
            <a:off x="6284912" y="4388801"/>
            <a:ext cx="52959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যেখানে অনেক লোকের সমাগম 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18FD1A-8731-418D-95A9-CE4AF942C91F}"/>
              </a:ext>
            </a:extLst>
          </p:cNvPr>
          <p:cNvSpPr txBox="1"/>
          <p:nvPr/>
        </p:nvSpPr>
        <p:spPr>
          <a:xfrm>
            <a:off x="2984997" y="5338916"/>
            <a:ext cx="1828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চারুকলা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22EED-AC23-4B81-89DC-180EA13936D9}"/>
              </a:ext>
            </a:extLst>
          </p:cNvPr>
          <p:cNvSpPr txBox="1"/>
          <p:nvPr/>
        </p:nvSpPr>
        <p:spPr>
          <a:xfrm>
            <a:off x="6284912" y="5338915"/>
            <a:ext cx="52959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যেখানে ছবি আঁকা শেখানো হয়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B68E-3E9C-4994-B127-B14EB1C6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212" y="304800"/>
            <a:ext cx="5486400" cy="78111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প্রশ্নোত্তর আলোচনা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9E6EB-2E01-4087-BB1E-AD1D2324D9AD}"/>
              </a:ext>
            </a:extLst>
          </p:cNvPr>
          <p:cNvSpPr txBox="1"/>
          <p:nvPr/>
        </p:nvSpPr>
        <p:spPr>
          <a:xfrm>
            <a:off x="1771794" y="1752600"/>
            <a:ext cx="546561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মামার বাড়ির গ্রামের নাম কি?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CB9A1-5D3B-4B67-9A63-88C87ADC0FF7}"/>
              </a:ext>
            </a:extLst>
          </p:cNvPr>
          <p:cNvSpPr txBox="1"/>
          <p:nvPr/>
        </p:nvSpPr>
        <p:spPr>
          <a:xfrm>
            <a:off x="7618412" y="1676400"/>
            <a:ext cx="2209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আনন্দপুর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299D9-E01E-4EE5-A262-9C09A1A99E1D}"/>
              </a:ext>
            </a:extLst>
          </p:cNvPr>
          <p:cNvSpPr txBox="1"/>
          <p:nvPr/>
        </p:nvSpPr>
        <p:spPr>
          <a:xfrm>
            <a:off x="1771794" y="2743200"/>
            <a:ext cx="54656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সেখানে কখন মেলা বসে?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27F03-2106-4B5A-A259-8744354299DF}"/>
              </a:ext>
            </a:extLst>
          </p:cNvPr>
          <p:cNvSpPr txBox="1"/>
          <p:nvPr/>
        </p:nvSpPr>
        <p:spPr>
          <a:xfrm>
            <a:off x="7618412" y="2590800"/>
            <a:ext cx="3048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পয়লা বৈশাখে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ED5BE-5938-4236-86EE-AFED357ED0A1}"/>
              </a:ext>
            </a:extLst>
          </p:cNvPr>
          <p:cNvSpPr txBox="1"/>
          <p:nvPr/>
        </p:nvSpPr>
        <p:spPr>
          <a:xfrm>
            <a:off x="1764867" y="3657600"/>
            <a:ext cx="54725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নাগরদোলার শব্দ কেমন?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C61DE-815D-435C-941B-E9D3E1CD4FCE}"/>
              </a:ext>
            </a:extLst>
          </p:cNvPr>
          <p:cNvSpPr txBox="1"/>
          <p:nvPr/>
        </p:nvSpPr>
        <p:spPr>
          <a:xfrm>
            <a:off x="7618412" y="3581400"/>
            <a:ext cx="2971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ক্যাঁচর ক্যাঁচর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F074B-C454-4051-8A87-D04A965A3386}"/>
              </a:ext>
            </a:extLst>
          </p:cNvPr>
          <p:cNvSpPr txBox="1"/>
          <p:nvPr/>
        </p:nvSpPr>
        <p:spPr>
          <a:xfrm>
            <a:off x="1751012" y="4453598"/>
            <a:ext cx="5486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মাটির তৈরি কি কি জিনিষ দেখলে?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E1CE4-9429-4D96-8F1A-2C8E4D192146}"/>
              </a:ext>
            </a:extLst>
          </p:cNvPr>
          <p:cNvSpPr txBox="1"/>
          <p:nvPr/>
        </p:nvSpPr>
        <p:spPr>
          <a:xfrm>
            <a:off x="7618412" y="4648200"/>
            <a:ext cx="327660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পুতুল, হাঁড়ি, বিভিন্ন প্রাণী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F05192-EE59-41BB-A8DF-90C4F2369869}"/>
              </a:ext>
            </a:extLst>
          </p:cNvPr>
          <p:cNvSpPr txBox="1"/>
          <p:nvPr/>
        </p:nvSpPr>
        <p:spPr>
          <a:xfrm>
            <a:off x="1751012" y="5638800"/>
            <a:ext cx="5486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হাঁড়িতে কিসের ছবি আঁকা ছিল?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E66BD9-B308-45F1-AF78-DE3E209FC94E}"/>
              </a:ext>
            </a:extLst>
          </p:cNvPr>
          <p:cNvSpPr txBox="1"/>
          <p:nvPr/>
        </p:nvSpPr>
        <p:spPr>
          <a:xfrm>
            <a:off x="7601584" y="5638800"/>
            <a:ext cx="762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bn-IN" sz="1800" dirty="0">
                <a:latin typeface="NikoshBAN" pitchFamily="2" charset="0"/>
                <a:cs typeface="NikoshBAN" pitchFamily="2" charset="0"/>
              </a:rPr>
              <a:t>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F926CD-B95F-40A9-ACE5-B0A406094B26}"/>
              </a:ext>
            </a:extLst>
          </p:cNvPr>
          <p:cNvSpPr txBox="1"/>
          <p:nvPr/>
        </p:nvSpPr>
        <p:spPr>
          <a:xfrm>
            <a:off x="8515984" y="5638800"/>
            <a:ext cx="838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bn-IN" sz="1800" dirty="0">
                <a:latin typeface="NikoshBAN" pitchFamily="2" charset="0"/>
                <a:cs typeface="NikoshBAN" pitchFamily="2" charset="0"/>
              </a:rPr>
              <a:t>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A4080-A53A-44F5-837D-CF2AB47DEF0C}"/>
              </a:ext>
            </a:extLst>
          </p:cNvPr>
          <p:cNvSpPr txBox="1"/>
          <p:nvPr/>
        </p:nvSpPr>
        <p:spPr>
          <a:xfrm>
            <a:off x="9506584" y="5638800"/>
            <a:ext cx="16764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মাছের ছবি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680A-0A27-45D9-B3D4-7631D693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0056812" cy="1143000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DF83419-F7A2-482D-98AB-53EE7EC6123F}"/>
              </a:ext>
            </a:extLst>
          </p:cNvPr>
          <p:cNvSpPr txBox="1">
            <a:spLocks/>
          </p:cNvSpPr>
          <p:nvPr/>
        </p:nvSpPr>
        <p:spPr>
          <a:xfrm>
            <a:off x="417514" y="1981200"/>
            <a:ext cx="4533898" cy="63976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দলের নামঃ</a:t>
            </a:r>
            <a:r>
              <a:rPr lang="en-GB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GB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BEFEAD1-17BD-46B1-9EAF-BDB40ED47E02}"/>
              </a:ext>
            </a:extLst>
          </p:cNvPr>
          <p:cNvSpPr txBox="1">
            <a:spLocks/>
          </p:cNvSpPr>
          <p:nvPr/>
        </p:nvSpPr>
        <p:spPr>
          <a:xfrm>
            <a:off x="417514" y="3246439"/>
            <a:ext cx="4533898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 বাঁশের তৈরি ৫টি জিনিষের নাম লেখ।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79D106D-9B8E-4FD2-84FD-0E4CD9ECE091}"/>
              </a:ext>
            </a:extLst>
          </p:cNvPr>
          <p:cNvSpPr txBox="1">
            <a:spLocks/>
          </p:cNvSpPr>
          <p:nvPr/>
        </p:nvSpPr>
        <p:spPr>
          <a:xfrm>
            <a:off x="5332412" y="1981200"/>
            <a:ext cx="5181600" cy="63976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দলের নামঃ </a:t>
            </a:r>
            <a:r>
              <a:rPr lang="en-GB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F692E9A-46FF-413E-B085-D2494B5E80C2}"/>
              </a:ext>
            </a:extLst>
          </p:cNvPr>
          <p:cNvSpPr txBox="1">
            <a:spLocks/>
          </p:cNvSpPr>
          <p:nvPr/>
        </p:nvSpPr>
        <p:spPr>
          <a:xfrm>
            <a:off x="5332412" y="3246439"/>
            <a:ext cx="5181600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 মাটির তৈরি ৫টি জিনিষের নাম লেখ।</a:t>
            </a:r>
            <a:r>
              <a:rPr lang="bn-IN" sz="1800" dirty="0">
                <a:latin typeface="NikoshBAN" pitchFamily="2" charset="0"/>
                <a:cs typeface="NikoshBAN" pitchFamily="2" charset="0"/>
              </a:rPr>
              <a:t>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16F9-74A4-41A8-B63F-B723F76D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1428412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36C73-8C29-4894-826E-5ABF755229C1}"/>
              </a:ext>
            </a:extLst>
          </p:cNvPr>
          <p:cNvSpPr txBox="1"/>
          <p:nvPr/>
        </p:nvSpPr>
        <p:spPr>
          <a:xfrm>
            <a:off x="401686" y="2057400"/>
            <a:ext cx="31242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মৌখিক মূল্যায়ন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70429-19C6-4D5E-BBBD-6868CE5F51CE}"/>
              </a:ext>
            </a:extLst>
          </p:cNvPr>
          <p:cNvSpPr txBox="1"/>
          <p:nvPr/>
        </p:nvSpPr>
        <p:spPr>
          <a:xfrm>
            <a:off x="381000" y="2971800"/>
            <a:ext cx="52562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১) আনন্দপুরে কখন মেলা বসে ?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3C668-179A-4E97-AA13-642842ECFB3A}"/>
              </a:ext>
            </a:extLst>
          </p:cNvPr>
          <p:cNvSpPr txBox="1"/>
          <p:nvPr/>
        </p:nvSpPr>
        <p:spPr>
          <a:xfrm>
            <a:off x="5906086" y="3050233"/>
            <a:ext cx="422692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bn-IN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 বৈশাখে।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85934-5CC4-401F-BBE1-29796640F01A}"/>
              </a:ext>
            </a:extLst>
          </p:cNvPr>
          <p:cNvSpPr txBox="1"/>
          <p:nvPr/>
        </p:nvSpPr>
        <p:spPr>
          <a:xfrm>
            <a:off x="381000" y="3823136"/>
            <a:ext cx="5256212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২) মামা কোথায় পড়ে?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DBDEE-1C2B-4468-91A7-29F788F901AA}"/>
              </a:ext>
            </a:extLst>
          </p:cNvPr>
          <p:cNvSpPr txBox="1"/>
          <p:nvPr/>
        </p:nvSpPr>
        <p:spPr>
          <a:xfrm>
            <a:off x="5906085" y="3807767"/>
            <a:ext cx="42112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চারুকলা ইনস্টিটিউটে । 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3A6B8-0160-4D89-A690-EE262173567D}"/>
              </a:ext>
            </a:extLst>
          </p:cNvPr>
          <p:cNvSpPr txBox="1"/>
          <p:nvPr/>
        </p:nvSpPr>
        <p:spPr>
          <a:xfrm>
            <a:off x="381000" y="4800600"/>
            <a:ext cx="52562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৩) নাগরদোলার শব্দ কেমন?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4E769-FA4C-4301-BA54-487B0FC86EAA}"/>
              </a:ext>
            </a:extLst>
          </p:cNvPr>
          <p:cNvSpPr txBox="1"/>
          <p:nvPr/>
        </p:nvSpPr>
        <p:spPr>
          <a:xfrm>
            <a:off x="5890428" y="4794307"/>
            <a:ext cx="422692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ক্যাঁচর ক্যাঁচর।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4C9B3-9FCE-4A1F-8FBE-02D67EA86AFD}"/>
              </a:ext>
            </a:extLst>
          </p:cNvPr>
          <p:cNvSpPr txBox="1"/>
          <p:nvPr/>
        </p:nvSpPr>
        <p:spPr>
          <a:xfrm>
            <a:off x="384101" y="5469056"/>
            <a:ext cx="525621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৪)</a:t>
            </a:r>
            <a:r>
              <a:rPr lang="en-GB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 তৈরি কি কি জিনিষ দেখলে?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B5882-9CAE-4ABF-8DBF-D541B3D3FC5F}"/>
              </a:ext>
            </a:extLst>
          </p:cNvPr>
          <p:cNvSpPr txBox="1"/>
          <p:nvPr/>
        </p:nvSpPr>
        <p:spPr>
          <a:xfrm>
            <a:off x="5906084" y="5551841"/>
            <a:ext cx="42269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হাঁড়ি, পুতুল, হাতি, ঘোড়া, ষাঁড়।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7525B-9ACB-43A2-B406-A04B7DFC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609600"/>
            <a:ext cx="115062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কর্ম-অনুশীলন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DA0A5-336A-43F0-B504-AC8DC53144EC}"/>
              </a:ext>
            </a:extLst>
          </p:cNvPr>
          <p:cNvSpPr txBox="1"/>
          <p:nvPr/>
        </p:nvSpPr>
        <p:spPr>
          <a:xfrm>
            <a:off x="684212" y="3429000"/>
            <a:ext cx="108204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তোমাদের দেখা মাটির তৈরি বিভিন্ন জিনিষের একটি তালিকা তৈরি করবে।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6299-2DBD-4E02-A63C-83E33704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3581400"/>
            <a:ext cx="8686800" cy="1219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0CFCFFA-DFC7-41A3-A870-31D7191AD938}"/>
              </a:ext>
            </a:extLst>
          </p:cNvPr>
          <p:cNvSpPr txBox="1">
            <a:spLocks/>
          </p:cNvSpPr>
          <p:nvPr/>
        </p:nvSpPr>
        <p:spPr>
          <a:xfrm>
            <a:off x="303212" y="313006"/>
            <a:ext cx="115824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CDD41E3-F6D0-45B0-B33A-31ACD558E19C}"/>
              </a:ext>
            </a:extLst>
          </p:cNvPr>
          <p:cNvSpPr txBox="1">
            <a:spLocks/>
          </p:cNvSpPr>
          <p:nvPr/>
        </p:nvSpPr>
        <p:spPr>
          <a:xfrm>
            <a:off x="1065212" y="1752600"/>
            <a:ext cx="87630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শ্রেণিঃ ৫ম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পাঠঃশখের মৃৎশিল্প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পাঠ্যাংশঃ গ্রামের ..... হাঁড়ি? 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সময়ঃ৫০ মিনিট</a:t>
            </a:r>
          </a:p>
          <a:p>
            <a:pPr marL="0" indent="0">
              <a:buFont typeface="Arial" pitchFamily="34" charset="0"/>
              <a:buNone/>
            </a:pPr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975D-E923-43BC-95F3-AD5B2D26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12032"/>
            <a:ext cx="11582400" cy="1143000"/>
          </a:xfrm>
          <a:blipFill>
            <a:blip r:embed="rId2" cstate="print"/>
            <a:tile tx="0" ty="0" sx="100000" sy="100000" flip="none" algn="tl"/>
          </a:blipFill>
          <a:ln w="571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5EB7B-9750-454C-B0E2-A5496E416620}"/>
              </a:ext>
            </a:extLst>
          </p:cNvPr>
          <p:cNvSpPr txBox="1"/>
          <p:nvPr/>
        </p:nvSpPr>
        <p:spPr>
          <a:xfrm>
            <a:off x="455612" y="1767655"/>
            <a:ext cx="11430000" cy="4524315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১.২.১ উচ্চারিত পঠিত বাক্য কথা মনোযোগ সহকারে শুনবে। </a:t>
            </a:r>
          </a:p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১.১.২ যুক্তবর্ন  সহযোগে তৈরি শব্দযুক্ত বাক্য স্পষ্ট ও শুদ্ধভাবে বলতে পারবে। </a:t>
            </a:r>
          </a:p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পড়াঃ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১.৪.১ পাঠ্যপুস্তকের পাঠ শ্রবনযোগ্য স্বরে ও প্রমিত  স্পষ্ট উচ্চারণে সাবলীল ভাবে পড়তে পারবে।</a:t>
            </a:r>
          </a:p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১.৫.১ পাঠে ব্যবহৃত শব্দ দিয়ে নতুন নতুন বাক্য লিখতে পারবে।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0D53-B8CB-4735-A97B-411BDF24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412" y="427038"/>
            <a:ext cx="7467600" cy="1325562"/>
          </a:xfr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oleha-Boishakh-pic-(2)20160414023217.jpg">
            <a:extLst>
              <a:ext uri="{FF2B5EF4-FFF2-40B4-BE49-F238E27FC236}">
                <a16:creationId xmlns:a16="http://schemas.microsoft.com/office/drawing/2014/main" id="{F4D49CF6-DA34-48F3-B297-5804C98094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012" y="2895600"/>
            <a:ext cx="3962400" cy="2715775"/>
          </a:xfrm>
          <a:prstGeom prst="rect">
            <a:avLst/>
          </a:prstGeom>
        </p:spPr>
      </p:pic>
      <p:pic>
        <p:nvPicPr>
          <p:cNvPr id="4" name="Picture 3" descr="imageszxcv.jpg">
            <a:extLst>
              <a:ext uri="{FF2B5EF4-FFF2-40B4-BE49-F238E27FC236}">
                <a16:creationId xmlns:a16="http://schemas.microsoft.com/office/drawing/2014/main" id="{8C8C906C-E4C7-46F4-83D4-0424112A4F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9612" y="2819400"/>
            <a:ext cx="4800600" cy="31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F6A5-85DD-4A57-8659-A4D6CACE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12" y="1066800"/>
            <a:ext cx="4267200" cy="914400"/>
          </a:xfr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bn-IN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 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F071A-C41E-48D5-9B82-690BEE6183B2}"/>
              </a:ext>
            </a:extLst>
          </p:cNvPr>
          <p:cNvSpPr txBox="1"/>
          <p:nvPr/>
        </p:nvSpPr>
        <p:spPr>
          <a:xfrm>
            <a:off x="3046412" y="3200400"/>
            <a:ext cx="68580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itchFamily="2" charset="0"/>
                <a:cs typeface="NikoshBAN" pitchFamily="2" charset="0"/>
              </a:rPr>
              <a:t>শখের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>
                <a:latin typeface="NikoshBAN" pitchFamily="2" charset="0"/>
                <a:cs typeface="NikoshBAN" pitchFamily="2" charset="0"/>
              </a:rPr>
              <a:t>মৃৎশিল্প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9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9C6129-B01F-4325-AC5C-2AC1B8F224EB}"/>
              </a:ext>
            </a:extLst>
          </p:cNvPr>
          <p:cNvSpPr txBox="1"/>
          <p:nvPr/>
        </p:nvSpPr>
        <p:spPr>
          <a:xfrm>
            <a:off x="5180012" y="5562600"/>
            <a:ext cx="2362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আনন্দপুর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i.jpg">
            <a:extLst>
              <a:ext uri="{FF2B5EF4-FFF2-40B4-BE49-F238E27FC236}">
                <a16:creationId xmlns:a16="http://schemas.microsoft.com/office/drawing/2014/main" id="{79D3E8A2-6421-4014-B38E-E21AC22124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712" y="1402139"/>
            <a:ext cx="4343400" cy="3540310"/>
          </a:xfrm>
          <a:prstGeom prst="round1Rect">
            <a:avLst>
              <a:gd name="adj" fmla="val 0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 descr="g2.jpg">
            <a:extLst>
              <a:ext uri="{FF2B5EF4-FFF2-40B4-BE49-F238E27FC236}">
                <a16:creationId xmlns:a16="http://schemas.microsoft.com/office/drawing/2014/main" id="{6EBFDA60-B48E-457A-B92A-DFFC09B661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4012" y="1371600"/>
            <a:ext cx="4445000" cy="3581400"/>
          </a:xfrm>
          <a:prstGeom prst="flowChartProcess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721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3A869F-2AC8-4CFF-B91B-5588113811EC}"/>
              </a:ext>
            </a:extLst>
          </p:cNvPr>
          <p:cNvSpPr txBox="1"/>
          <p:nvPr/>
        </p:nvSpPr>
        <p:spPr>
          <a:xfrm>
            <a:off x="4189412" y="5638800"/>
            <a:ext cx="31242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বৈশাখী মেলা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gf.jpg">
            <a:extLst>
              <a:ext uri="{FF2B5EF4-FFF2-40B4-BE49-F238E27FC236}">
                <a16:creationId xmlns:a16="http://schemas.microsoft.com/office/drawing/2014/main" id="{60BDCF48-AC99-450B-B82F-7688EA4DF5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5812" y="533400"/>
            <a:ext cx="7484388" cy="4648199"/>
          </a:xfrm>
          <a:prstGeom prst="round2Same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685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6F6F49-A2F4-4463-BEB0-8F64CB580B58}"/>
              </a:ext>
            </a:extLst>
          </p:cNvPr>
          <p:cNvSpPr txBox="1"/>
          <p:nvPr/>
        </p:nvSpPr>
        <p:spPr>
          <a:xfrm>
            <a:off x="4056062" y="4683983"/>
            <a:ext cx="40767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নাগরদোলা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62F15-981D-4A77-9D16-E326235787EC}"/>
              </a:ext>
            </a:extLst>
          </p:cNvPr>
          <p:cNvSpPr txBox="1"/>
          <p:nvPr/>
        </p:nvSpPr>
        <p:spPr>
          <a:xfrm>
            <a:off x="1947775" y="5640875"/>
            <a:ext cx="845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নাগরদোলার শব্দ ক্যাঁচর ক্যাঁচর 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oishakhi-dainikdhakareport_21795.jpg">
            <a:extLst>
              <a:ext uri="{FF2B5EF4-FFF2-40B4-BE49-F238E27FC236}">
                <a16:creationId xmlns:a16="http://schemas.microsoft.com/office/drawing/2014/main" id="{35520494-ECD4-4CFA-B970-C4105891B8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4512" y="533400"/>
            <a:ext cx="6019800" cy="384002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853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60</TotalTime>
  <Words>333</Words>
  <Application>Microsoft Office PowerPoint</Application>
  <PresentationFormat>Custom</PresentationFormat>
  <Paragraphs>100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NikoshBAN</vt:lpstr>
      <vt:lpstr>Class open house presentation</vt:lpstr>
      <vt:lpstr>আজকের ক্লাসে সবাইকে স্বাগতম</vt:lpstr>
      <vt:lpstr>PowerPoint Presentation</vt:lpstr>
      <vt:lpstr>PowerPoint Presentation</vt:lpstr>
      <vt:lpstr>শিখনফল </vt:lpstr>
      <vt:lpstr>এসো কিছু ছবি দেখি </vt:lpstr>
      <vt:lpstr>পাঠের শিরোনাম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শিক্ষকের আদর্শ পাঠ  </vt:lpstr>
      <vt:lpstr> শিক্ষার্থীর একক পাঠ  </vt:lpstr>
      <vt:lpstr>শব্দার্থ </vt:lpstr>
      <vt:lpstr>প্রশ্নোত্তর আলোচনা </vt:lpstr>
      <vt:lpstr>দলীয় কাজ </vt:lpstr>
      <vt:lpstr>মূল্যায়ন </vt:lpstr>
      <vt:lpstr>কর্ম-অনুশীলন 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</dc:title>
  <dc:creator>Md Shahjalal Rakib</dc:creator>
  <cp:lastModifiedBy>Md Shahjalal Rakib</cp:lastModifiedBy>
  <cp:revision>14</cp:revision>
  <dcterms:created xsi:type="dcterms:W3CDTF">2022-01-19T07:41:05Z</dcterms:created>
  <dcterms:modified xsi:type="dcterms:W3CDTF">2022-01-29T11:35:24Z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