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9" r:id="rId4"/>
    <p:sldId id="259" r:id="rId5"/>
    <p:sldId id="260" r:id="rId6"/>
    <p:sldId id="274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1/29/2022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1/29/2022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1/29/2022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hyperlink" Target="https://o-amar-bangladesh.blogspot.com/2011/01/mirpur-kachukhet.html" TargetMode="Externa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9E4B9-4E5A-44DE-A4B6-1F86DBEC4564}"/>
              </a:ext>
            </a:extLst>
          </p:cNvPr>
          <p:cNvSpPr txBox="1"/>
          <p:nvPr/>
        </p:nvSpPr>
        <p:spPr>
          <a:xfrm>
            <a:off x="761622" y="1870050"/>
            <a:ext cx="6098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b="1" dirty="0" err="1"/>
              <a:t>আজকের</a:t>
            </a:r>
            <a:r>
              <a:rPr lang="en-US" sz="5400" b="1" dirty="0"/>
              <a:t> </a:t>
            </a:r>
            <a:r>
              <a:rPr lang="en-US" sz="5400" b="1" dirty="0" err="1"/>
              <a:t>পাঠে</a:t>
            </a:r>
            <a:r>
              <a:rPr lang="en-US" sz="5400" b="1" dirty="0"/>
              <a:t> </a:t>
            </a:r>
            <a:r>
              <a:rPr lang="en-US" sz="5400" b="1" dirty="0" err="1"/>
              <a:t>সবাইকে</a:t>
            </a:r>
            <a:r>
              <a:rPr lang="en-US" sz="5400" b="1" dirty="0"/>
              <a:t> </a:t>
            </a:r>
            <a:r>
              <a:rPr lang="en-US" sz="5400" b="1" dirty="0" err="1"/>
              <a:t>স্বাগতম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81ED06-DE73-4E16-B235-DCF9679F0408}"/>
              </a:ext>
            </a:extLst>
          </p:cNvPr>
          <p:cNvSpPr txBox="1"/>
          <p:nvPr/>
        </p:nvSpPr>
        <p:spPr>
          <a:xfrm>
            <a:off x="404191" y="1537252"/>
            <a:ext cx="111980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নদীমাতৃক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এদেশের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সবখানেই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জীবনযাত্রার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বেঁধে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কলকাকলি-সবই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মনেস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মমতা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ভালোবাসার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অনুভূতি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জোগাচ্ছে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E0C54-772D-4D3B-938A-DED7BA982DD2}"/>
              </a:ext>
            </a:extLst>
          </p:cNvPr>
          <p:cNvSpPr txBox="1"/>
          <p:nvPr/>
        </p:nvSpPr>
        <p:spPr>
          <a:xfrm>
            <a:off x="2690192" y="371926"/>
            <a:ext cx="6175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D155D-1387-4BC8-A676-60184FE9D7EA}"/>
              </a:ext>
            </a:extLst>
          </p:cNvPr>
          <p:cNvSpPr txBox="1"/>
          <p:nvPr/>
        </p:nvSpPr>
        <p:spPr>
          <a:xfrm>
            <a:off x="311425" y="967439"/>
            <a:ext cx="11039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প্রি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শিক্ষার্থীবন্ধুরা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করছি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লাইনের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আঙুল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6C658-0DE2-44CA-B263-BAC8462BDC8A}"/>
              </a:ext>
            </a:extLst>
          </p:cNvPr>
          <p:cNvSpPr txBox="1"/>
          <p:nvPr/>
        </p:nvSpPr>
        <p:spPr>
          <a:xfrm>
            <a:off x="2743200" y="199646"/>
            <a:ext cx="61755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165A9-E13C-44A9-93E5-3E7EF4309173}"/>
              </a:ext>
            </a:extLst>
          </p:cNvPr>
          <p:cNvSpPr txBox="1"/>
          <p:nvPr/>
        </p:nvSpPr>
        <p:spPr>
          <a:xfrm>
            <a:off x="1315125" y="2566229"/>
            <a:ext cx="46846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3D87E-DA01-47E6-94EC-DFC0453FC5F7}"/>
              </a:ext>
            </a:extLst>
          </p:cNvPr>
          <p:cNvSpPr txBox="1"/>
          <p:nvPr/>
        </p:nvSpPr>
        <p:spPr>
          <a:xfrm>
            <a:off x="5343786" y="2566229"/>
            <a:ext cx="61755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91917-1C97-4B99-9B0B-164CEB1900F4}"/>
              </a:ext>
            </a:extLst>
          </p:cNvPr>
          <p:cNvSpPr txBox="1"/>
          <p:nvPr/>
        </p:nvSpPr>
        <p:spPr>
          <a:xfrm>
            <a:off x="292430" y="2423703"/>
            <a:ext cx="220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AC3572-0CDB-457C-9875-D14B899FCB33}"/>
              </a:ext>
            </a:extLst>
          </p:cNvPr>
          <p:cNvSpPr/>
          <p:nvPr/>
        </p:nvSpPr>
        <p:spPr>
          <a:xfrm>
            <a:off x="2897257" y="2618594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359CE-BC47-4F43-A8D5-E96FD390715C}"/>
              </a:ext>
            </a:extLst>
          </p:cNvPr>
          <p:cNvSpPr txBox="1"/>
          <p:nvPr/>
        </p:nvSpPr>
        <p:spPr>
          <a:xfrm>
            <a:off x="3882002" y="2387697"/>
            <a:ext cx="1142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02A0F-59E7-421C-91C4-67662BEF8091}"/>
              </a:ext>
            </a:extLst>
          </p:cNvPr>
          <p:cNvSpPr txBox="1"/>
          <p:nvPr/>
        </p:nvSpPr>
        <p:spPr>
          <a:xfrm>
            <a:off x="6496262" y="2331369"/>
            <a:ext cx="71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A8F6E-B562-4DD0-AECF-5F337A5F7839}"/>
              </a:ext>
            </a:extLst>
          </p:cNvPr>
          <p:cNvSpPr txBox="1"/>
          <p:nvPr/>
        </p:nvSpPr>
        <p:spPr>
          <a:xfrm>
            <a:off x="4138418" y="2420546"/>
            <a:ext cx="715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E32F8-81A4-456F-80B0-C703919F2289}"/>
              </a:ext>
            </a:extLst>
          </p:cNvPr>
          <p:cNvSpPr txBox="1"/>
          <p:nvPr/>
        </p:nvSpPr>
        <p:spPr>
          <a:xfrm>
            <a:off x="349525" y="279493"/>
            <a:ext cx="115393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দিয়ে গঠিত নতুন শব্দ দিয়ে বাক্য তৈরি করি।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FEF28-6B44-40F8-A4E8-399599DD0DBC}"/>
              </a:ext>
            </a:extLst>
          </p:cNvPr>
          <p:cNvSpPr txBox="1"/>
          <p:nvPr/>
        </p:nvSpPr>
        <p:spPr>
          <a:xfrm>
            <a:off x="7078469" y="2482101"/>
            <a:ext cx="303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স্বাধীন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B38E4-BD3A-4655-BA76-141C03804A14}"/>
              </a:ext>
            </a:extLst>
          </p:cNvPr>
          <p:cNvSpPr txBox="1"/>
          <p:nvPr/>
        </p:nvSpPr>
        <p:spPr>
          <a:xfrm>
            <a:off x="3938149" y="2379442"/>
            <a:ext cx="108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F6C99D-5374-4B68-9305-735D282AB581}"/>
              </a:ext>
            </a:extLst>
          </p:cNvPr>
          <p:cNvSpPr/>
          <p:nvPr/>
        </p:nvSpPr>
        <p:spPr>
          <a:xfrm>
            <a:off x="5080652" y="2629518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B5F3F-4B69-452D-B869-7A774F404D1B}"/>
              </a:ext>
            </a:extLst>
          </p:cNvPr>
          <p:cNvSpPr txBox="1"/>
          <p:nvPr/>
        </p:nvSpPr>
        <p:spPr>
          <a:xfrm>
            <a:off x="224568" y="4806971"/>
            <a:ext cx="203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39FA4F0-A69B-4A25-AEBD-3BBBDA587D9B}"/>
              </a:ext>
            </a:extLst>
          </p:cNvPr>
          <p:cNvSpPr/>
          <p:nvPr/>
        </p:nvSpPr>
        <p:spPr>
          <a:xfrm>
            <a:off x="2399703" y="4933927"/>
            <a:ext cx="755373" cy="357809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1FB9FEF-540C-4E81-BD07-B12B5FC0ADF6}"/>
              </a:ext>
            </a:extLst>
          </p:cNvPr>
          <p:cNvSpPr/>
          <p:nvPr/>
        </p:nvSpPr>
        <p:spPr>
          <a:xfrm>
            <a:off x="4821127" y="5160701"/>
            <a:ext cx="755373" cy="293993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8D7D1-A127-4FF4-913B-10880045718D}"/>
              </a:ext>
            </a:extLst>
          </p:cNvPr>
          <p:cNvSpPr txBox="1"/>
          <p:nvPr/>
        </p:nvSpPr>
        <p:spPr>
          <a:xfrm>
            <a:off x="3511883" y="4738721"/>
            <a:ext cx="98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ল্প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2E30D-39C7-475C-883D-C2738C083C0D}"/>
              </a:ext>
            </a:extLst>
          </p:cNvPr>
          <p:cNvSpPr txBox="1"/>
          <p:nvPr/>
        </p:nvSpPr>
        <p:spPr>
          <a:xfrm>
            <a:off x="3630672" y="4846868"/>
            <a:ext cx="1504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B1E2A-DF68-4A62-807D-7FEAF887E920}"/>
              </a:ext>
            </a:extLst>
          </p:cNvPr>
          <p:cNvSpPr txBox="1"/>
          <p:nvPr/>
        </p:nvSpPr>
        <p:spPr>
          <a:xfrm>
            <a:off x="5904170" y="4781771"/>
            <a:ext cx="1060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5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65F42-A37D-4E08-ADF7-C951418D4CCB}"/>
              </a:ext>
            </a:extLst>
          </p:cNvPr>
          <p:cNvSpPr txBox="1"/>
          <p:nvPr/>
        </p:nvSpPr>
        <p:spPr>
          <a:xfrm>
            <a:off x="3080651" y="4794542"/>
            <a:ext cx="151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6E4E3-7BD6-4A28-BAE0-B7332FF3162E}"/>
              </a:ext>
            </a:extLst>
          </p:cNvPr>
          <p:cNvSpPr txBox="1"/>
          <p:nvPr/>
        </p:nvSpPr>
        <p:spPr>
          <a:xfrm>
            <a:off x="6345161" y="4879650"/>
            <a:ext cx="2406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18C3E-0387-4F39-A2A3-08ECA815ED69}"/>
              </a:ext>
            </a:extLst>
          </p:cNvPr>
          <p:cNvSpPr txBox="1"/>
          <p:nvPr/>
        </p:nvSpPr>
        <p:spPr>
          <a:xfrm>
            <a:off x="1683679" y="3367356"/>
            <a:ext cx="75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 ১৯৭১ সালে স্বাধীন হয়েছে।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6E1BEB-5B6F-4777-A69A-59C29F4B3090}"/>
              </a:ext>
            </a:extLst>
          </p:cNvPr>
          <p:cNvSpPr txBox="1"/>
          <p:nvPr/>
        </p:nvSpPr>
        <p:spPr>
          <a:xfrm>
            <a:off x="224568" y="5991698"/>
            <a:ext cx="84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দাদী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শুনান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82 -0.02523 L 0.02682 -0.025 C 0.04401 -0.04722 0.02591 -0.02754 0.04297 -0.0375 C 0.04388 -0.03819 0.04427 -0.04074 0.04518 -0.04166 C 0.04883 -0.0449 0.05286 -0.04583 0.05677 -0.04791 C 0.05794 -0.04838 0.05911 -0.04907 0.06016 -0.05 C 0.06497 -0.05416 0.06224 -0.05509 0.06823 -0.05602 C 0.07448 -0.05717 0.0806 -0.0574 0.08672 -0.0581 C 0.09297 -0.0618 0.08789 -0.05926 0.09714 -0.06227 C 0.10104 -0.06365 0.10482 -0.06504 0.10872 -0.06643 C 0.11055 -0.06713 0.1125 -0.06805 0.11445 -0.06852 L 0.12826 -0.07037 C 0.13477 -0.0699 0.14141 -0.0699 0.14792 -0.06852 C 0.15104 -0.06782 0.15404 -0.06551 0.15716 -0.06435 C 0.15898 -0.06365 0.16094 -0.06319 0.16289 -0.06227 C 0.16406 -0.0618 0.1651 -0.06064 0.16641 -0.06018 C 0.16823 -0.05926 0.17018 -0.05902 0.17214 -0.0581 C 0.18021 -0.05486 0.17344 -0.0574 0.18021 -0.05393 C 0.18177 -0.05324 0.18333 -0.05277 0.18477 -0.05208 C 0.18711 -0.05069 0.18945 -0.0493 0.19167 -0.04791 C 0.19284 -0.04722 0.19414 -0.04699 0.19518 -0.04583 C 0.19961 -0.04051 0.1974 -0.04259 0.20208 -0.03958 C 0.20365 -0.0375 0.20521 -0.03564 0.20677 -0.03356 C 0.21445 -0.02152 0.20599 -0.0324 0.21367 -0.02314 C 0.21445 -0.02037 0.2151 -0.01759 0.21602 -0.01504 C 0.21667 -0.01296 0.21784 -0.01111 0.21823 -0.00879 C 0.21862 -0.00694 0.21823 -0.00463 0.21823 -0.00254 L 0.21823 -0.00231 " pathEditMode="relative" rAng="0" ptsTypes="AAAAAAAAAAAAAAAAAAAAAAA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C 0.00143 -0.00533 0.00261 -0.01134 0.00456 -0.01644 C 0.00638 -0.02107 0.01341 -0.03125 0.01615 -0.03264 C 0.01992 -0.03496 0.02018 -0.03496 0.02422 -0.03889 C 0.02709 -0.0419 0.02956 -0.04584 0.03229 -0.04908 C 0.03451 -0.05209 0.03685 -0.05463 0.03919 -0.05741 C 0.04037 -0.0588 0.04128 -0.06088 0.04258 -0.06134 C 0.04453 -0.06204 0.04649 -0.06273 0.04844 -0.06343 C 0.05248 -0.06528 0.05274 -0.06736 0.05768 -0.06759 C 0.078 -0.06875 0.09844 -0.06898 0.11875 -0.06968 C 0.12344 -0.07037 0.12813 -0.07037 0.13268 -0.07176 C 0.13464 -0.07246 0.13633 -0.0757 0.13841 -0.0757 L 0.21107 -0.07384 C 0.22149 -0.06922 0.20873 -0.07454 0.225 -0.06968 C 0.22787 -0.06875 0.23034 -0.06713 0.23307 -0.06551 C 0.24024 -0.05695 0.23255 -0.06528 0.2457 -0.05741 L 0.25261 -0.05324 C 0.25339 -0.05185 0.25391 -0.05 0.25495 -0.04908 C 0.25677 -0.04769 0.25886 -0.04792 0.26068 -0.04699 C 0.26185 -0.04653 0.26302 -0.0456 0.26419 -0.04514 C 0.26615 -0.04422 0.2681 -0.04375 0.26992 -0.04306 C 0.2711 -0.04236 0.27227 -0.04144 0.27344 -0.04097 C 0.275 -0.04028 0.27643 -0.03959 0.278 -0.03889 C 0.27995 -0.0382 0.2819 -0.03773 0.28386 -0.03681 C 0.2862 -0.03565 0.28841 -0.03403 0.29076 -0.03264 L 0.29414 -0.03079 C 0.29531 -0.03009 0.29649 -0.02917 0.29766 -0.02871 C 0.30612 -0.02477 0.29844 -0.02894 0.3069 -0.02246 C 0.30794 -0.02153 0.30925 -0.0213 0.31029 -0.02037 C 0.31198 -0.01898 0.31732 -0.01158 0.31836 -0.01019 C 0.32123 0.0044 0.31875 -0.00023 0.32422 0.00625 C 0.325 0.00833 0.32565 0.01041 0.32643 0.01227 C 0.32722 0.01389 0.32826 0.01481 0.32878 0.01643 C 0.32943 0.01828 0.32904 0.02106 0.32995 0.02268 C 0.33086 0.02407 0.33229 0.02361 0.33347 0.02477 C 0.33386 0.02523 0.33425 0.02616 0.33464 0.02685 L 0.33464 0.02708 " pathEditMode="relative" rAng="0" ptsTypes="AAAAAAAAAAAAAAAAAAAAAAAAAAAAAAAAAAAAAA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4.375E-6 0.00024 C 0.00456 -0.00208 0.00938 -0.00301 0.01381 -0.00625 C 0.01524 -0.00717 0.01576 -0.01111 0.01719 -0.01226 C 0.02045 -0.01527 0.02409 -0.01689 0.02761 -0.01851 C 0.03646 -0.02245 0.04545 -0.02615 0.05417 -0.03078 C 0.05586 -0.03171 0.05704 -0.03449 0.05873 -0.03495 C 0.06915 -0.03657 0.07956 -0.03634 0.08998 -0.0368 C 0.09948 -0.03634 0.10925 -0.0368 0.11875 -0.03495 C 0.1224 -0.03402 0.12566 -0.03009 0.12917 -0.0287 C 0.13217 -0.02754 0.13529 -0.02731 0.13842 -0.02662 C 0.15365 -0.01296 0.13451 -0.02963 0.14649 -0.0206 C 0.14805 -0.01921 0.14948 -0.01736 0.15105 -0.01643 C 0.15326 -0.01527 0.15573 -0.01527 0.15795 -0.01435 C 0.16029 -0.01319 0.16263 -0.01157 0.16485 -0.01018 C 0.16641 -0.00949 0.16797 -0.00902 0.16954 -0.0081 C 0.17071 -0.00764 0.17175 -0.00671 0.17292 -0.00625 C 0.17722 -0.00463 0.18151 -0.0037 0.18568 -0.00208 C 0.18842 -0.00092 0.19102 0.0007 0.19375 0.00209 C 0.19532 0.00278 0.19688 0.00324 0.19831 0.00417 C 0.20013 0.0051 0.20521 0.00926 0.20756 0.01019 C 0.2099 0.01111 0.21224 0.01158 0.21446 0.01227 C 0.21758 0.01574 0.22058 0.01945 0.2237 0.02246 C 0.22487 0.02361 0.22644 0.02292 0.22722 0.02454 C 0.22826 0.02686 0.22761 0.03033 0.22839 0.03287 C 0.22891 0.03449 0.23073 0.03704 0.23073 0.03727 L 0.23073 0.03704 " pathEditMode="relative" rAng="0" ptsTypes="AAAAAAAAAAAAAAAAAAAAAAAAAAA">
                                      <p:cBhvr>
                                        <p:cTn id="11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-0.00556 L 0.00572 -0.00533 C 0.01184 -0.01574 0.01783 -0.02639 0.02408 -0.03635 C 0.02513 -0.03797 0.02617 -0.04005 0.0276 -0.04051 C 0.03216 -0.04213 0.03684 -0.04144 0.0414 -0.0426 C 0.04609 -0.04352 0.05065 -0.04537 0.0552 -0.04653 C 0.05794 -0.04746 0.06067 -0.04792 0.06341 -0.04861 L 0.09674 -0.0588 C 0.11289 -0.05764 0.12903 -0.05556 0.14531 -0.05486 C 0.1776 -0.05348 0.20989 -0.05463 0.24218 -0.05278 C 0.24609 -0.05255 0.24973 -0.04908 0.25364 -0.04861 C 0.2694 -0.04699 0.28528 -0.04723 0.30104 -0.04653 C 0.30976 -0.04352 0.32643 -0.03773 0.33098 -0.03426 C 0.33554 -0.03079 0.34036 -0.02778 0.34479 -0.02408 C 0.34765 -0.02176 0.35026 -0.01875 0.35286 -0.01574 C 0.35416 -0.01459 0.35507 -0.01273 0.35638 -0.01181 C 0.35781 -0.01065 0.3595 -0.01042 0.36093 -0.00973 C 0.36549 -0.0044 0.36523 -0.00417 0.37135 0.00069 C 0.37252 0.00139 0.37369 0.00162 0.37487 0.00277 C 0.38372 0.01065 0.37304 0.0037 0.38177 0.00879 C 0.38372 0.01227 0.38606 0.01504 0.3875 0.01898 C 0.38828 0.02106 0.38893 0.02338 0.38984 0.02523 C 0.39375 0.03379 0.39088 0.02477 0.39335 0.03356 L 0.39335 0.03379 " pathEditMode="relative" rAng="0" ptsTypes="AAAAAAAAAAAAAAAAAAAAAAAA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6" grpId="0"/>
      <p:bldP spid="6" grpId="1"/>
      <p:bldP spid="10" grpId="0" animBg="1"/>
      <p:bldP spid="12" grpId="0" animBg="1"/>
      <p:bldP spid="13" grpId="0" animBg="1"/>
      <p:bldP spid="15" grpId="0"/>
      <p:bldP spid="15" grpId="1"/>
      <p:bldP spid="1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C85BF-AF43-45C2-AAF3-5B6A8FDC5E44}"/>
              </a:ext>
            </a:extLst>
          </p:cNvPr>
          <p:cNvSpPr txBox="1"/>
          <p:nvPr/>
        </p:nvSpPr>
        <p:spPr>
          <a:xfrm>
            <a:off x="1416759" y="425089"/>
            <a:ext cx="9012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বিপরীত শব্দ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2A91-5042-4507-A525-13CB73898703}"/>
              </a:ext>
            </a:extLst>
          </p:cNvPr>
          <p:cNvSpPr txBox="1"/>
          <p:nvPr/>
        </p:nvSpPr>
        <p:spPr>
          <a:xfrm>
            <a:off x="2257864" y="1443920"/>
            <a:ext cx="3481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আপন- পর জোয়ার – ভাটা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 – অচেনা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 – শুরু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দিন- রাত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কেনা- বেচা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খুশি – অখুশি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2B9D4-45FE-4977-BB19-1E6BA0869911}"/>
              </a:ext>
            </a:extLst>
          </p:cNvPr>
          <p:cNvSpPr txBox="1"/>
          <p:nvPr/>
        </p:nvSpPr>
        <p:spPr>
          <a:xfrm>
            <a:off x="1366718" y="536880"/>
            <a:ext cx="104162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36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ও প্রমিত উচ্চার</a:t>
            </a:r>
            <a:r>
              <a:rPr lang="en-US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অনুশীলন</a:t>
            </a:r>
            <a:endParaRPr lang="en-US" sz="3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B9E86-8800-418A-AC3C-27FB3CDF6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38" y="1366091"/>
            <a:ext cx="3881492" cy="509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0E67C-9E20-4F1F-B9A5-7CC9CB3DE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8" y="1921141"/>
            <a:ext cx="6610350" cy="3475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05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290107-7482-4544-8B4A-1803E3A92148}"/>
              </a:ext>
            </a:extLst>
          </p:cNvPr>
          <p:cNvSpPr txBox="1"/>
          <p:nvPr/>
        </p:nvSpPr>
        <p:spPr>
          <a:xfrm>
            <a:off x="834886" y="410002"/>
            <a:ext cx="974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B0A36-B699-4140-9CD8-7ED51383E4E7}"/>
              </a:ext>
            </a:extLst>
          </p:cNvPr>
          <p:cNvSpPr txBox="1"/>
          <p:nvPr/>
        </p:nvSpPr>
        <p:spPr>
          <a:xfrm>
            <a:off x="834886" y="1179443"/>
            <a:ext cx="817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কবিতাটি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29452-7960-40E2-AF4A-FD8E95EA9D41}"/>
              </a:ext>
            </a:extLst>
          </p:cNvPr>
          <p:cNvSpPr txBox="1"/>
          <p:nvPr/>
        </p:nvSpPr>
        <p:spPr>
          <a:xfrm>
            <a:off x="-139146" y="2073268"/>
            <a:ext cx="61755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FDA0E-9022-41FA-9361-01D737C85D7B}"/>
              </a:ext>
            </a:extLst>
          </p:cNvPr>
          <p:cNvSpPr txBox="1"/>
          <p:nvPr/>
        </p:nvSpPr>
        <p:spPr>
          <a:xfrm>
            <a:off x="6069496" y="2020666"/>
            <a:ext cx="58839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BCA98-3BC6-4A46-A9C6-1DBF5CF8B32F}"/>
              </a:ext>
            </a:extLst>
          </p:cNvPr>
          <p:cNvSpPr txBox="1"/>
          <p:nvPr/>
        </p:nvSpPr>
        <p:spPr>
          <a:xfrm>
            <a:off x="1761668" y="132347"/>
            <a:ext cx="1008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নতুন শব্দ ও অর্থ জেনে নিই-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5904E-AB23-4A04-AAD3-AD2537B5573A}"/>
              </a:ext>
            </a:extLst>
          </p:cNvPr>
          <p:cNvSpPr txBox="1"/>
          <p:nvPr/>
        </p:nvSpPr>
        <p:spPr>
          <a:xfrm>
            <a:off x="2523668" y="1095862"/>
            <a:ext cx="131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65E9B-B85F-4083-87B6-4DFAA857A663}"/>
              </a:ext>
            </a:extLst>
          </p:cNvPr>
          <p:cNvSpPr txBox="1"/>
          <p:nvPr/>
        </p:nvSpPr>
        <p:spPr>
          <a:xfrm>
            <a:off x="5995738" y="1115680"/>
            <a:ext cx="6175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ধরনের ছো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ট্ট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সাদা ঝিনুক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A2CCE-D9AC-4B82-BE90-230D256CF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82" y="970893"/>
            <a:ext cx="1652978" cy="127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F5882-3F75-44D1-9AEF-C4FFC8E9EEAC}"/>
              </a:ext>
            </a:extLst>
          </p:cNvPr>
          <p:cNvSpPr txBox="1"/>
          <p:nvPr/>
        </p:nvSpPr>
        <p:spPr>
          <a:xfrm>
            <a:off x="1841180" y="2575980"/>
            <a:ext cx="237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9DA7A-61A0-4DA8-95CF-D32EA4686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2" y="2380683"/>
            <a:ext cx="1618858" cy="118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B377B-F493-4AD9-8D4D-C0FD271D5092}"/>
              </a:ext>
            </a:extLst>
          </p:cNvPr>
          <p:cNvSpPr txBox="1"/>
          <p:nvPr/>
        </p:nvSpPr>
        <p:spPr>
          <a:xfrm>
            <a:off x="5889720" y="2639131"/>
            <a:ext cx="2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697D5-FA2A-4F14-B605-A60922B86BDA}"/>
              </a:ext>
            </a:extLst>
          </p:cNvPr>
          <p:cNvSpPr txBox="1"/>
          <p:nvPr/>
        </p:nvSpPr>
        <p:spPr>
          <a:xfrm>
            <a:off x="1761668" y="4090068"/>
            <a:ext cx="237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 সারে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8748D-1D9A-4742-9C6E-5604DC890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02" y="3743223"/>
            <a:ext cx="1618858" cy="127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5E777-257A-4C35-9F57-B5DDA86D98EA}"/>
              </a:ext>
            </a:extLst>
          </p:cNvPr>
          <p:cNvSpPr txBox="1"/>
          <p:nvPr/>
        </p:nvSpPr>
        <p:spPr>
          <a:xfrm>
            <a:off x="5889720" y="3994873"/>
            <a:ext cx="3909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সারিবদ্ধ ভাবে।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DFA1F-3AAD-4FAE-9560-30B54557690E}"/>
              </a:ext>
            </a:extLst>
          </p:cNvPr>
          <p:cNvSpPr txBox="1"/>
          <p:nvPr/>
        </p:nvSpPr>
        <p:spPr>
          <a:xfrm>
            <a:off x="2126103" y="5339588"/>
            <a:ext cx="233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আঁকা</a:t>
            </a:r>
            <a:r>
              <a:rPr lang="bn-IN" sz="1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8E029-7453-4D33-BEEE-CBF31FF3C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02" y="5198814"/>
            <a:ext cx="1618858" cy="107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553E6E-BE6A-4BCB-8158-6A702556A90B}"/>
              </a:ext>
            </a:extLst>
          </p:cNvPr>
          <p:cNvSpPr txBox="1"/>
          <p:nvPr/>
        </p:nvSpPr>
        <p:spPr>
          <a:xfrm>
            <a:off x="6147180" y="5300190"/>
            <a:ext cx="467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কিছু অঙ্কন করা।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1B070-B2CA-46B0-898E-32E2527A49D0}"/>
              </a:ext>
            </a:extLst>
          </p:cNvPr>
          <p:cNvSpPr txBox="1"/>
          <p:nvPr/>
        </p:nvSpPr>
        <p:spPr>
          <a:xfrm>
            <a:off x="3347316" y="435926"/>
            <a:ext cx="648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6B3F9-4FE1-4ECF-A6D5-869D759290FC}"/>
              </a:ext>
            </a:extLst>
          </p:cNvPr>
          <p:cNvSpPr txBox="1"/>
          <p:nvPr/>
        </p:nvSpPr>
        <p:spPr>
          <a:xfrm>
            <a:off x="627254" y="2349946"/>
            <a:ext cx="1093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কবিতাংশটুকু খাতায় লেখ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E64C2-AD06-415A-9B5F-B091CF15BBD6}"/>
              </a:ext>
            </a:extLst>
          </p:cNvPr>
          <p:cNvSpPr txBox="1"/>
          <p:nvPr/>
        </p:nvSpPr>
        <p:spPr>
          <a:xfrm>
            <a:off x="3366051" y="450574"/>
            <a:ext cx="447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D63D3-F65C-4C07-972B-5262CE079039}"/>
              </a:ext>
            </a:extLst>
          </p:cNvPr>
          <p:cNvSpPr txBox="1"/>
          <p:nvPr/>
        </p:nvSpPr>
        <p:spPr>
          <a:xfrm>
            <a:off x="397565" y="1470992"/>
            <a:ext cx="296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জবা দল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A8D66-9BDF-43C0-AA50-40473B03D872}"/>
              </a:ext>
            </a:extLst>
          </p:cNvPr>
          <p:cNvSpPr txBox="1"/>
          <p:nvPr/>
        </p:nvSpPr>
        <p:spPr>
          <a:xfrm>
            <a:off x="2703443" y="1496392"/>
            <a:ext cx="9488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প্রদত্ত শব্দগুলো দিয়ে বাক্য গঠন কর-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 , জোয়ার , ছবি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83B5F-A2E6-4153-AEE9-43B26DAA8BEE}"/>
              </a:ext>
            </a:extLst>
          </p:cNvPr>
          <p:cNvSpPr txBox="1"/>
          <p:nvPr/>
        </p:nvSpPr>
        <p:spPr>
          <a:xfrm>
            <a:off x="251793" y="3119109"/>
            <a:ext cx="368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গোলাপ দল 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4E34-F343-48BD-80F0-74FFFED6ABB1}"/>
              </a:ext>
            </a:extLst>
          </p:cNvPr>
          <p:cNvSpPr txBox="1"/>
          <p:nvPr/>
        </p:nvSpPr>
        <p:spPr>
          <a:xfrm>
            <a:off x="291547" y="4592167"/>
            <a:ext cx="308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শাপলা দল 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D1137-CAC9-4A24-ACC8-34FC744E4616}"/>
              </a:ext>
            </a:extLst>
          </p:cNvPr>
          <p:cNvSpPr txBox="1"/>
          <p:nvPr/>
        </p:nvSpPr>
        <p:spPr>
          <a:xfrm>
            <a:off x="2981739" y="4578913"/>
            <a:ext cx="891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যুক্তবর্ন ভেঙে লেখো ও প্রতিটি যুক্তবর্ণ দিয়ে তৈরি শব্দ দিয়ে একটি করে বাক্য লেখ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স্ক, ল্প, ন্ধ, স্ব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790B2-27F7-4AC8-9F03-B980CEBD5C46}"/>
              </a:ext>
            </a:extLst>
          </p:cNvPr>
          <p:cNvSpPr txBox="1"/>
          <p:nvPr/>
        </p:nvSpPr>
        <p:spPr>
          <a:xfrm>
            <a:off x="2981739" y="3132363"/>
            <a:ext cx="8044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 কীসের ছবি আঁকছে ? দুই বাক্যে লেখ।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48885D-F035-4801-B1D2-973DEF40E8FF}"/>
              </a:ext>
            </a:extLst>
          </p:cNvPr>
          <p:cNvSpPr txBox="1"/>
          <p:nvPr/>
        </p:nvSpPr>
        <p:spPr>
          <a:xfrm>
            <a:off x="3521241" y="599836"/>
            <a:ext cx="447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C6C82-3456-41ED-8D9E-012A784F7B18}"/>
              </a:ext>
            </a:extLst>
          </p:cNvPr>
          <p:cNvSpPr txBox="1"/>
          <p:nvPr/>
        </p:nvSpPr>
        <p:spPr>
          <a:xfrm>
            <a:off x="1084881" y="2721114"/>
            <a:ext cx="1032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কবিতাটির মূলভাব ৫ বাক্যে লেখ।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86110-370E-4302-8916-0F790858BB7B}"/>
              </a:ext>
            </a:extLst>
          </p:cNvPr>
          <p:cNvSpPr txBox="1"/>
          <p:nvPr/>
        </p:nvSpPr>
        <p:spPr>
          <a:xfrm>
            <a:off x="3438085" y="511685"/>
            <a:ext cx="6103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D353A37E-C356-4F31-8B14-86143086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5" y="1989336"/>
            <a:ext cx="7713407" cy="287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জেবুন্নেছা</a:t>
            </a:r>
            <a:r>
              <a:rPr lang="en-US" sz="3200" b="1" dirty="0"/>
              <a:t> </a:t>
            </a:r>
            <a:r>
              <a:rPr lang="en-US" sz="3200" b="1" dirty="0" err="1"/>
              <a:t>কুমকুম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দক্ষিণ</a:t>
            </a:r>
            <a:r>
              <a:rPr lang="en-US" sz="3200" dirty="0"/>
              <a:t> </a:t>
            </a:r>
            <a:r>
              <a:rPr lang="en-US" sz="3200" dirty="0" err="1"/>
              <a:t>খরুলিয়া</a:t>
            </a:r>
            <a:r>
              <a:rPr lang="en-US" sz="3200" dirty="0"/>
              <a:t> </a:t>
            </a:r>
            <a:r>
              <a:rPr lang="en-US" sz="3200" dirty="0" err="1"/>
              <a:t>সরকারি</a:t>
            </a:r>
            <a:r>
              <a:rPr lang="en-US" sz="3200" dirty="0"/>
              <a:t> </a:t>
            </a:r>
            <a:r>
              <a:rPr lang="en-US" sz="3200" dirty="0" err="1"/>
              <a:t>প্রাথমিক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সদর</a:t>
            </a:r>
            <a:r>
              <a:rPr lang="en-US" sz="3200" dirty="0"/>
              <a:t>, </a:t>
            </a:r>
            <a:r>
              <a:rPr lang="en-US" sz="3200" dirty="0" err="1"/>
              <a:t>কক্সবাজার</a:t>
            </a:r>
            <a:r>
              <a:rPr lang="en-US" sz="3200" dirty="0"/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11037-1A30-4C2F-B971-61F4F3840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488"/>
          <a:stretch/>
        </p:blipFill>
        <p:spPr>
          <a:xfrm>
            <a:off x="9136427" y="1878612"/>
            <a:ext cx="2683648" cy="3577284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B1039-515E-4E76-8629-6FFA3C0D677B}"/>
              </a:ext>
            </a:extLst>
          </p:cNvPr>
          <p:cNvSpPr txBox="1"/>
          <p:nvPr/>
        </p:nvSpPr>
        <p:spPr>
          <a:xfrm>
            <a:off x="4181062" y="382988"/>
            <a:ext cx="447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2607E-47EE-454C-B5F1-42433F4F4B1F}"/>
              </a:ext>
            </a:extLst>
          </p:cNvPr>
          <p:cNvSpPr txBox="1"/>
          <p:nvPr/>
        </p:nvSpPr>
        <p:spPr>
          <a:xfrm>
            <a:off x="500552" y="1254207"/>
            <a:ext cx="789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মুখে বল-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51A55-F93C-4E38-9947-82A08CC91257}"/>
              </a:ext>
            </a:extLst>
          </p:cNvPr>
          <p:cNvSpPr txBox="1"/>
          <p:nvPr/>
        </p:nvSpPr>
        <p:spPr>
          <a:xfrm>
            <a:off x="-868016" y="2104668"/>
            <a:ext cx="952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D044D-6A4E-4CE5-AE01-F4D5A1F17487}"/>
              </a:ext>
            </a:extLst>
          </p:cNvPr>
          <p:cNvSpPr txBox="1"/>
          <p:nvPr/>
        </p:nvSpPr>
        <p:spPr>
          <a:xfrm>
            <a:off x="1232565" y="3221612"/>
            <a:ext cx="862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নদীর তীরে সারি সারি কী রাখা ছিল?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385B9-0D35-4CFC-8D61-9DAE0F2A060B}"/>
              </a:ext>
            </a:extLst>
          </p:cNvPr>
          <p:cNvSpPr txBox="1"/>
          <p:nvPr/>
        </p:nvSpPr>
        <p:spPr>
          <a:xfrm>
            <a:off x="1232565" y="4185660"/>
            <a:ext cx="1023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স্বদেশ কবিতায় ছেলেটি কীভাবে তার ছবি আঁকে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3F7-F389-4C37-BB5F-DB283C66E536}"/>
              </a:ext>
            </a:extLst>
          </p:cNvPr>
          <p:cNvSpPr txBox="1"/>
          <p:nvPr/>
        </p:nvSpPr>
        <p:spPr>
          <a:xfrm>
            <a:off x="1232565" y="5108835"/>
            <a:ext cx="1155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কবি আহসান হাবীব কত সালে , কোথায় জন্মগ্রহণ করেন?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19EC2-637F-4BD5-AC45-0453C6FFA4A6}"/>
              </a:ext>
            </a:extLst>
          </p:cNvPr>
          <p:cNvSpPr txBox="1"/>
          <p:nvPr/>
        </p:nvSpPr>
        <p:spPr>
          <a:xfrm>
            <a:off x="1232565" y="2385645"/>
            <a:ext cx="850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কোন ছবিটি টাকা দিয়ে কেনা যায় না?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22081-13B8-4740-BB90-C57680B3C140}"/>
              </a:ext>
            </a:extLst>
          </p:cNvPr>
          <p:cNvSpPr txBox="1"/>
          <p:nvPr/>
        </p:nvSpPr>
        <p:spPr>
          <a:xfrm>
            <a:off x="1186070" y="5814913"/>
            <a:ext cx="981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কবি আহসান হাবীব কত সালে মৃত্যুবরণ করেন?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56131-AC02-4B37-9019-03150B3D7BD2}"/>
              </a:ext>
            </a:extLst>
          </p:cNvPr>
          <p:cNvSpPr txBox="1"/>
          <p:nvPr/>
        </p:nvSpPr>
        <p:spPr>
          <a:xfrm>
            <a:off x="3594654" y="823623"/>
            <a:ext cx="55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FDD71-0BD6-425C-943B-0898C031BBD0}"/>
              </a:ext>
            </a:extLst>
          </p:cNvPr>
          <p:cNvSpPr txBox="1"/>
          <p:nvPr/>
        </p:nvSpPr>
        <p:spPr>
          <a:xfrm>
            <a:off x="1336813" y="3018288"/>
            <a:ext cx="9518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প্রকৃতি সম্পর্কে ৫টি বাক্য লিখে আনবে।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543CB-D8FE-4804-8634-EAE213F5CC00}"/>
              </a:ext>
            </a:extLst>
          </p:cNvPr>
          <p:cNvSpPr txBox="1"/>
          <p:nvPr/>
        </p:nvSpPr>
        <p:spPr>
          <a:xfrm>
            <a:off x="2484782" y="4163332"/>
            <a:ext cx="722243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অনেক ধন্যবাদ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924B0-1453-43C5-83D2-9E440A40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30" y="1036155"/>
            <a:ext cx="5191356" cy="26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DF0BE-1F19-49AD-A3F9-2956932F55E9}"/>
              </a:ext>
            </a:extLst>
          </p:cNvPr>
          <p:cNvSpPr txBox="1"/>
          <p:nvPr/>
        </p:nvSpPr>
        <p:spPr>
          <a:xfrm>
            <a:off x="495731" y="314583"/>
            <a:ext cx="6927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r>
              <a:rPr lang="bn-BD" sz="40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FD893-50CD-4777-8498-6C46C408E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0" y="1178250"/>
            <a:ext cx="3211289" cy="38437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70117-74C4-476E-82DB-61360772FFE1}"/>
              </a:ext>
            </a:extLst>
          </p:cNvPr>
          <p:cNvSpPr txBox="1"/>
          <p:nvPr/>
        </p:nvSpPr>
        <p:spPr>
          <a:xfrm>
            <a:off x="1778570" y="2192176"/>
            <a:ext cx="61755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শিরোনামঃ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।”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259CDB7-3C56-4711-90BA-04D6E3D80A08}"/>
              </a:ext>
            </a:extLst>
          </p:cNvPr>
          <p:cNvGrpSpPr/>
          <p:nvPr/>
        </p:nvGrpSpPr>
        <p:grpSpPr>
          <a:xfrm>
            <a:off x="712789" y="304004"/>
            <a:ext cx="11169748" cy="1184954"/>
            <a:chOff x="619799" y="211015"/>
            <a:chExt cx="11169748" cy="118495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DFBA818-CF8F-4984-8BA1-F1E6E14973F8}"/>
                </a:ext>
              </a:extLst>
            </p:cNvPr>
            <p:cNvSpPr/>
            <p:nvPr/>
          </p:nvSpPr>
          <p:spPr>
            <a:xfrm>
              <a:off x="619799" y="211015"/>
              <a:ext cx="11169748" cy="1184954"/>
            </a:xfrm>
            <a:prstGeom prst="roundRect">
              <a:avLst>
                <a:gd name="adj" fmla="val 4039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888A96-F8B9-4B88-9DF6-BE19B5B95A5E}"/>
                </a:ext>
              </a:extLst>
            </p:cNvPr>
            <p:cNvSpPr txBox="1"/>
            <p:nvPr/>
          </p:nvSpPr>
          <p:spPr>
            <a:xfrm>
              <a:off x="1658100" y="387993"/>
              <a:ext cx="90931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আমাদের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আজকের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</a:t>
              </a:r>
              <a:endPara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D39E547-7C3B-4C81-A972-83234433E338}"/>
              </a:ext>
            </a:extLst>
          </p:cNvPr>
          <p:cNvSpPr txBox="1"/>
          <p:nvPr/>
        </p:nvSpPr>
        <p:spPr>
          <a:xfrm>
            <a:off x="1751090" y="2213282"/>
            <a:ext cx="846543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24A1F-BB62-43B7-9E6F-326E3F62191C}"/>
              </a:ext>
            </a:extLst>
          </p:cNvPr>
          <p:cNvSpPr txBox="1"/>
          <p:nvPr/>
        </p:nvSpPr>
        <p:spPr>
          <a:xfrm>
            <a:off x="2180172" y="128713"/>
            <a:ext cx="7262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7409C-4D77-4B2D-B67D-F179EAC79477}"/>
              </a:ext>
            </a:extLst>
          </p:cNvPr>
          <p:cNvSpPr txBox="1"/>
          <p:nvPr/>
        </p:nvSpPr>
        <p:spPr>
          <a:xfrm>
            <a:off x="0" y="1041892"/>
            <a:ext cx="10339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……………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9746A-812F-4F42-ACED-A60140827693}"/>
              </a:ext>
            </a:extLst>
          </p:cNvPr>
          <p:cNvGrpSpPr/>
          <p:nvPr/>
        </p:nvGrpSpPr>
        <p:grpSpPr>
          <a:xfrm>
            <a:off x="2037077" y="1841263"/>
            <a:ext cx="9455346" cy="958288"/>
            <a:chOff x="2815114" y="1295325"/>
            <a:chExt cx="9455346" cy="95828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4293E9E-1CC4-4CC7-A2BB-B6C249161528}"/>
                </a:ext>
              </a:extLst>
            </p:cNvPr>
            <p:cNvSpPr/>
            <p:nvPr/>
          </p:nvSpPr>
          <p:spPr>
            <a:xfrm>
              <a:off x="2815114" y="1295325"/>
              <a:ext cx="9376886" cy="9582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বলাঃ</a:t>
              </a:r>
              <a:endParaRPr lang="en-SG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D0E64A-E579-4085-8D4D-638A3975347B}"/>
                </a:ext>
              </a:extLst>
            </p:cNvPr>
            <p:cNvSpPr txBox="1"/>
            <p:nvPr/>
          </p:nvSpPr>
          <p:spPr>
            <a:xfrm>
              <a:off x="3619079" y="1512859"/>
              <a:ext cx="86513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২.২.১ কবিতা সম্পর্কিত প্রশ্নের উত্তর দিতে পারবে।</a:t>
              </a:r>
              <a:endParaRPr lang="en-US" sz="2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FFB6E-AD16-4D78-A358-06CB42DFEAFE}"/>
              </a:ext>
            </a:extLst>
          </p:cNvPr>
          <p:cNvGrpSpPr/>
          <p:nvPr/>
        </p:nvGrpSpPr>
        <p:grpSpPr>
          <a:xfrm>
            <a:off x="2037077" y="3069852"/>
            <a:ext cx="9763489" cy="1158634"/>
            <a:chOff x="2179010" y="2863730"/>
            <a:chExt cx="9763489" cy="11586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B2E071-B365-471E-86D2-484726E14CAA}"/>
                </a:ext>
              </a:extLst>
            </p:cNvPr>
            <p:cNvSpPr/>
            <p:nvPr/>
          </p:nvSpPr>
          <p:spPr>
            <a:xfrm>
              <a:off x="2179010" y="2863730"/>
              <a:ext cx="9117376" cy="115863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2D0069-2B4F-4B73-88D0-919077A3DF67}"/>
                </a:ext>
              </a:extLst>
            </p:cNvPr>
            <p:cNvSpPr txBox="1"/>
            <p:nvPr/>
          </p:nvSpPr>
          <p:spPr>
            <a:xfrm>
              <a:off x="2322105" y="2965685"/>
              <a:ext cx="1656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পড়াঃ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D5776-17BD-4A7B-BFB5-14DDF0240279}"/>
                </a:ext>
              </a:extLst>
            </p:cNvPr>
            <p:cNvSpPr txBox="1"/>
            <p:nvPr/>
          </p:nvSpPr>
          <p:spPr>
            <a:xfrm>
              <a:off x="3358811" y="2926261"/>
              <a:ext cx="858368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১.৫.২ বিরামচিহ্ন দেখে অর্থ</a:t>
              </a: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</a:t>
              </a:r>
              <a:r>
                <a:rPr lang="bn-BD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তি ও শ্বাসগতি বজায়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bn-BD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</a:t>
              </a:r>
              <a:r>
                <a:rPr lang="bn-BD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রেখে সাবলী</a:t>
              </a:r>
              <a:r>
                <a:rPr lang="en-GB" sz="24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লভা</a:t>
              </a:r>
              <a:r>
                <a:rPr lang="bn-BD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বে অনুচ্ছেদ পড়তে পারবে।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1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24439C-F112-4661-9FEB-CD2482DD0D6E}"/>
              </a:ext>
            </a:extLst>
          </p:cNvPr>
          <p:cNvGrpSpPr/>
          <p:nvPr/>
        </p:nvGrpSpPr>
        <p:grpSpPr>
          <a:xfrm>
            <a:off x="2002810" y="4486672"/>
            <a:ext cx="9631546" cy="2371328"/>
            <a:chOff x="2144743" y="4280550"/>
            <a:chExt cx="9631546" cy="237132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41AB035-9E93-40BB-99FC-B6BD1FB0F329}"/>
                </a:ext>
              </a:extLst>
            </p:cNvPr>
            <p:cNvSpPr/>
            <p:nvPr/>
          </p:nvSpPr>
          <p:spPr>
            <a:xfrm>
              <a:off x="2144743" y="4280550"/>
              <a:ext cx="9631546" cy="23713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A6FDF5-8E24-455E-BF54-9C91D3A78AFC}"/>
                </a:ext>
              </a:extLst>
            </p:cNvPr>
            <p:cNvSpPr txBox="1"/>
            <p:nvPr/>
          </p:nvSpPr>
          <p:spPr>
            <a:xfrm>
              <a:off x="2490300" y="4485843"/>
              <a:ext cx="16961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লেখাঃ</a:t>
              </a:r>
              <a:endParaRPr lang="en-S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50A0C-2369-4774-8089-AD7A6373BC70}"/>
                </a:ext>
              </a:extLst>
            </p:cNvPr>
            <p:cNvSpPr txBox="1"/>
            <p:nvPr/>
          </p:nvSpPr>
          <p:spPr>
            <a:xfrm>
              <a:off x="3916336" y="4497442"/>
              <a:ext cx="7445939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১.৪.৩ যুক্তব্যঞ্জন সহযোগে গঠিত নতুন নতুন শব্দ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ব্য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বহা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 করে বাক্য লিখতে পারবে।</a:t>
              </a:r>
            </a:p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১.৫.১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ব্যবহৃত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শব্দ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দিয়ে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নতুন নতুন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বাক্য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     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লিখতে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  <a:p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২.১.২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ঠ্য বইয়ের কবিতা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লিখতে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পারবে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2E08-97F3-4E0E-B1B3-A998484E5140}"/>
              </a:ext>
            </a:extLst>
          </p:cNvPr>
          <p:cNvSpPr txBox="1"/>
          <p:nvPr/>
        </p:nvSpPr>
        <p:spPr>
          <a:xfrm>
            <a:off x="381567" y="402839"/>
            <a:ext cx="347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46722-DE91-4558-AE74-151BE8D09E70}"/>
              </a:ext>
            </a:extLst>
          </p:cNvPr>
          <p:cNvSpPr txBox="1"/>
          <p:nvPr/>
        </p:nvSpPr>
        <p:spPr>
          <a:xfrm>
            <a:off x="265044" y="1153824"/>
            <a:ext cx="11661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আহসান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২রা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১৯১৭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পিরোজপুর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শঙ্করপাশা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জন্মগ্রহণ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কিশোরদের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ছড়া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লিখেছেন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ছন্দ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কাড়ে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পেশায়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সাংবাদিক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দীর্ঘদিন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পত্রিকার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সাহিত্যের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সম্পাদকের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দায়িত্ব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করেছেন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‘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টাপুর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টুপুর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’ 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ছুটির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দুপুরে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শিশুতোষ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১০ই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১৯৮৫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মৃত্যুবরণ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D5C75-BA83-4CDF-9D52-D1486663F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7" y="3290801"/>
            <a:ext cx="2810249" cy="263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44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9D0EF-F0F3-4838-916E-5A09AAF17F54}"/>
              </a:ext>
            </a:extLst>
          </p:cNvPr>
          <p:cNvSpPr txBox="1"/>
          <p:nvPr/>
        </p:nvSpPr>
        <p:spPr>
          <a:xfrm>
            <a:off x="2655433" y="267075"/>
            <a:ext cx="7393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24A0C-D16A-4165-920A-C949C5183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3" y="1734595"/>
            <a:ext cx="2674180" cy="212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AC70E-936B-4A39-980D-70E40C1A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35" y="1679404"/>
            <a:ext cx="2674180" cy="212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791B6-900E-43B0-974B-120EACB4F074}"/>
              </a:ext>
            </a:extLst>
          </p:cNvPr>
          <p:cNvSpPr txBox="1"/>
          <p:nvPr/>
        </p:nvSpPr>
        <p:spPr>
          <a:xfrm>
            <a:off x="3718658" y="4351314"/>
            <a:ext cx="61755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BAED3-BC4E-4C7E-BA9D-8B25A906F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b="6690"/>
          <a:stretch/>
        </p:blipFill>
        <p:spPr>
          <a:xfrm>
            <a:off x="4745007" y="1143755"/>
            <a:ext cx="3578556" cy="2930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3C306-2135-4B12-959D-36A5075DDF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3444038" y="1693153"/>
            <a:ext cx="2346978" cy="2161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CE3F5-FA98-471A-BA8E-09F438F0A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85" y="1709364"/>
            <a:ext cx="2430803" cy="212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B85D10-0AA1-4CB8-A429-FF97A7386AFC}"/>
              </a:ext>
            </a:extLst>
          </p:cNvPr>
          <p:cNvSpPr txBox="1"/>
          <p:nvPr/>
        </p:nvSpPr>
        <p:spPr>
          <a:xfrm>
            <a:off x="2692237" y="4373363"/>
            <a:ext cx="82283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63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D26CD-32E8-40BA-90DA-CE39C0E82DDC}"/>
              </a:ext>
            </a:extLst>
          </p:cNvPr>
          <p:cNvSpPr txBox="1"/>
          <p:nvPr/>
        </p:nvSpPr>
        <p:spPr>
          <a:xfrm>
            <a:off x="2863167" y="374366"/>
            <a:ext cx="7540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B146C-EE9F-4256-ADE0-15E3BCD78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67" y="1320541"/>
            <a:ext cx="3768087" cy="282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BBC7E4-F2B4-4979-9CA5-75A465BB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72" y="1286287"/>
            <a:ext cx="3768085" cy="282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CB043-D08D-4FF7-BC8A-09D7EC317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257638"/>
            <a:ext cx="3768086" cy="282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11924-764A-4728-B178-A97EF1A34E67}"/>
              </a:ext>
            </a:extLst>
          </p:cNvPr>
          <p:cNvSpPr txBox="1"/>
          <p:nvPr/>
        </p:nvSpPr>
        <p:spPr>
          <a:xfrm>
            <a:off x="3545654" y="4664896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0EE51-D950-4A46-9A38-136A7DFB496B}"/>
              </a:ext>
            </a:extLst>
          </p:cNvPr>
          <p:cNvSpPr txBox="1"/>
          <p:nvPr/>
        </p:nvSpPr>
        <p:spPr>
          <a:xfrm>
            <a:off x="2969186" y="4664896"/>
            <a:ext cx="9607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0C690-E3CD-4C0A-A9F5-69904CEA5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29" y="1257638"/>
            <a:ext cx="3363568" cy="284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DEB1AF-A6C6-47D0-8911-C143EB6B7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9" y="3472821"/>
            <a:ext cx="3212062" cy="284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1FF15-120F-4093-9FBC-EE1C8BB90A01}"/>
              </a:ext>
            </a:extLst>
          </p:cNvPr>
          <p:cNvSpPr txBox="1"/>
          <p:nvPr/>
        </p:nvSpPr>
        <p:spPr>
          <a:xfrm>
            <a:off x="3130407" y="4827613"/>
            <a:ext cx="7430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A8A0A-3CF6-441B-B8C9-82AD96F09EBC}"/>
              </a:ext>
            </a:extLst>
          </p:cNvPr>
          <p:cNvSpPr txBox="1"/>
          <p:nvPr/>
        </p:nvSpPr>
        <p:spPr>
          <a:xfrm>
            <a:off x="1763992" y="4545906"/>
            <a:ext cx="74805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5CBB2-D8B3-4175-BD2F-6CA1C381FEE1}"/>
              </a:ext>
            </a:extLst>
          </p:cNvPr>
          <p:cNvSpPr txBox="1"/>
          <p:nvPr/>
        </p:nvSpPr>
        <p:spPr>
          <a:xfrm>
            <a:off x="3364553" y="4609819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620FB-E1B6-4BA6-8F64-E2B0D328DD85}"/>
              </a:ext>
            </a:extLst>
          </p:cNvPr>
          <p:cNvSpPr txBox="1"/>
          <p:nvPr/>
        </p:nvSpPr>
        <p:spPr>
          <a:xfrm>
            <a:off x="3364553" y="4816375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11469-938D-4D85-B087-13F0C0FFC09E}"/>
              </a:ext>
            </a:extLst>
          </p:cNvPr>
          <p:cNvSpPr txBox="1"/>
          <p:nvPr/>
        </p:nvSpPr>
        <p:spPr>
          <a:xfrm>
            <a:off x="3364553" y="4673732"/>
            <a:ext cx="6175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3968A-ECE6-494C-8BEC-07F5CA2FCC99}"/>
              </a:ext>
            </a:extLst>
          </p:cNvPr>
          <p:cNvSpPr txBox="1"/>
          <p:nvPr/>
        </p:nvSpPr>
        <p:spPr>
          <a:xfrm>
            <a:off x="2913520" y="327947"/>
            <a:ext cx="650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41F6F-AD7B-4A90-86D2-69AD06798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92" y="1169200"/>
            <a:ext cx="4218068" cy="308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03CBE-232B-487E-9EB2-440499D58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35" y="1168192"/>
            <a:ext cx="4046806" cy="3107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E07BB-AF50-44CB-A8D0-40BECE864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60811" y="1407712"/>
            <a:ext cx="3838817" cy="287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E35BD-84C0-4372-9ADD-2715AC8AC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23" y="1426354"/>
            <a:ext cx="3918825" cy="2871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1B33B-2AE1-42B1-94C1-C0FF1396B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04" y="1442338"/>
            <a:ext cx="3404461" cy="2863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26</TotalTime>
  <Words>811</Words>
  <Application>Microsoft Office PowerPoint</Application>
  <PresentationFormat>Widescreen</PresentationFormat>
  <Paragraphs>158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Euphemia</vt:lpstr>
      <vt:lpstr>Kalpurush</vt:lpstr>
      <vt:lpstr>NikoshBAN</vt:lpstr>
      <vt:lpstr>Times New Roman</vt:lpstr>
      <vt:lpstr>Wingdings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Shahjalal Rakib</dc:creator>
  <cp:lastModifiedBy>Md Shahjalal Rakib</cp:lastModifiedBy>
  <cp:revision>18</cp:revision>
  <dcterms:created xsi:type="dcterms:W3CDTF">2022-01-19T07:39:54Z</dcterms:created>
  <dcterms:modified xsi:type="dcterms:W3CDTF">2022-01-29T12:11:19Z</dcterms:modified>
</cp:coreProperties>
</file>