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0ADF3-1454-433A-A09B-3D3DF91B8FE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8EBC3-BA83-4D74-8768-B0DDCA3E0A4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/>
            <a:t>সময়ের</a:t>
          </a:r>
          <a:endParaRPr lang="en-US" sz="3200" b="1" dirty="0" smtClean="0"/>
        </a:p>
        <a:p>
          <a:r>
            <a:rPr lang="en-US" sz="3200" b="1" dirty="0" err="1" smtClean="0"/>
            <a:t>একক</a:t>
          </a:r>
          <a:endParaRPr lang="en-US" sz="3200" b="1" dirty="0"/>
        </a:p>
      </dgm:t>
    </dgm:pt>
    <dgm:pt modelId="{F19FD2D6-C2C5-4A7B-BAF1-3C9221C8C064}" type="parTrans" cxnId="{BCA03E9A-BE97-4960-B35B-F05BA2EFBE24}">
      <dgm:prSet/>
      <dgm:spPr/>
      <dgm:t>
        <a:bodyPr/>
        <a:lstStyle/>
        <a:p>
          <a:endParaRPr lang="en-US"/>
        </a:p>
      </dgm:t>
    </dgm:pt>
    <dgm:pt modelId="{FA578053-6D1F-421D-9A2A-88315ACA0093}" type="sibTrans" cxnId="{BCA03E9A-BE97-4960-B35B-F05BA2EFBE24}">
      <dgm:prSet/>
      <dgm:spPr/>
      <dgm:t>
        <a:bodyPr/>
        <a:lstStyle/>
        <a:p>
          <a:endParaRPr lang="en-US"/>
        </a:p>
      </dgm:t>
    </dgm:pt>
    <dgm:pt modelId="{9CA406DB-7994-4288-BC8C-0A7C98DD83F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400" dirty="0" smtClean="0"/>
            <a:t> </a:t>
          </a:r>
          <a:r>
            <a:rPr lang="en-US" sz="4000" b="1" dirty="0" err="1" smtClean="0"/>
            <a:t>সেকেন্ড</a:t>
          </a:r>
          <a:endParaRPr lang="en-US" sz="4000" b="1" dirty="0"/>
        </a:p>
      </dgm:t>
    </dgm:pt>
    <dgm:pt modelId="{B8D35AB3-8D0E-4FD2-8419-54C33F8F2795}" type="parTrans" cxnId="{9536BACE-E34B-47CA-994D-C8C968CB1FC3}">
      <dgm:prSet/>
      <dgm:spPr/>
      <dgm:t>
        <a:bodyPr/>
        <a:lstStyle/>
        <a:p>
          <a:endParaRPr lang="en-US"/>
        </a:p>
      </dgm:t>
    </dgm:pt>
    <dgm:pt modelId="{B46AE4AD-7B01-4B79-BD27-A64140846A06}" type="sibTrans" cxnId="{9536BACE-E34B-47CA-994D-C8C968CB1FC3}">
      <dgm:prSet/>
      <dgm:spPr/>
      <dgm:t>
        <a:bodyPr/>
        <a:lstStyle/>
        <a:p>
          <a:endParaRPr lang="en-US"/>
        </a:p>
      </dgm:t>
    </dgm:pt>
    <dgm:pt modelId="{8BE10841-E9A0-4998-98EB-DB02090F2E8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/>
            <a:t>মিনিট</a:t>
          </a:r>
          <a:endParaRPr lang="en-US" sz="4000" b="1" dirty="0"/>
        </a:p>
      </dgm:t>
    </dgm:pt>
    <dgm:pt modelId="{2C143D16-4773-464C-82C8-325702648A48}" type="parTrans" cxnId="{95A4F093-AF76-452E-9B59-6FAD864E9352}">
      <dgm:prSet/>
      <dgm:spPr/>
      <dgm:t>
        <a:bodyPr/>
        <a:lstStyle/>
        <a:p>
          <a:endParaRPr lang="en-US"/>
        </a:p>
      </dgm:t>
    </dgm:pt>
    <dgm:pt modelId="{6D46699A-F77F-441F-B1A9-5603AB647052}" type="sibTrans" cxnId="{95A4F093-AF76-452E-9B59-6FAD864E9352}">
      <dgm:prSet/>
      <dgm:spPr/>
      <dgm:t>
        <a:bodyPr/>
        <a:lstStyle/>
        <a:p>
          <a:endParaRPr lang="en-US"/>
        </a:p>
      </dgm:t>
    </dgm:pt>
    <dgm:pt modelId="{6E26ED57-A44B-44B1-8F13-04ABA7C1621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/>
            <a:t>ঘন্টা</a:t>
          </a:r>
          <a:r>
            <a:rPr lang="en-US" sz="3400" dirty="0" smtClean="0"/>
            <a:t> </a:t>
          </a:r>
          <a:endParaRPr lang="en-US" sz="3400" dirty="0"/>
        </a:p>
      </dgm:t>
    </dgm:pt>
    <dgm:pt modelId="{73F0B265-5ACC-452D-81D1-279AEF67CE76}" type="parTrans" cxnId="{7DEA37BA-54A9-4BA3-962A-8F8C9969E13C}">
      <dgm:prSet/>
      <dgm:spPr/>
      <dgm:t>
        <a:bodyPr/>
        <a:lstStyle/>
        <a:p>
          <a:endParaRPr lang="en-US"/>
        </a:p>
      </dgm:t>
    </dgm:pt>
    <dgm:pt modelId="{295674A7-6F66-4BE9-9D15-6411104D348C}" type="sibTrans" cxnId="{7DEA37BA-54A9-4BA3-962A-8F8C9969E13C}">
      <dgm:prSet/>
      <dgm:spPr/>
      <dgm:t>
        <a:bodyPr/>
        <a:lstStyle/>
        <a:p>
          <a:endParaRPr lang="en-US"/>
        </a:p>
      </dgm:t>
    </dgm:pt>
    <dgm:pt modelId="{2B59DD33-DBE5-4230-97BA-2565C7A741E5}" type="pres">
      <dgm:prSet presAssocID="{47B0ADF3-1454-433A-A09B-3D3DF91B8F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E0FE66-8B9A-4EB2-9B12-8706F0E9F0D3}" type="pres">
      <dgm:prSet presAssocID="{64A8EBC3-BA83-4D74-8768-B0DDCA3E0A45}" presName="singleCycle" presStyleCnt="0"/>
      <dgm:spPr/>
    </dgm:pt>
    <dgm:pt modelId="{0308FAA4-1675-4FE9-9AF1-83A6B5E1B141}" type="pres">
      <dgm:prSet presAssocID="{64A8EBC3-BA83-4D74-8768-B0DDCA3E0A45}" presName="singleCenter" presStyleLbl="node1" presStyleIdx="0" presStyleCnt="4" custScaleX="135483" custScaleY="75992" custLinFactNeighborX="142" custLinFactNeighborY="-1376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D2A7911-988B-4BA5-BA64-EAD78B1CFD0F}" type="pres">
      <dgm:prSet presAssocID="{B8D35AB3-8D0E-4FD2-8419-54C33F8F279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89646E1-37FD-42F0-A216-7BFACE437557}" type="pres">
      <dgm:prSet presAssocID="{9CA406DB-7994-4288-BC8C-0A7C98DD83F1}" presName="text0" presStyleLbl="node1" presStyleIdx="1" presStyleCnt="4" custScaleX="229297" custScaleY="87294" custRadScaleRad="91143" custRadScaleInc="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3BD27-0ECC-4888-862A-EA09BE542652}" type="pres">
      <dgm:prSet presAssocID="{2C143D16-4773-464C-82C8-325702648A4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FDEDB72-F9E8-423F-810F-11D859ABEDA4}" type="pres">
      <dgm:prSet presAssocID="{8BE10841-E9A0-4998-98EB-DB02090F2E89}" presName="text0" presStyleLbl="node1" presStyleIdx="2" presStyleCnt="4" custScaleX="196113" custRadScaleRad="107390" custRadScaleInc="-23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308F-A5DD-4167-9E9C-F0D11C3189CD}" type="pres">
      <dgm:prSet presAssocID="{73F0B265-5ACC-452D-81D1-279AEF67CE7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2A5281A-427A-492A-A809-D22F93F53CFD}" type="pres">
      <dgm:prSet presAssocID="{6E26ED57-A44B-44B1-8F13-04ABA7C16218}" presName="text0" presStyleLbl="node1" presStyleIdx="3" presStyleCnt="4" custScaleX="178227" custRadScaleRad="104475" custRadScaleInc="24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37296-DF19-474E-8BB6-2BB9ECED165C}" type="presOf" srcId="{8BE10841-E9A0-4998-98EB-DB02090F2E89}" destId="{EFDEDB72-F9E8-423F-810F-11D859ABEDA4}" srcOrd="0" destOrd="0" presId="urn:microsoft.com/office/officeart/2008/layout/RadialCluster"/>
    <dgm:cxn modelId="{0C287887-7959-4643-9E4D-4A4BC12C335F}" type="presOf" srcId="{47B0ADF3-1454-433A-A09B-3D3DF91B8FEA}" destId="{2B59DD33-DBE5-4230-97BA-2565C7A741E5}" srcOrd="0" destOrd="0" presId="urn:microsoft.com/office/officeart/2008/layout/RadialCluster"/>
    <dgm:cxn modelId="{374E9A3A-12B2-46DD-8DF0-B4D7DAB14D2C}" type="presOf" srcId="{2C143D16-4773-464C-82C8-325702648A48}" destId="{7793BD27-0ECC-4888-862A-EA09BE542652}" srcOrd="0" destOrd="0" presId="urn:microsoft.com/office/officeart/2008/layout/RadialCluster"/>
    <dgm:cxn modelId="{37227A00-6130-4781-ABBF-45F78AD9788D}" type="presOf" srcId="{6E26ED57-A44B-44B1-8F13-04ABA7C16218}" destId="{22A5281A-427A-492A-A809-D22F93F53CFD}" srcOrd="0" destOrd="0" presId="urn:microsoft.com/office/officeart/2008/layout/RadialCluster"/>
    <dgm:cxn modelId="{7DEA37BA-54A9-4BA3-962A-8F8C9969E13C}" srcId="{64A8EBC3-BA83-4D74-8768-B0DDCA3E0A45}" destId="{6E26ED57-A44B-44B1-8F13-04ABA7C16218}" srcOrd="2" destOrd="0" parTransId="{73F0B265-5ACC-452D-81D1-279AEF67CE76}" sibTransId="{295674A7-6F66-4BE9-9D15-6411104D348C}"/>
    <dgm:cxn modelId="{CC71447F-80AF-4A6E-80F4-6A79AA1CB638}" type="presOf" srcId="{B8D35AB3-8D0E-4FD2-8419-54C33F8F2795}" destId="{7D2A7911-988B-4BA5-BA64-EAD78B1CFD0F}" srcOrd="0" destOrd="0" presId="urn:microsoft.com/office/officeart/2008/layout/RadialCluster"/>
    <dgm:cxn modelId="{A0FFF09C-3726-4ADF-8732-15BCB49C0F45}" type="presOf" srcId="{73F0B265-5ACC-452D-81D1-279AEF67CE76}" destId="{F1D7308F-A5DD-4167-9E9C-F0D11C3189CD}" srcOrd="0" destOrd="0" presId="urn:microsoft.com/office/officeart/2008/layout/RadialCluster"/>
    <dgm:cxn modelId="{9536BACE-E34B-47CA-994D-C8C968CB1FC3}" srcId="{64A8EBC3-BA83-4D74-8768-B0DDCA3E0A45}" destId="{9CA406DB-7994-4288-BC8C-0A7C98DD83F1}" srcOrd="0" destOrd="0" parTransId="{B8D35AB3-8D0E-4FD2-8419-54C33F8F2795}" sibTransId="{B46AE4AD-7B01-4B79-BD27-A64140846A06}"/>
    <dgm:cxn modelId="{39AA3A54-CC0D-442C-A66E-7D1CC1B63BD9}" type="presOf" srcId="{9CA406DB-7994-4288-BC8C-0A7C98DD83F1}" destId="{C89646E1-37FD-42F0-A216-7BFACE437557}" srcOrd="0" destOrd="0" presId="urn:microsoft.com/office/officeart/2008/layout/RadialCluster"/>
    <dgm:cxn modelId="{B59C9AD0-AFA0-45FB-8821-42B2E9896676}" type="presOf" srcId="{64A8EBC3-BA83-4D74-8768-B0DDCA3E0A45}" destId="{0308FAA4-1675-4FE9-9AF1-83A6B5E1B141}" srcOrd="0" destOrd="0" presId="urn:microsoft.com/office/officeart/2008/layout/RadialCluster"/>
    <dgm:cxn modelId="{BCA03E9A-BE97-4960-B35B-F05BA2EFBE24}" srcId="{47B0ADF3-1454-433A-A09B-3D3DF91B8FEA}" destId="{64A8EBC3-BA83-4D74-8768-B0DDCA3E0A45}" srcOrd="0" destOrd="0" parTransId="{F19FD2D6-C2C5-4A7B-BAF1-3C9221C8C064}" sibTransId="{FA578053-6D1F-421D-9A2A-88315ACA0093}"/>
    <dgm:cxn modelId="{95A4F093-AF76-452E-9B59-6FAD864E9352}" srcId="{64A8EBC3-BA83-4D74-8768-B0DDCA3E0A45}" destId="{8BE10841-E9A0-4998-98EB-DB02090F2E89}" srcOrd="1" destOrd="0" parTransId="{2C143D16-4773-464C-82C8-325702648A48}" sibTransId="{6D46699A-F77F-441F-B1A9-5603AB647052}"/>
    <dgm:cxn modelId="{017B4B78-AA19-47B3-A537-9A8C933E445F}" type="presParOf" srcId="{2B59DD33-DBE5-4230-97BA-2565C7A741E5}" destId="{57E0FE66-8B9A-4EB2-9B12-8706F0E9F0D3}" srcOrd="0" destOrd="0" presId="urn:microsoft.com/office/officeart/2008/layout/RadialCluster"/>
    <dgm:cxn modelId="{F20413C2-0B40-44B5-9355-A947EBE964C8}" type="presParOf" srcId="{57E0FE66-8B9A-4EB2-9B12-8706F0E9F0D3}" destId="{0308FAA4-1675-4FE9-9AF1-83A6B5E1B141}" srcOrd="0" destOrd="0" presId="urn:microsoft.com/office/officeart/2008/layout/RadialCluster"/>
    <dgm:cxn modelId="{55337F67-6C2E-4689-8B7A-43923F6C0A73}" type="presParOf" srcId="{57E0FE66-8B9A-4EB2-9B12-8706F0E9F0D3}" destId="{7D2A7911-988B-4BA5-BA64-EAD78B1CFD0F}" srcOrd="1" destOrd="0" presId="urn:microsoft.com/office/officeart/2008/layout/RadialCluster"/>
    <dgm:cxn modelId="{11169BAF-5916-4553-AC8F-94DF4F3FDDC0}" type="presParOf" srcId="{57E0FE66-8B9A-4EB2-9B12-8706F0E9F0D3}" destId="{C89646E1-37FD-42F0-A216-7BFACE437557}" srcOrd="2" destOrd="0" presId="urn:microsoft.com/office/officeart/2008/layout/RadialCluster"/>
    <dgm:cxn modelId="{B0CAB904-DD94-47CA-B004-083E7812D812}" type="presParOf" srcId="{57E0FE66-8B9A-4EB2-9B12-8706F0E9F0D3}" destId="{7793BD27-0ECC-4888-862A-EA09BE542652}" srcOrd="3" destOrd="0" presId="urn:microsoft.com/office/officeart/2008/layout/RadialCluster"/>
    <dgm:cxn modelId="{E1ACA585-0DFE-41C0-88EC-9A478C2DFEF5}" type="presParOf" srcId="{57E0FE66-8B9A-4EB2-9B12-8706F0E9F0D3}" destId="{EFDEDB72-F9E8-423F-810F-11D859ABEDA4}" srcOrd="4" destOrd="0" presId="urn:microsoft.com/office/officeart/2008/layout/RadialCluster"/>
    <dgm:cxn modelId="{84065517-DAD3-40C9-A229-FB975A99D256}" type="presParOf" srcId="{57E0FE66-8B9A-4EB2-9B12-8706F0E9F0D3}" destId="{F1D7308F-A5DD-4167-9E9C-F0D11C3189CD}" srcOrd="5" destOrd="0" presId="urn:microsoft.com/office/officeart/2008/layout/RadialCluster"/>
    <dgm:cxn modelId="{7AD6BB85-2F34-4281-BD42-83D3EE9D97CB}" type="presParOf" srcId="{57E0FE66-8B9A-4EB2-9B12-8706F0E9F0D3}" destId="{22A5281A-427A-492A-A809-D22F93F53CF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8FAA4-1675-4FE9-9AF1-83A6B5E1B141}">
      <dsp:nvSpPr>
        <dsp:cNvPr id="0" name=""/>
        <dsp:cNvSpPr/>
      </dsp:nvSpPr>
      <dsp:spPr>
        <a:xfrm>
          <a:off x="1905186" y="1993932"/>
          <a:ext cx="2202411" cy="123532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সময়ের</a:t>
          </a: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একক</a:t>
          </a:r>
          <a:endParaRPr lang="en-US" sz="3200" b="1" kern="1200" dirty="0"/>
        </a:p>
      </dsp:txBody>
      <dsp:txXfrm>
        <a:off x="1965490" y="2054236"/>
        <a:ext cx="2081803" cy="1114718"/>
      </dsp:txXfrm>
    </dsp:sp>
    <dsp:sp modelId="{7D2A7911-988B-4BA5-BA64-EAD78B1CFD0F}">
      <dsp:nvSpPr>
        <dsp:cNvPr id="0" name=""/>
        <dsp:cNvSpPr/>
      </dsp:nvSpPr>
      <dsp:spPr>
        <a:xfrm rot="16199971">
          <a:off x="2758467" y="1746015"/>
          <a:ext cx="495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8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646E1-37FD-42F0-A216-7BFACE437557}">
      <dsp:nvSpPr>
        <dsp:cNvPr id="0" name=""/>
        <dsp:cNvSpPr/>
      </dsp:nvSpPr>
      <dsp:spPr>
        <a:xfrm>
          <a:off x="1757682" y="547333"/>
          <a:ext cx="2497393" cy="950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r>
            <a:rPr lang="en-US" sz="4000" b="1" kern="1200" dirty="0" err="1" smtClean="0"/>
            <a:t>সেকেন্ড</a:t>
          </a:r>
          <a:endParaRPr lang="en-US" sz="4000" b="1" kern="1200" dirty="0"/>
        </a:p>
      </dsp:txBody>
      <dsp:txXfrm>
        <a:off x="1804094" y="593745"/>
        <a:ext cx="2404569" cy="857940"/>
      </dsp:txXfrm>
    </dsp:sp>
    <dsp:sp modelId="{7793BD27-0ECC-4888-862A-EA09BE542652}">
      <dsp:nvSpPr>
        <dsp:cNvPr id="0" name=""/>
        <dsp:cNvSpPr/>
      </dsp:nvSpPr>
      <dsp:spPr>
        <a:xfrm rot="2018823">
          <a:off x="3893164" y="3365620"/>
          <a:ext cx="492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2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DB72-F9E8-423F-810F-11D859ABEDA4}">
      <dsp:nvSpPr>
        <dsp:cNvPr id="0" name=""/>
        <dsp:cNvSpPr/>
      </dsp:nvSpPr>
      <dsp:spPr>
        <a:xfrm>
          <a:off x="4094357" y="3501982"/>
          <a:ext cx="2135968" cy="10891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মিনিট</a:t>
          </a:r>
          <a:endParaRPr lang="en-US" sz="4000" b="1" kern="1200" dirty="0"/>
        </a:p>
      </dsp:txBody>
      <dsp:txXfrm>
        <a:off x="4147525" y="3555150"/>
        <a:ext cx="2029632" cy="982816"/>
      </dsp:txXfrm>
    </dsp:sp>
    <dsp:sp modelId="{F1D7308F-A5DD-4167-9E9C-F0D11C3189CD}">
      <dsp:nvSpPr>
        <dsp:cNvPr id="0" name=""/>
        <dsp:cNvSpPr/>
      </dsp:nvSpPr>
      <dsp:spPr>
        <a:xfrm rot="8857413">
          <a:off x="1664128" y="3336118"/>
          <a:ext cx="3991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1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5281A-427A-492A-A809-D22F93F53CFD}">
      <dsp:nvSpPr>
        <dsp:cNvPr id="0" name=""/>
        <dsp:cNvSpPr/>
      </dsp:nvSpPr>
      <dsp:spPr>
        <a:xfrm>
          <a:off x="-134325" y="3442979"/>
          <a:ext cx="1941163" cy="10891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ঘন্টা</a:t>
          </a: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-81157" y="3496147"/>
        <a:ext cx="1834827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15D5-A7A5-4927-8B71-B1C2CEF16E45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BF35C-DAF6-48E2-9147-411685551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304800"/>
            <a:ext cx="5638800" cy="1981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পাঠে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3600" b="1" dirty="0" smtClean="0">
                <a:solidFill>
                  <a:schemeClr val="tx1"/>
                </a:solidFill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</a:rPr>
              <a:t>শুভেচ্ছা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v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908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305" y="195631"/>
            <a:ext cx="343939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" y="1042673"/>
            <a:ext cx="4146140" cy="5528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54959" y="3244744"/>
            <a:ext cx="427150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মাঝারি কাঁটা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 করে। 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667000"/>
            <a:ext cx="381346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কাঁটা ঘণ্টা নির্দেশ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191000"/>
            <a:ext cx="364721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কাঁটা সেকেন্ড নির্দেশ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687" y="5807396"/>
            <a:ext cx="5169477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থেকে ১২ পর্যন্ত সংখ্যা ঘণ্টা নির্দেশ করে 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58297" y="2905432"/>
            <a:ext cx="3075039" cy="339312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65771" y="3583858"/>
            <a:ext cx="2155443" cy="2"/>
          </a:xfrm>
          <a:prstGeom prst="straightConnector1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12707" y="4262285"/>
            <a:ext cx="2708507" cy="206477"/>
          </a:xfrm>
          <a:prstGeom prst="straightConnector1">
            <a:avLst/>
          </a:prstGeom>
          <a:ln w="76200">
            <a:solidFill>
              <a:srgbClr val="33CC3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980" y="206478"/>
            <a:ext cx="2794819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745" y="4262617"/>
            <a:ext cx="626930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।  ২ মিনিট  = কত সেকেন্ড 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45" y="5458196"/>
            <a:ext cx="710034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। ১ বছর  = কত দিন ?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241" y="3060845"/>
            <a:ext cx="675643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 ১ ঘণ্টা = কত মিনিট?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715000" y="0"/>
            <a:ext cx="3002630" cy="2844019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0"/>
            <a:ext cx="6382365" cy="1474838"/>
          </a:xfrm>
          <a:prstGeom prst="horizontalScroll">
            <a:avLst/>
          </a:prstGeom>
          <a:solidFill>
            <a:srgbClr val="92D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নেইঃ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262784" cy="474898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১ঘন্টা = ৬০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২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১২০সেকেন্ড।</a:t>
            </a:r>
          </a:p>
          <a:p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১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বছর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৩৬৫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  <a:p>
            <a:pPr marL="342900" indent="-342900" algn="ctr">
              <a:buFont typeface="+mj-lt"/>
              <a:buAutoNum type="arabicParenR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5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4738" y="252476"/>
            <a:ext cx="4094522" cy="9937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পাঠ্যবইয়ে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সংযোগঃ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"/>
          <p:cNvGrpSpPr/>
          <p:nvPr/>
        </p:nvGrpSpPr>
        <p:grpSpPr>
          <a:xfrm rot="21379073">
            <a:off x="247788" y="1753692"/>
            <a:ext cx="4075937" cy="4306529"/>
            <a:chOff x="471949" y="1238865"/>
            <a:chExt cx="5267704" cy="43065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9" y="1238865"/>
              <a:ext cx="2568750" cy="43065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699" y="1238865"/>
              <a:ext cx="2698954" cy="4306529"/>
            </a:xfrm>
            <a:prstGeom prst="rect">
              <a:avLst/>
            </a:prstGeom>
          </p:spPr>
        </p:pic>
      </p:grpSp>
      <p:grpSp>
        <p:nvGrpSpPr>
          <p:cNvPr id="5" name="Group 10"/>
          <p:cNvGrpSpPr/>
          <p:nvPr/>
        </p:nvGrpSpPr>
        <p:grpSpPr>
          <a:xfrm>
            <a:off x="700795" y="2577969"/>
            <a:ext cx="3133904" cy="2294138"/>
            <a:chOff x="934393" y="2577969"/>
            <a:chExt cx="4178538" cy="2294138"/>
          </a:xfrm>
        </p:grpSpPr>
        <p:sp>
          <p:nvSpPr>
            <p:cNvPr id="9" name="Rectangle 8"/>
            <p:cNvSpPr/>
            <p:nvPr/>
          </p:nvSpPr>
          <p:spPr>
            <a:xfrm rot="263735">
              <a:off x="934393" y="2652764"/>
              <a:ext cx="2034092" cy="21445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/>
                <a:t>তোমাদের</a:t>
              </a:r>
              <a:endParaRPr lang="en-US" sz="3200" b="1" dirty="0" smtClean="0"/>
            </a:p>
            <a:p>
              <a:pPr algn="ctr"/>
              <a:r>
                <a:rPr lang="en-US" sz="3200" b="1" dirty="0" err="1" smtClean="0"/>
                <a:t>গণিত</a:t>
              </a:r>
              <a:endParaRPr lang="en-US" sz="3200" b="1" dirty="0" smtClean="0"/>
            </a:p>
            <a:p>
              <a:pPr algn="ctr"/>
              <a:r>
                <a:rPr lang="en-US" sz="3200" b="1" dirty="0" err="1" smtClean="0"/>
                <a:t>বইয়ের</a:t>
              </a:r>
              <a:r>
                <a:rPr lang="en-US" sz="3200" b="1" dirty="0" smtClean="0"/>
                <a:t> </a:t>
              </a:r>
              <a:endParaRPr lang="en-US" sz="3200" b="1" dirty="0"/>
            </a:p>
          </p:txBody>
        </p:sp>
        <p:sp>
          <p:nvSpPr>
            <p:cNvPr id="10" name="Rectangle 9"/>
            <p:cNvSpPr/>
            <p:nvPr/>
          </p:nvSpPr>
          <p:spPr>
            <a:xfrm rot="21037776">
              <a:off x="3197030" y="2577969"/>
              <a:ext cx="1915901" cy="22941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১০২</a:t>
              </a:r>
            </a:p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পৃষ্ঠা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বের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কর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75" y="1457488"/>
            <a:ext cx="3959175" cy="501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7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27007" y="294967"/>
            <a:ext cx="4689987" cy="973394"/>
          </a:xfrm>
          <a:prstGeom prst="ribbon">
            <a:avLst>
              <a:gd name="adj1" fmla="val 6173"/>
              <a:gd name="adj2" fmla="val 65094"/>
            </a:avLst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মূল্যায়নঃ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B0D5D6-5378-4E21-9EF6-2618DE1B38C3}"/>
              </a:ext>
            </a:extLst>
          </p:cNvPr>
          <p:cNvSpPr txBox="1"/>
          <p:nvPr/>
        </p:nvSpPr>
        <p:spPr>
          <a:xfrm>
            <a:off x="393011" y="1563329"/>
            <a:ext cx="8357978" cy="353943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অংশের সাথে ডান পাশের অংশ মিল কর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১মিনিট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১ঘণ্টা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১দিন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3200400"/>
            <a:ext cx="4114800" cy="1600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3200400"/>
            <a:ext cx="4038600" cy="85786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4038600"/>
            <a:ext cx="4419600" cy="62926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9686" y="220925"/>
            <a:ext cx="548462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 </a:t>
            </a:r>
            <a:r>
              <a:rPr lang="bn-BD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সময় লিখঃ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26259" y="1365180"/>
            <a:ext cx="2009877" cy="3519400"/>
            <a:chOff x="606510" y="1745673"/>
            <a:chExt cx="2798618" cy="2930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10" y="1877291"/>
              <a:ext cx="2798618" cy="2798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10"/>
            <p:cNvGrpSpPr/>
            <p:nvPr/>
          </p:nvGrpSpPr>
          <p:grpSpPr>
            <a:xfrm>
              <a:off x="989988" y="1745673"/>
              <a:ext cx="1775220" cy="2242138"/>
              <a:chOff x="989988" y="1745673"/>
              <a:chExt cx="1775220" cy="224213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88" y="1745673"/>
                <a:ext cx="1775220" cy="18357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19" r="58404"/>
              <a:stretch/>
            </p:blipFill>
            <p:spPr>
              <a:xfrm rot="19322507">
                <a:off x="1244806" y="2188724"/>
                <a:ext cx="678873" cy="17990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6" name="Group 13"/>
          <p:cNvGrpSpPr/>
          <p:nvPr/>
        </p:nvGrpSpPr>
        <p:grpSpPr>
          <a:xfrm>
            <a:off x="2404318" y="1492922"/>
            <a:ext cx="2091440" cy="3391658"/>
            <a:chOff x="4516582" y="1745673"/>
            <a:chExt cx="2909454" cy="29094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582" y="1745673"/>
              <a:ext cx="2909454" cy="2909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15"/>
            <p:cNvGrpSpPr/>
            <p:nvPr/>
          </p:nvGrpSpPr>
          <p:grpSpPr>
            <a:xfrm>
              <a:off x="5064913" y="2368281"/>
              <a:ext cx="1425612" cy="1934707"/>
              <a:chOff x="5064913" y="2368281"/>
              <a:chExt cx="1425612" cy="193470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9577909">
                <a:off x="5951504" y="2846901"/>
                <a:ext cx="539021" cy="14560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8144762">
                <a:off x="5304218" y="2128976"/>
                <a:ext cx="777432" cy="12560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8" name="Group 18"/>
          <p:cNvGrpSpPr/>
          <p:nvPr/>
        </p:nvGrpSpPr>
        <p:grpSpPr>
          <a:xfrm>
            <a:off x="4669676" y="1487918"/>
            <a:ext cx="2187873" cy="3396662"/>
            <a:chOff x="6096000" y="2234172"/>
            <a:chExt cx="2879938" cy="263177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34172"/>
              <a:ext cx="2631777" cy="26317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Group 20"/>
            <p:cNvGrpSpPr/>
            <p:nvPr/>
          </p:nvGrpSpPr>
          <p:grpSpPr>
            <a:xfrm>
              <a:off x="6726949" y="3086457"/>
              <a:ext cx="2248989" cy="1308553"/>
              <a:chOff x="6726949" y="3086457"/>
              <a:chExt cx="2248989" cy="130855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5400000">
                <a:off x="7644020" y="2447266"/>
                <a:ext cx="692728" cy="19711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1789041">
                <a:off x="6726949" y="3344411"/>
                <a:ext cx="777432" cy="10505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1" name="Group 23"/>
          <p:cNvGrpSpPr/>
          <p:nvPr/>
        </p:nvGrpSpPr>
        <p:grpSpPr>
          <a:xfrm>
            <a:off x="6840315" y="1487918"/>
            <a:ext cx="2076553" cy="3396662"/>
            <a:chOff x="8948229" y="1925782"/>
            <a:chExt cx="2768738" cy="27687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229" y="1925782"/>
              <a:ext cx="2768738" cy="2768738"/>
            </a:xfrm>
            <a:prstGeom prst="rect">
              <a:avLst/>
            </a:prstGeom>
          </p:spPr>
        </p:pic>
        <p:grpSp>
          <p:nvGrpSpPr>
            <p:cNvPr id="14" name="Group 25"/>
            <p:cNvGrpSpPr/>
            <p:nvPr/>
          </p:nvGrpSpPr>
          <p:grpSpPr>
            <a:xfrm>
              <a:off x="8992602" y="3050677"/>
              <a:ext cx="1881414" cy="1005539"/>
              <a:chOff x="8992602" y="3050677"/>
              <a:chExt cx="1881414" cy="1005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12" r="11010"/>
              <a:stretch/>
            </p:blipFill>
            <p:spPr>
              <a:xfrm rot="14276167">
                <a:off x="9544592" y="2811372"/>
                <a:ext cx="777432" cy="125604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5" r="57111"/>
              <a:stretch/>
            </p:blipFill>
            <p:spPr>
              <a:xfrm rot="14961117">
                <a:off x="9586945" y="2769145"/>
                <a:ext cx="692728" cy="1881414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217611" y="5312283"/>
            <a:ext cx="2009877" cy="111801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45099" y="5312283"/>
            <a:ext cx="2009877" cy="111801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67897" y="5312283"/>
            <a:ext cx="2009877" cy="111801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75" y="5312283"/>
            <a:ext cx="2009877" cy="111801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5410200"/>
            <a:ext cx="2013851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0" y="5334000"/>
            <a:ext cx="199612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৪টা২৫মিনিট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334000"/>
            <a:ext cx="200112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২টা৩৮মিনিট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5257800"/>
            <a:ext cx="1943365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৭টা৪৪মিনিট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219200"/>
            <a:ext cx="3159842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1108" y="1957474"/>
            <a:ext cx="4217772" cy="44064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প্রতিদিন বাড়ীতে কোন সময় কি কর তার একটি তালিকা তৈরি করে আনবে।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D4B252-6227-436C-A2D5-BA6706AE9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397822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nk bird fl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816601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609600"/>
            <a:ext cx="7239000" cy="12953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তোমাদের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35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37338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শিক্ষক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পরিচিতি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971800"/>
            <a:ext cx="6705600" cy="304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কোহিনুর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জান্নাত</a:t>
            </a:r>
            <a:endParaRPr lang="en-US" sz="4000" dirty="0" smtClean="0">
              <a:latin typeface="NikoshBAN"/>
            </a:endParaRPr>
          </a:p>
          <a:p>
            <a:pPr algn="ctr"/>
            <a:r>
              <a:rPr lang="en-US" sz="2400" dirty="0" err="1" smtClean="0">
                <a:latin typeface="NikoshBAN"/>
              </a:rPr>
              <a:t>সহকারী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 algn="ctr"/>
            <a:r>
              <a:rPr lang="en-US" sz="2400" dirty="0" err="1" smtClean="0">
                <a:latin typeface="NikoshBAN"/>
              </a:rPr>
              <a:t>ফকিরাকাটা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সরকারি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প্রাথমিক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বিদ্যালয়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 algn="ctr"/>
            <a:r>
              <a:rPr lang="en-US" sz="2400" dirty="0" err="1" smtClean="0">
                <a:latin typeface="NikoshBAN"/>
              </a:rPr>
              <a:t>মহেশখালী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কক্সবাজার</a:t>
            </a:r>
            <a:r>
              <a:rPr lang="en-US" sz="2400" dirty="0" smtClean="0">
                <a:latin typeface="NikoshBAN"/>
              </a:rPr>
              <a:t> ।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41"/>
            <a:ext cx="4191000" cy="5315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381000"/>
            <a:ext cx="56388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পরিচিতিঃ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200400"/>
            <a:ext cx="4267200" cy="2362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শ্রেণি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: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তৃতীয়</a:t>
            </a:r>
            <a:r>
              <a:rPr lang="en-US" sz="2800" dirty="0" smtClean="0">
                <a:latin typeface="NikoshBAN"/>
              </a:rPr>
              <a:t> </a:t>
            </a:r>
          </a:p>
          <a:p>
            <a:pPr algn="ctr"/>
            <a:r>
              <a:rPr lang="en-US" sz="2800" dirty="0" err="1" smtClean="0">
                <a:latin typeface="NikoshBAN"/>
              </a:rPr>
              <a:t>বিষয়ঃ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প্রাথমিক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গণিত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 smtClean="0">
              <a:latin typeface="NikoshBAN"/>
            </a:endParaRPr>
          </a:p>
          <a:p>
            <a:pPr algn="ctr"/>
            <a:r>
              <a:rPr lang="en-US" sz="2800" dirty="0" err="1" smtClean="0">
                <a:latin typeface="NikoshBAN"/>
              </a:rPr>
              <a:t>পাঠ্যাংশ</a:t>
            </a:r>
            <a:r>
              <a:rPr lang="en-US" sz="2800" dirty="0" smtClean="0">
                <a:latin typeface="NikoshBAN"/>
              </a:rPr>
              <a:t>;  </a:t>
            </a:r>
            <a:r>
              <a:rPr lang="en-US" sz="2800" dirty="0" err="1" smtClean="0">
                <a:latin typeface="NikoshBAN"/>
              </a:rPr>
              <a:t>সময়</a:t>
            </a:r>
            <a:r>
              <a:rPr lang="en-US" sz="2800" dirty="0" smtClean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4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37144"/>
              </p:ext>
            </p:extLst>
          </p:nvPr>
        </p:nvGraphicFramePr>
        <p:xfrm>
          <a:off x="3290888" y="2257461"/>
          <a:ext cx="2582658" cy="183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314720" imgH="491040" progId="Package">
                  <p:embed/>
                </p:oleObj>
              </mc:Choice>
              <mc:Fallback>
                <p:oleObj name="Packager Shell Object" showAsIcon="1" r:id="rId3" imgW="131472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257461"/>
                        <a:ext cx="2582658" cy="1834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33386" y="442453"/>
            <a:ext cx="709766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এসো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ভিডিও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দেখিঃ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343400"/>
            <a:ext cx="430988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ভিডিওতে কী দেখলে 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2140" y="5346283"/>
            <a:ext cx="458641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কী করি?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4658648" cy="11503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1740" r="25221" b="11341"/>
          <a:stretch/>
        </p:blipFill>
        <p:spPr>
          <a:xfrm>
            <a:off x="455092" y="1648692"/>
            <a:ext cx="3575168" cy="4858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164701" y="1917292"/>
            <a:ext cx="3473245" cy="4321276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93723" y="2256504"/>
            <a:ext cx="4413455" cy="1710813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0CED25-4592-46A5-A815-E5099553DD0C}"/>
              </a:ext>
            </a:extLst>
          </p:cNvPr>
          <p:cNvSpPr/>
          <p:nvPr/>
        </p:nvSpPr>
        <p:spPr>
          <a:xfrm>
            <a:off x="2901746" y="395863"/>
            <a:ext cx="3340509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6723" y="2581984"/>
            <a:ext cx="7974462" cy="3951657"/>
            <a:chOff x="1255463" y="3075178"/>
            <a:chExt cx="9973647" cy="3447117"/>
          </a:xfrm>
        </p:grpSpPr>
        <p:sp>
          <p:nvSpPr>
            <p:cNvPr id="7" name="TextBox 6"/>
            <p:cNvSpPr txBox="1"/>
            <p:nvPr/>
          </p:nvSpPr>
          <p:spPr>
            <a:xfrm>
              <a:off x="1386295" y="3075178"/>
              <a:ext cx="9842813" cy="4027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২৫. ১ .2 ঘণ্টা 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মিনিটের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কাঁটা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শনাক্ত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5463" y="4001904"/>
              <a:ext cx="9973647" cy="72489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২৫. ১ .2 ঘ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ড়ি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ননডিজিটাল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)।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5463" y="5797398"/>
              <a:ext cx="9973647" cy="7248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২৫ .২ .১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ঘণ্টা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সেকেন্ডের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জানতে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1544" y="4859919"/>
              <a:ext cx="9947565" cy="72489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২৫ .২ .2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বছর,মাস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দিনের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জানতে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51330" y="1427216"/>
            <a:ext cx="775161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২৫. ১ .১ ঘড়িতে ঘণ্টা নির্দেশক সংখ্যা চিনতে ও পড়তে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8391448"/>
              </p:ext>
            </p:extLst>
          </p:nvPr>
        </p:nvGraphicFramePr>
        <p:xfrm>
          <a:off x="1524000" y="114300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36623" y="262467"/>
            <a:ext cx="5287297" cy="6814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জেনে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নেইঃ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287297" cy="6814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সময়ের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জেনে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নেইঃ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62374"/>
              </p:ext>
            </p:extLst>
          </p:nvPr>
        </p:nvGraphicFramePr>
        <p:xfrm>
          <a:off x="0" y="1298024"/>
          <a:ext cx="9143999" cy="55599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74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7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2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97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499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/>
                        <a:t>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সপ্তাহ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ঘণ্টা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মিনিট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সেকেন্ড</a:t>
                      </a: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87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29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১সপ্তাহ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৭দিন</a:t>
                      </a:r>
                      <a:r>
                        <a:rPr lang="en-US" sz="10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BD" sz="1100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endParaRPr lang="en-US" sz="1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1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১দিন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২৪ঘন্টা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72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১ঘন্টা</a:t>
                      </a:r>
                      <a:r>
                        <a:rPr lang="en-US" sz="40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৬০মিনিট 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74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১মিনিট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৬০সেকেন্ড</a:t>
                      </a:r>
                      <a:endParaRPr lang="en-US" sz="1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295400" y="2362200"/>
            <a:ext cx="1460090" cy="147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62200" y="3276600"/>
            <a:ext cx="757698" cy="73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114800"/>
            <a:ext cx="38714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5029200"/>
            <a:ext cx="45351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15200" y="6248400"/>
            <a:ext cx="381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54410" y="235974"/>
            <a:ext cx="4317590" cy="811162"/>
          </a:xfrm>
          <a:prstGeom prst="flowChartDecision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581400"/>
            <a:ext cx="473002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ঘড়িটি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 এবং চিন্তা কর , ঘড়িতে কয়টি কাঁটা আছে। কোন কাঁটা কী নির্দেশ করে তা খাতায় লিখ।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270" y="4841388"/>
            <a:ext cx="484064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 চিন্তা করো ১ থেকে ১২ পর্যন্ত সংখ্যা কী নির্দেশ করে?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4" y="1561372"/>
            <a:ext cx="3492015" cy="4603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6172200" y="381000"/>
            <a:ext cx="2689399" cy="2830696"/>
          </a:xfrm>
          <a:prstGeom prst="wedgeEllipseCallou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346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21</cp:revision>
  <dcterms:created xsi:type="dcterms:W3CDTF">2006-08-16T00:00:00Z</dcterms:created>
  <dcterms:modified xsi:type="dcterms:W3CDTF">2022-01-31T06:14:20Z</dcterms:modified>
</cp:coreProperties>
</file>