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99" r:id="rId4"/>
    <p:sldId id="294" r:id="rId5"/>
    <p:sldId id="261" r:id="rId6"/>
    <p:sldId id="297" r:id="rId7"/>
    <p:sldId id="298" r:id="rId8"/>
    <p:sldId id="287" r:id="rId9"/>
    <p:sldId id="296" r:id="rId10"/>
    <p:sldId id="292" r:id="rId11"/>
    <p:sldId id="293" r:id="rId12"/>
    <p:sldId id="291" r:id="rId13"/>
    <p:sldId id="264" r:id="rId14"/>
    <p:sldId id="289" r:id="rId15"/>
    <p:sldId id="265" r:id="rId16"/>
    <p:sldId id="267" r:id="rId17"/>
    <p:sldId id="268" r:id="rId18"/>
    <p:sldId id="278" r:id="rId19"/>
  </p:sldIdLst>
  <p:sldSz cx="13716000" cy="7772400"/>
  <p:notesSz cx="6858000" cy="9144000"/>
  <p:defaultTextStyle>
    <a:defPPr>
      <a:defRPr lang="en-US"/>
    </a:defPPr>
    <a:lvl1pPr marL="0" algn="l" defTabSz="122785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13928" algn="l" defTabSz="122785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27856" algn="l" defTabSz="122785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41784" algn="l" defTabSz="122785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55713" algn="l" defTabSz="122785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69641" algn="l" defTabSz="122785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83569" algn="l" defTabSz="122785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97497" algn="l" defTabSz="122785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911425" algn="l" defTabSz="122785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786" y="54"/>
      </p:cViewPr>
      <p:guideLst>
        <p:guide orient="horz" pos="2448"/>
        <p:guide pos="43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8700" y="2414482"/>
            <a:ext cx="11658600" cy="166602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4404360"/>
            <a:ext cx="9601200" cy="19862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139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278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417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557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696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835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974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9114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9FE6-EE25-472A-A686-06FD93CB79FD}" type="datetimeFigureOut">
              <a:rPr lang="en-US" smtClean="0"/>
              <a:t>1/31/2022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5B6FE-35D7-4E60-A77A-C4F428873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721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9FE6-EE25-472A-A686-06FD93CB79FD}" type="datetimeFigureOut">
              <a:rPr lang="en-US" smtClean="0"/>
              <a:t>1/31/2022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5B6FE-35D7-4E60-A77A-C4F428873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170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944100" y="311257"/>
            <a:ext cx="3086100" cy="66317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11257"/>
            <a:ext cx="9029700" cy="663172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9FE6-EE25-472A-A686-06FD93CB79FD}" type="datetimeFigureOut">
              <a:rPr lang="en-US" smtClean="0"/>
              <a:t>1/31/2022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5B6FE-35D7-4E60-A77A-C4F428873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929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9FE6-EE25-472A-A686-06FD93CB79FD}" type="datetimeFigureOut">
              <a:rPr lang="en-US" smtClean="0"/>
              <a:t>1/31/2022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5B6FE-35D7-4E60-A77A-C4F428873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008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3470" y="4994487"/>
            <a:ext cx="11658600" cy="1543685"/>
          </a:xfrm>
        </p:spPr>
        <p:txBody>
          <a:bodyPr anchor="t"/>
          <a:lstStyle>
            <a:lvl1pPr algn="l">
              <a:defRPr sz="54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83470" y="3294275"/>
            <a:ext cx="11658600" cy="1700212"/>
          </a:xfrm>
        </p:spPr>
        <p:txBody>
          <a:bodyPr anchor="b"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613928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27856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41784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5571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69641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8356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9749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911425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9FE6-EE25-472A-A686-06FD93CB79FD}" type="datetimeFigureOut">
              <a:rPr lang="en-US" smtClean="0"/>
              <a:t>1/31/2022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5B6FE-35D7-4E60-A77A-C4F428873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14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13560"/>
            <a:ext cx="6057900" cy="5129425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72300" y="1813560"/>
            <a:ext cx="6057900" cy="5129425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9FE6-EE25-472A-A686-06FD93CB79FD}" type="datetimeFigureOut">
              <a:rPr lang="en-US" smtClean="0"/>
              <a:t>1/31/2022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5B6FE-35D7-4E60-A77A-C4F428873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556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739795"/>
            <a:ext cx="6060282" cy="725064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13928" indent="0">
              <a:buNone/>
              <a:defRPr sz="2700" b="1"/>
            </a:lvl2pPr>
            <a:lvl3pPr marL="1227856" indent="0">
              <a:buNone/>
              <a:defRPr sz="2400" b="1"/>
            </a:lvl3pPr>
            <a:lvl4pPr marL="1841784" indent="0">
              <a:buNone/>
              <a:defRPr sz="2100" b="1"/>
            </a:lvl4pPr>
            <a:lvl5pPr marL="2455713" indent="0">
              <a:buNone/>
              <a:defRPr sz="2100" b="1"/>
            </a:lvl5pPr>
            <a:lvl6pPr marL="3069641" indent="0">
              <a:buNone/>
              <a:defRPr sz="2100" b="1"/>
            </a:lvl6pPr>
            <a:lvl7pPr marL="3683569" indent="0">
              <a:buNone/>
              <a:defRPr sz="2100" b="1"/>
            </a:lvl7pPr>
            <a:lvl8pPr marL="4297497" indent="0">
              <a:buNone/>
              <a:defRPr sz="2100" b="1"/>
            </a:lvl8pPr>
            <a:lvl9pPr marL="4911425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464859"/>
            <a:ext cx="6060282" cy="4478126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967538" y="1739795"/>
            <a:ext cx="6062663" cy="725064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13928" indent="0">
              <a:buNone/>
              <a:defRPr sz="2700" b="1"/>
            </a:lvl2pPr>
            <a:lvl3pPr marL="1227856" indent="0">
              <a:buNone/>
              <a:defRPr sz="2400" b="1"/>
            </a:lvl3pPr>
            <a:lvl4pPr marL="1841784" indent="0">
              <a:buNone/>
              <a:defRPr sz="2100" b="1"/>
            </a:lvl4pPr>
            <a:lvl5pPr marL="2455713" indent="0">
              <a:buNone/>
              <a:defRPr sz="2100" b="1"/>
            </a:lvl5pPr>
            <a:lvl6pPr marL="3069641" indent="0">
              <a:buNone/>
              <a:defRPr sz="2100" b="1"/>
            </a:lvl6pPr>
            <a:lvl7pPr marL="3683569" indent="0">
              <a:buNone/>
              <a:defRPr sz="2100" b="1"/>
            </a:lvl7pPr>
            <a:lvl8pPr marL="4297497" indent="0">
              <a:buNone/>
              <a:defRPr sz="2100" b="1"/>
            </a:lvl8pPr>
            <a:lvl9pPr marL="4911425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967538" y="2464859"/>
            <a:ext cx="6062663" cy="4478126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9FE6-EE25-472A-A686-06FD93CB79FD}" type="datetimeFigureOut">
              <a:rPr lang="en-US" smtClean="0"/>
              <a:t>1/31/2022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5B6FE-35D7-4E60-A77A-C4F428873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936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9FE6-EE25-472A-A686-06FD93CB79FD}" type="datetimeFigureOut">
              <a:rPr lang="en-US" smtClean="0"/>
              <a:t>1/31/2022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5B6FE-35D7-4E60-A77A-C4F428873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036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9FE6-EE25-472A-A686-06FD93CB79FD}" type="datetimeFigureOut">
              <a:rPr lang="en-US" smtClean="0"/>
              <a:t>1/31/2022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5B6FE-35D7-4E60-A77A-C4F428873299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rame 4"/>
          <p:cNvSpPr/>
          <p:nvPr userDrawn="1"/>
        </p:nvSpPr>
        <p:spPr>
          <a:xfrm>
            <a:off x="0" y="0"/>
            <a:ext cx="13716000" cy="7772400"/>
          </a:xfrm>
          <a:prstGeom prst="frame">
            <a:avLst>
              <a:gd name="adj1" fmla="val 1944"/>
            </a:avLst>
          </a:prstGeom>
          <a:solidFill>
            <a:srgbClr val="FFFF00"/>
          </a:solidFill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2786" tIns="61393" rIns="122786" bIns="6139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7555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309457"/>
            <a:ext cx="4512470" cy="1316990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62575" y="309457"/>
            <a:ext cx="7667625" cy="6633528"/>
          </a:xfrm>
        </p:spPr>
        <p:txBody>
          <a:bodyPr/>
          <a:lstStyle>
            <a:lvl1pPr>
              <a:defRPr sz="4300"/>
            </a:lvl1pPr>
            <a:lvl2pPr>
              <a:defRPr sz="38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1" y="1626447"/>
            <a:ext cx="4512470" cy="5316538"/>
          </a:xfrm>
        </p:spPr>
        <p:txBody>
          <a:bodyPr/>
          <a:lstStyle>
            <a:lvl1pPr marL="0" indent="0">
              <a:buNone/>
              <a:defRPr sz="1900"/>
            </a:lvl1pPr>
            <a:lvl2pPr marL="613928" indent="0">
              <a:buNone/>
              <a:defRPr sz="1600"/>
            </a:lvl2pPr>
            <a:lvl3pPr marL="1227856" indent="0">
              <a:buNone/>
              <a:defRPr sz="1300"/>
            </a:lvl3pPr>
            <a:lvl4pPr marL="1841784" indent="0">
              <a:buNone/>
              <a:defRPr sz="1200"/>
            </a:lvl4pPr>
            <a:lvl5pPr marL="2455713" indent="0">
              <a:buNone/>
              <a:defRPr sz="1200"/>
            </a:lvl5pPr>
            <a:lvl6pPr marL="3069641" indent="0">
              <a:buNone/>
              <a:defRPr sz="1200"/>
            </a:lvl6pPr>
            <a:lvl7pPr marL="3683569" indent="0">
              <a:buNone/>
              <a:defRPr sz="1200"/>
            </a:lvl7pPr>
            <a:lvl8pPr marL="4297497" indent="0">
              <a:buNone/>
              <a:defRPr sz="1200"/>
            </a:lvl8pPr>
            <a:lvl9pPr marL="4911425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9FE6-EE25-472A-A686-06FD93CB79FD}" type="datetimeFigureOut">
              <a:rPr lang="en-US" smtClean="0"/>
              <a:t>1/31/2022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5B6FE-35D7-4E60-A77A-C4F428873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961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8432" y="5440680"/>
            <a:ext cx="8229600" cy="642303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88432" y="694478"/>
            <a:ext cx="8229600" cy="4663440"/>
          </a:xfrm>
        </p:spPr>
        <p:txBody>
          <a:bodyPr/>
          <a:lstStyle>
            <a:lvl1pPr marL="0" indent="0">
              <a:buNone/>
              <a:defRPr sz="4300"/>
            </a:lvl1pPr>
            <a:lvl2pPr marL="613928" indent="0">
              <a:buNone/>
              <a:defRPr sz="3800"/>
            </a:lvl2pPr>
            <a:lvl3pPr marL="1227856" indent="0">
              <a:buNone/>
              <a:defRPr sz="3200"/>
            </a:lvl3pPr>
            <a:lvl4pPr marL="1841784" indent="0">
              <a:buNone/>
              <a:defRPr sz="2700"/>
            </a:lvl4pPr>
            <a:lvl5pPr marL="2455713" indent="0">
              <a:buNone/>
              <a:defRPr sz="2700"/>
            </a:lvl5pPr>
            <a:lvl6pPr marL="3069641" indent="0">
              <a:buNone/>
              <a:defRPr sz="2700"/>
            </a:lvl6pPr>
            <a:lvl7pPr marL="3683569" indent="0">
              <a:buNone/>
              <a:defRPr sz="2700"/>
            </a:lvl7pPr>
            <a:lvl8pPr marL="4297497" indent="0">
              <a:buNone/>
              <a:defRPr sz="2700"/>
            </a:lvl8pPr>
            <a:lvl9pPr marL="4911425" indent="0">
              <a:buNone/>
              <a:defRPr sz="27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88432" y="6082983"/>
            <a:ext cx="8229600" cy="912177"/>
          </a:xfrm>
        </p:spPr>
        <p:txBody>
          <a:bodyPr/>
          <a:lstStyle>
            <a:lvl1pPr marL="0" indent="0">
              <a:buNone/>
              <a:defRPr sz="1900"/>
            </a:lvl1pPr>
            <a:lvl2pPr marL="613928" indent="0">
              <a:buNone/>
              <a:defRPr sz="1600"/>
            </a:lvl2pPr>
            <a:lvl3pPr marL="1227856" indent="0">
              <a:buNone/>
              <a:defRPr sz="1300"/>
            </a:lvl3pPr>
            <a:lvl4pPr marL="1841784" indent="0">
              <a:buNone/>
              <a:defRPr sz="1200"/>
            </a:lvl4pPr>
            <a:lvl5pPr marL="2455713" indent="0">
              <a:buNone/>
              <a:defRPr sz="1200"/>
            </a:lvl5pPr>
            <a:lvl6pPr marL="3069641" indent="0">
              <a:buNone/>
              <a:defRPr sz="1200"/>
            </a:lvl6pPr>
            <a:lvl7pPr marL="3683569" indent="0">
              <a:buNone/>
              <a:defRPr sz="1200"/>
            </a:lvl7pPr>
            <a:lvl8pPr marL="4297497" indent="0">
              <a:buNone/>
              <a:defRPr sz="1200"/>
            </a:lvl8pPr>
            <a:lvl9pPr marL="4911425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9FE6-EE25-472A-A686-06FD93CB79FD}" type="datetimeFigureOut">
              <a:rPr lang="en-US" smtClean="0"/>
              <a:t>1/31/2022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5B6FE-35D7-4E60-A77A-C4F428873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345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311256"/>
            <a:ext cx="12344400" cy="1295400"/>
          </a:xfrm>
          <a:prstGeom prst="rect">
            <a:avLst/>
          </a:prstGeom>
        </p:spPr>
        <p:txBody>
          <a:bodyPr vert="horz" lIns="122786" tIns="61393" rIns="122786" bIns="61393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813560"/>
            <a:ext cx="12344400" cy="5129425"/>
          </a:xfrm>
          <a:prstGeom prst="rect">
            <a:avLst/>
          </a:prstGeom>
        </p:spPr>
        <p:txBody>
          <a:bodyPr vert="horz" lIns="122786" tIns="61393" rIns="122786" bIns="6139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7203864"/>
            <a:ext cx="3200400" cy="413808"/>
          </a:xfrm>
          <a:prstGeom prst="rect">
            <a:avLst/>
          </a:prstGeom>
        </p:spPr>
        <p:txBody>
          <a:bodyPr vert="horz" lIns="122786" tIns="61393" rIns="122786" bIns="61393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209FE6-EE25-472A-A686-06FD93CB79FD}" type="datetimeFigureOut">
              <a:rPr lang="en-US" smtClean="0"/>
              <a:t>1/31/2022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86300" y="7203864"/>
            <a:ext cx="4343400" cy="413808"/>
          </a:xfrm>
          <a:prstGeom prst="rect">
            <a:avLst/>
          </a:prstGeom>
        </p:spPr>
        <p:txBody>
          <a:bodyPr vert="horz" lIns="122786" tIns="61393" rIns="122786" bIns="61393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829800" y="7203864"/>
            <a:ext cx="3200400" cy="413808"/>
          </a:xfrm>
          <a:prstGeom prst="rect">
            <a:avLst/>
          </a:prstGeom>
        </p:spPr>
        <p:txBody>
          <a:bodyPr vert="horz" lIns="122786" tIns="61393" rIns="122786" bIns="61393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25B6FE-35D7-4E60-A77A-C4F428873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450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27856" rtl="0" eaLnBrk="1" latinLnBrk="0" hangingPunct="1">
        <a:spcBef>
          <a:spcPct val="0"/>
        </a:spcBef>
        <a:buNone/>
        <a:defRPr sz="5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0446" indent="-460446" algn="l" defTabSz="1227856" rtl="0" eaLnBrk="1" latinLnBrk="0" hangingPunct="1">
        <a:spcBef>
          <a:spcPct val="20000"/>
        </a:spcBef>
        <a:buFont typeface="Arial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997633" indent="-383705" algn="l" defTabSz="1227856" rtl="0" eaLnBrk="1" latinLnBrk="0" hangingPunct="1">
        <a:spcBef>
          <a:spcPct val="20000"/>
        </a:spcBef>
        <a:buFont typeface="Arial" pitchFamily="34" charset="0"/>
        <a:buChar char="–"/>
        <a:defRPr sz="3800" kern="1200">
          <a:solidFill>
            <a:schemeClr val="tx1"/>
          </a:solidFill>
          <a:latin typeface="+mn-lt"/>
          <a:ea typeface="+mn-ea"/>
          <a:cs typeface="+mn-cs"/>
        </a:defRPr>
      </a:lvl2pPr>
      <a:lvl3pPr marL="1534820" indent="-306964" algn="l" defTabSz="1227856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48749" indent="-306964" algn="l" defTabSz="1227856" rtl="0" eaLnBrk="1" latinLnBrk="0" hangingPunct="1">
        <a:spcBef>
          <a:spcPct val="20000"/>
        </a:spcBef>
        <a:buFont typeface="Arial" pitchFamily="34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62677" indent="-306964" algn="l" defTabSz="1227856" rtl="0" eaLnBrk="1" latinLnBrk="0" hangingPunct="1">
        <a:spcBef>
          <a:spcPct val="20000"/>
        </a:spcBef>
        <a:buFont typeface="Arial" pitchFamily="34" charset="0"/>
        <a:buChar char="»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376605" indent="-306964" algn="l" defTabSz="1227856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90533" indent="-306964" algn="l" defTabSz="1227856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604461" indent="-306964" algn="l" defTabSz="1227856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218389" indent="-306964" algn="l" defTabSz="1227856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2785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13928" algn="l" defTabSz="122785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27856" algn="l" defTabSz="122785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41784" algn="l" defTabSz="122785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55713" algn="l" defTabSz="122785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69641" algn="l" defTabSz="122785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83569" algn="l" defTabSz="122785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97497" algn="l" defTabSz="122785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911425" algn="l" defTabSz="122785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35966" y="3930070"/>
            <a:ext cx="13001141" cy="1047315"/>
          </a:xfrm>
          <a:prstGeom prst="rect">
            <a:avLst/>
          </a:prstGeom>
          <a:noFill/>
        </p:spPr>
        <p:txBody>
          <a:bodyPr wrap="none" lIns="122786" tIns="61393" rIns="122786" bIns="61393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6000" b="1" spc="67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Welcome </a:t>
            </a:r>
            <a:r>
              <a:rPr lang="en-US" sz="6000" b="1" spc="67" dirty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to</a:t>
            </a:r>
            <a:r>
              <a:rPr lang="en-US" sz="6000" b="1" spc="67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spc="67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my</a:t>
            </a:r>
            <a:r>
              <a:rPr lang="en-US" sz="6000" b="1" spc="67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spc="67" dirty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multimedia</a:t>
            </a:r>
            <a:r>
              <a:rPr lang="en-US" sz="6000" b="1" spc="67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spc="67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class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036" y="1752600"/>
            <a:ext cx="13335000" cy="5832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0173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4.07407E-6 L 0.00156 -0.4238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" y="-2120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09584" y="302200"/>
            <a:ext cx="8103500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7200" b="1" u="sng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Days of the week</a:t>
            </a:r>
            <a:endParaRPr lang="en-US" sz="7200" b="1" u="sng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04731" y="1655434"/>
            <a:ext cx="23439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Saturday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10049" y="2301765"/>
            <a:ext cx="23439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Sunday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10049" y="3174231"/>
            <a:ext cx="23439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Monday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10049" y="4036000"/>
            <a:ext cx="23439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Tuesday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04731" y="5102800"/>
            <a:ext cx="32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Wednesday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09584" y="5846682"/>
            <a:ext cx="33976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Thursday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09584" y="6703000"/>
            <a:ext cx="23439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Friday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ight Arrow 9"/>
          <p:cNvSpPr/>
          <p:nvPr/>
        </p:nvSpPr>
        <p:spPr>
          <a:xfrm>
            <a:off x="5881849" y="1817016"/>
            <a:ext cx="2488324" cy="3231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11" name="Right Arrow 10"/>
          <p:cNvSpPr/>
          <p:nvPr/>
        </p:nvSpPr>
        <p:spPr>
          <a:xfrm>
            <a:off x="5881849" y="2473801"/>
            <a:ext cx="2546131" cy="3231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12" name="Right Arrow 11"/>
          <p:cNvSpPr/>
          <p:nvPr/>
        </p:nvSpPr>
        <p:spPr>
          <a:xfrm>
            <a:off x="5881849" y="3273999"/>
            <a:ext cx="2525110" cy="38497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13" name="Right Arrow 12"/>
          <p:cNvSpPr/>
          <p:nvPr/>
        </p:nvSpPr>
        <p:spPr>
          <a:xfrm>
            <a:off x="5805649" y="4197582"/>
            <a:ext cx="2596055" cy="3231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14" name="Right Arrow 13"/>
          <p:cNvSpPr/>
          <p:nvPr/>
        </p:nvSpPr>
        <p:spPr>
          <a:xfrm>
            <a:off x="5805649" y="5264382"/>
            <a:ext cx="2596055" cy="3231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15" name="Right Arrow 14"/>
          <p:cNvSpPr/>
          <p:nvPr/>
        </p:nvSpPr>
        <p:spPr>
          <a:xfrm>
            <a:off x="5805649" y="6028231"/>
            <a:ext cx="2601310" cy="3231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16" name="Right Arrow 15"/>
          <p:cNvSpPr/>
          <p:nvPr/>
        </p:nvSpPr>
        <p:spPr>
          <a:xfrm>
            <a:off x="5805649" y="6703000"/>
            <a:ext cx="2564524" cy="35336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8777449" y="1658033"/>
            <a:ext cx="23439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শনিবার</a:t>
            </a:r>
            <a:r>
              <a:rPr lang="en-US" sz="36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solidFill>
                <a:schemeClr val="accent6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663646" y="2312218"/>
            <a:ext cx="23439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রবিবার</a:t>
            </a:r>
            <a:r>
              <a:rPr lang="en-US" sz="36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solidFill>
                <a:schemeClr val="accent6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683356" y="3174230"/>
            <a:ext cx="23439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সোমবার</a:t>
            </a:r>
            <a:r>
              <a:rPr lang="en-US" sz="36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solidFill>
                <a:schemeClr val="accent6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581566" y="4036000"/>
            <a:ext cx="23439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মঙ্গলবার</a:t>
            </a:r>
            <a:r>
              <a:rPr lang="en-US" sz="36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solidFill>
                <a:schemeClr val="accent6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677851" y="5102799"/>
            <a:ext cx="23439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বুধবার</a:t>
            </a:r>
            <a:r>
              <a:rPr lang="en-US" sz="36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solidFill>
                <a:schemeClr val="accent6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8735658" y="5817695"/>
            <a:ext cx="23439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বৃহস্পতিবার</a:t>
            </a:r>
            <a:r>
              <a:rPr lang="en-US" sz="36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solidFill>
                <a:schemeClr val="accent6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732905" y="6571620"/>
            <a:ext cx="23439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শুক্রবার</a:t>
            </a:r>
            <a:r>
              <a:rPr lang="en-US" sz="36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solidFill>
                <a:schemeClr val="accent6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4694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/>
      <p:bldP spid="20" grpId="0"/>
      <p:bldP spid="21" grpId="0"/>
      <p:bldP spid="22" grpId="0"/>
      <p:bldP spid="23" grpId="0"/>
      <p:bldP spid="24" grpId="0"/>
      <p:bldP spid="2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09584" y="302200"/>
            <a:ext cx="9211176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7200" b="1" u="sng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Months of the year </a:t>
            </a:r>
            <a:endParaRPr lang="en-US" sz="7200" b="1" u="sng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04731" y="1655434"/>
            <a:ext cx="23439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January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15304" y="2496368"/>
            <a:ext cx="23439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February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10049" y="3342371"/>
            <a:ext cx="23439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March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10049" y="4206793"/>
            <a:ext cx="23439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April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04731" y="5102800"/>
            <a:ext cx="32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May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09584" y="5846682"/>
            <a:ext cx="33976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June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239000" y="1752600"/>
            <a:ext cx="23439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July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220732" y="3342372"/>
            <a:ext cx="31424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September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220732" y="4191000"/>
            <a:ext cx="23439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October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239000" y="5047565"/>
            <a:ext cx="365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November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275974" y="5764841"/>
            <a:ext cx="31371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December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220732" y="2527900"/>
            <a:ext cx="23439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August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5943600" y="1752600"/>
            <a:ext cx="0" cy="48768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2775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26" grpId="0"/>
      <p:bldP spid="27" grpId="0"/>
      <p:bldP spid="28" grpId="0"/>
      <p:bldP spid="29" grpId="0"/>
      <p:bldP spid="3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169551" y="294290"/>
            <a:ext cx="6291292" cy="1601313"/>
          </a:xfrm>
          <a:prstGeom prst="rect">
            <a:avLst/>
          </a:prstGeom>
          <a:noFill/>
        </p:spPr>
        <p:txBody>
          <a:bodyPr wrap="none" lIns="122786" tIns="61393" rIns="122786" bIns="61393">
            <a:spAutoFit/>
          </a:bodyPr>
          <a:lstStyle/>
          <a:p>
            <a:pPr algn="ctr"/>
            <a:r>
              <a:rPr lang="en-US" sz="9600" b="1" u="sng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Pair </a:t>
            </a:r>
            <a:r>
              <a:rPr lang="en-US" sz="9600" b="1" u="sng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work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85800" y="2339572"/>
            <a:ext cx="12687299" cy="5294631"/>
          </a:xfrm>
          <a:prstGeom prst="rect">
            <a:avLst/>
          </a:prstGeom>
          <a:noFill/>
        </p:spPr>
        <p:txBody>
          <a:bodyPr wrap="square" lIns="122786" tIns="61393" rIns="122786" bIns="61393" rtlCol="0">
            <a:spAutoFit/>
          </a:bodyPr>
          <a:lstStyle/>
          <a:p>
            <a:r>
              <a:rPr lang="en-US" sz="4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Answer the following questions.</a:t>
            </a:r>
          </a:p>
          <a:p>
            <a:endParaRPr lang="en-US" sz="4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4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How many hours make a day?</a:t>
            </a:r>
            <a:endParaRPr lang="en-US" sz="4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marL="690669" indent="-690669">
              <a:buAutoNum type="arabicPeriod"/>
            </a:pPr>
            <a:endParaRPr lang="en-US" sz="4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4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How many days make a week?  </a:t>
            </a:r>
            <a:endParaRPr lang="en-US" sz="4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marL="690669" indent="-690669">
              <a:buAutoNum type="arabicPeriod"/>
            </a:pPr>
            <a:endParaRPr lang="en-US" sz="4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4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57249" y="4586340"/>
            <a:ext cx="12344399" cy="801094"/>
          </a:xfrm>
          <a:prstGeom prst="rect">
            <a:avLst/>
          </a:prstGeom>
          <a:noFill/>
        </p:spPr>
        <p:txBody>
          <a:bodyPr wrap="square" lIns="122786" tIns="61393" rIns="122786" bIns="61393" rtlCol="0">
            <a:spAutoFit/>
          </a:bodyPr>
          <a:lstStyle/>
          <a:p>
            <a:r>
              <a:rPr lang="en-US" sz="44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Ans</a:t>
            </a:r>
            <a:r>
              <a:rPr lang="en-US" sz="4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:</a:t>
            </a:r>
            <a:r>
              <a:rPr lang="en-US" sz="4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24 </a:t>
            </a:r>
            <a:r>
              <a:rPr lang="en-US" sz="4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hours make a day. 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85800" y="6096000"/>
            <a:ext cx="13258800" cy="862649"/>
          </a:xfrm>
          <a:prstGeom prst="rect">
            <a:avLst/>
          </a:prstGeom>
          <a:noFill/>
        </p:spPr>
        <p:txBody>
          <a:bodyPr wrap="square" lIns="122786" tIns="61393" rIns="122786" bIns="61393" rtlCol="0">
            <a:spAutoFit/>
          </a:bodyPr>
          <a:lstStyle/>
          <a:p>
            <a:r>
              <a:rPr lang="en-US" sz="4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Ans: </a:t>
            </a:r>
            <a:r>
              <a:rPr lang="en-US" sz="4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7 </a:t>
            </a:r>
            <a:r>
              <a:rPr lang="en-US" sz="4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days make a week.</a:t>
            </a:r>
            <a:endParaRPr lang="en-US" sz="48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94290"/>
            <a:ext cx="2133600" cy="1444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1831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1933295" y="206913"/>
            <a:ext cx="1564491" cy="229752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210" y="5095241"/>
            <a:ext cx="2080326" cy="2504441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143000" y="206917"/>
            <a:ext cx="4982442" cy="7602956"/>
          </a:xfrm>
          <a:prstGeom prst="rect">
            <a:avLst/>
          </a:prstGeom>
          <a:noFill/>
        </p:spPr>
        <p:txBody>
          <a:bodyPr wrap="square" lIns="122786" tIns="61393" rIns="122786" bIns="61393">
            <a:spAutoFit/>
          </a:bodyPr>
          <a:lstStyle/>
          <a:p>
            <a:pPr algn="ctr"/>
            <a:r>
              <a:rPr lang="en-US" sz="81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Open your english book at the page </a:t>
            </a:r>
            <a:r>
              <a:rPr lang="en-US" sz="81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no-</a:t>
            </a:r>
            <a:r>
              <a:rPr lang="en-US" sz="81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1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18.</a:t>
            </a:r>
            <a:endParaRPr lang="en-US" sz="81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600" y="381000"/>
            <a:ext cx="5867400" cy="701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9974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82755" y="315554"/>
            <a:ext cx="10164146" cy="1231981"/>
          </a:xfrm>
          <a:prstGeom prst="rect">
            <a:avLst/>
          </a:prstGeom>
          <a:solidFill>
            <a:srgbClr val="FFFF00"/>
          </a:solidFill>
          <a:ln w="76200">
            <a:solidFill>
              <a:srgbClr val="00B0F0"/>
            </a:solidFill>
          </a:ln>
        </p:spPr>
        <p:txBody>
          <a:bodyPr wrap="none" lIns="122786" tIns="61393" rIns="122786" bIns="61393">
            <a:spAutoFit/>
          </a:bodyPr>
          <a:lstStyle/>
          <a:p>
            <a:pPr algn="ctr"/>
            <a:r>
              <a:rPr lang="en-US" sz="7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Some word meanings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20388" y="2314794"/>
            <a:ext cx="6057903" cy="4863744"/>
          </a:xfrm>
          <a:prstGeom prst="rect">
            <a:avLst/>
          </a:prstGeom>
          <a:noFill/>
        </p:spPr>
        <p:txBody>
          <a:bodyPr wrap="square" lIns="122786" tIns="61393" rIns="122786" bIns="61393" rtlCol="0">
            <a:spAutoFit/>
          </a:bodyPr>
          <a:lstStyle/>
          <a:p>
            <a:r>
              <a:rPr lang="en-US" sz="4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Hour</a:t>
            </a:r>
          </a:p>
          <a:p>
            <a:r>
              <a:rPr lang="en-US" sz="4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Day</a:t>
            </a:r>
            <a:endParaRPr lang="en-US" sz="44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44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Week</a:t>
            </a:r>
          </a:p>
          <a:p>
            <a:r>
              <a:rPr lang="en-US" sz="4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Month</a:t>
            </a:r>
            <a:endParaRPr lang="en-US" sz="44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4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Year</a:t>
            </a:r>
            <a:endParaRPr lang="en-US" sz="44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4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Leap </a:t>
            </a:r>
            <a:r>
              <a:rPr lang="en-US" sz="44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year</a:t>
            </a:r>
          </a:p>
          <a:p>
            <a:endParaRPr lang="en-US" sz="4400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2621830" y="2447063"/>
            <a:ext cx="5848625" cy="518160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2786" tIns="61393" rIns="122786" bIns="61393" rtlCol="0" anchor="ctr"/>
          <a:lstStyle/>
          <a:p>
            <a:pPr algn="ctr"/>
            <a:endParaRPr lang="en-US" sz="2000"/>
          </a:p>
        </p:txBody>
      </p:sp>
      <p:sp>
        <p:nvSpPr>
          <p:cNvPr id="5" name="Right Arrow 4"/>
          <p:cNvSpPr/>
          <p:nvPr/>
        </p:nvSpPr>
        <p:spPr>
          <a:xfrm>
            <a:off x="2621830" y="3115888"/>
            <a:ext cx="5848625" cy="518160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2786" tIns="61393" rIns="122786" bIns="61393"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2774230" y="3695332"/>
            <a:ext cx="5717482" cy="518160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2786" tIns="61393" rIns="122786" bIns="61393"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2895601" y="4349531"/>
            <a:ext cx="5596112" cy="518160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2786" tIns="61393" rIns="122786" bIns="61393"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2514600" y="5145102"/>
            <a:ext cx="5961345" cy="518160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2786" tIns="61393" rIns="122786" bIns="61393"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3962400" y="5747377"/>
            <a:ext cx="4550334" cy="518160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2786" tIns="61393" rIns="122786" bIns="61393"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8732713" y="2314794"/>
            <a:ext cx="2743200" cy="801094"/>
          </a:xfrm>
          <a:prstGeom prst="rect">
            <a:avLst/>
          </a:prstGeom>
          <a:noFill/>
        </p:spPr>
        <p:txBody>
          <a:bodyPr wrap="square" lIns="122786" tIns="61393" rIns="122786" bIns="61393" rtlCol="0">
            <a:spAutoFit/>
          </a:bodyPr>
          <a:lstStyle/>
          <a:p>
            <a:r>
              <a:rPr lang="en-US" sz="4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ঘন্টা</a:t>
            </a:r>
            <a:r>
              <a:rPr lang="en-US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</a:t>
            </a:r>
            <a:endParaRPr lang="en-US" sz="4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582549" y="2897477"/>
            <a:ext cx="3889613" cy="801094"/>
          </a:xfrm>
          <a:prstGeom prst="rect">
            <a:avLst/>
          </a:prstGeom>
          <a:noFill/>
        </p:spPr>
        <p:txBody>
          <a:bodyPr wrap="square" lIns="122786" tIns="61393" rIns="122786" bIns="61393" rtlCol="0">
            <a:spAutoFit/>
          </a:bodyPr>
          <a:lstStyle/>
          <a:p>
            <a:r>
              <a:rPr lang="en-US" sz="4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দিন</a:t>
            </a:r>
            <a:r>
              <a:rPr lang="en-US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  </a:t>
            </a:r>
            <a:endParaRPr lang="en-US" sz="4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621080" y="4234496"/>
            <a:ext cx="3036137" cy="801094"/>
          </a:xfrm>
          <a:prstGeom prst="rect">
            <a:avLst/>
          </a:prstGeom>
          <a:noFill/>
        </p:spPr>
        <p:txBody>
          <a:bodyPr wrap="square" lIns="122786" tIns="61393" rIns="122786" bIns="61393" rtlCol="0">
            <a:spAutoFit/>
          </a:bodyPr>
          <a:lstStyle/>
          <a:p>
            <a:r>
              <a:rPr lang="en-US" sz="4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মাস</a:t>
            </a:r>
            <a:r>
              <a:rPr lang="en-US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 </a:t>
            </a:r>
            <a:endParaRPr lang="en-US" sz="4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787912" y="4946283"/>
            <a:ext cx="2743200" cy="801094"/>
          </a:xfrm>
          <a:prstGeom prst="rect">
            <a:avLst/>
          </a:prstGeom>
          <a:noFill/>
        </p:spPr>
        <p:txBody>
          <a:bodyPr wrap="square" lIns="122786" tIns="61393" rIns="122786" bIns="61393" rtlCol="0">
            <a:spAutoFit/>
          </a:bodyPr>
          <a:lstStyle/>
          <a:p>
            <a:r>
              <a:rPr lang="en-US" sz="4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বছর</a:t>
            </a:r>
            <a:r>
              <a:rPr lang="en-US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</a:t>
            </a:r>
            <a:endParaRPr lang="en-US" sz="4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730085" y="5633512"/>
            <a:ext cx="4914902" cy="801094"/>
          </a:xfrm>
          <a:prstGeom prst="rect">
            <a:avLst/>
          </a:prstGeom>
          <a:noFill/>
        </p:spPr>
        <p:txBody>
          <a:bodyPr wrap="square" lIns="122786" tIns="61393" rIns="122786" bIns="61393" rtlCol="0">
            <a:spAutoFit/>
          </a:bodyPr>
          <a:lstStyle/>
          <a:p>
            <a:r>
              <a:rPr lang="en-US" sz="4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অধিবর্ষ</a:t>
            </a:r>
            <a:r>
              <a:rPr lang="en-US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</a:t>
            </a:r>
            <a:endParaRPr lang="en-US" sz="4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582549" y="3476921"/>
            <a:ext cx="4507173" cy="801094"/>
          </a:xfrm>
          <a:prstGeom prst="rect">
            <a:avLst/>
          </a:prstGeom>
          <a:noFill/>
        </p:spPr>
        <p:txBody>
          <a:bodyPr wrap="square" lIns="122786" tIns="61393" rIns="122786" bIns="61393" rtlCol="0">
            <a:spAutoFit/>
          </a:bodyPr>
          <a:lstStyle/>
          <a:p>
            <a:r>
              <a:rPr lang="en-US" sz="4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সপ্তাহ</a:t>
            </a:r>
            <a:r>
              <a:rPr lang="en-US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 </a:t>
            </a:r>
            <a:endParaRPr lang="en-US" sz="4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1520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1" grpId="0"/>
      <p:bldP spid="12" grpId="0"/>
      <p:bldP spid="13" grpId="0"/>
      <p:bldP spid="14" grpId="0"/>
      <p:bldP spid="15" grpId="0"/>
      <p:bldP spid="1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797" y="1844652"/>
            <a:ext cx="13217237" cy="570792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623088" y="348230"/>
            <a:ext cx="7908722" cy="1493591"/>
          </a:xfrm>
          <a:prstGeom prst="rect">
            <a:avLst/>
          </a:prstGeom>
          <a:noFill/>
        </p:spPr>
        <p:txBody>
          <a:bodyPr wrap="none" lIns="122786" tIns="61393" rIns="122786" bIns="61393">
            <a:spAutoFit/>
          </a:bodyPr>
          <a:lstStyle/>
          <a:p>
            <a:pPr algn="ctr"/>
            <a:r>
              <a:rPr lang="en-US" sz="89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Loud reading</a:t>
            </a:r>
          </a:p>
        </p:txBody>
      </p:sp>
    </p:spTree>
    <p:extLst>
      <p:ext uri="{BB962C8B-B14F-4D97-AF65-F5344CB8AC3E}">
        <p14:creationId xmlns:p14="http://schemas.microsoft.com/office/powerpoint/2010/main" val="3429605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56005" y="259080"/>
            <a:ext cx="7600944" cy="1355091"/>
          </a:xfrm>
          <a:prstGeom prst="rect">
            <a:avLst/>
          </a:prstGeom>
          <a:noFill/>
        </p:spPr>
        <p:txBody>
          <a:bodyPr wrap="none" lIns="122786" tIns="61393" rIns="122786" bIns="61393">
            <a:spAutoFit/>
          </a:bodyPr>
          <a:lstStyle/>
          <a:p>
            <a:pPr algn="ctr"/>
            <a:r>
              <a:rPr lang="en-US" sz="80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206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EVALUATION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1514807"/>
            <a:ext cx="13888973" cy="5663963"/>
          </a:xfrm>
          <a:prstGeom prst="rect">
            <a:avLst/>
          </a:prstGeom>
          <a:noFill/>
        </p:spPr>
        <p:txBody>
          <a:bodyPr wrap="square" lIns="122786" tIns="61393" rIns="122786" bIns="61393" rtlCol="0">
            <a:spAutoFit/>
          </a:bodyPr>
          <a:lstStyle/>
          <a:p>
            <a:pPr marL="460446" indent="-460446">
              <a:buAutoNum type="alphaUcPeriod"/>
            </a:pPr>
            <a:r>
              <a:rPr lang="en-US" sz="3600" u="sng" dirty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Write “T” for correct statement or “F” for false statement</a:t>
            </a:r>
            <a:r>
              <a:rPr lang="en-US" sz="3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.</a:t>
            </a:r>
          </a:p>
          <a:p>
            <a:r>
              <a:rPr lang="en-US" sz="3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en-US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3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. </a:t>
            </a:r>
            <a:r>
              <a:rPr lang="en-US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60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seconds make a minute.</a:t>
            </a:r>
            <a:endParaRPr lang="en-US" sz="36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2</a:t>
            </a:r>
            <a:r>
              <a:rPr lang="en-US" sz="3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. 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A week consists of </a:t>
            </a:r>
            <a:r>
              <a:rPr lang="en-US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days. </a:t>
            </a:r>
            <a:endParaRPr lang="en-US" sz="36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en-US" sz="3600" dirty="0" smtClean="0">
                <a:solidFill>
                  <a:srgbClr val="7030A0"/>
                </a:solidFill>
                <a:cs typeface="NikoshBAN" pitchFamily="2" charset="0"/>
              </a:rPr>
              <a:t>3. </a:t>
            </a:r>
            <a:r>
              <a:rPr lang="en-US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22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hours make a day.</a:t>
            </a:r>
            <a:endParaRPr lang="en-US" sz="36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en-US" sz="3600" dirty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B. </a:t>
            </a:r>
            <a:r>
              <a:rPr lang="en-US" sz="3600" u="sng" dirty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Answer the following questions</a:t>
            </a:r>
            <a:r>
              <a:rPr lang="en-US" sz="3600" u="sng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.</a:t>
            </a:r>
          </a:p>
          <a:p>
            <a:r>
              <a:rPr lang="en-US" sz="3600" u="sng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600" u="sng" dirty="0">
              <a:solidFill>
                <a:schemeClr val="accent3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. How many months make a year?</a:t>
            </a:r>
          </a:p>
          <a:p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36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. How many days are there in a </a:t>
            </a:r>
            <a:r>
              <a:rPr lang="en-US" sz="3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L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eap Year? </a:t>
            </a:r>
            <a:endParaRPr lang="en-US" sz="36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162800" y="2097501"/>
            <a:ext cx="841664" cy="677983"/>
          </a:xfrm>
          <a:prstGeom prst="rect">
            <a:avLst/>
          </a:prstGeom>
          <a:noFill/>
        </p:spPr>
        <p:txBody>
          <a:bodyPr wrap="square" lIns="122786" tIns="61393" rIns="122786" bIns="61393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768244" y="2666999"/>
            <a:ext cx="841664" cy="677983"/>
          </a:xfrm>
          <a:prstGeom prst="rect">
            <a:avLst/>
          </a:prstGeom>
          <a:noFill/>
        </p:spPr>
        <p:txBody>
          <a:bodyPr wrap="square" lIns="122786" tIns="61393" rIns="122786" bIns="61393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F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33855" y="5470700"/>
            <a:ext cx="12954000" cy="739538"/>
          </a:xfrm>
          <a:prstGeom prst="rect">
            <a:avLst/>
          </a:prstGeom>
          <a:noFill/>
        </p:spPr>
        <p:txBody>
          <a:bodyPr wrap="square" lIns="122786" tIns="61393" rIns="122786" bIns="61393" rtlCol="0">
            <a:spAutoFit/>
          </a:bodyPr>
          <a:lstStyle/>
          <a:p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Ans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: 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months make a year. </a:t>
            </a:r>
            <a:endParaRPr lang="en-US" sz="4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3855" y="7028898"/>
            <a:ext cx="12491681" cy="677983"/>
          </a:xfrm>
          <a:prstGeom prst="rect">
            <a:avLst/>
          </a:prstGeom>
          <a:noFill/>
        </p:spPr>
        <p:txBody>
          <a:bodyPr wrap="square" lIns="122786" tIns="61393" rIns="122786" bIns="61393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Ans: 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There are 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366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days in a Leap Year.</a:t>
            </a:r>
            <a:endParaRPr lang="en-US" sz="36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15000" y="3158391"/>
            <a:ext cx="841664" cy="677983"/>
          </a:xfrm>
          <a:prstGeom prst="rect">
            <a:avLst/>
          </a:prstGeom>
          <a:noFill/>
        </p:spPr>
        <p:txBody>
          <a:bodyPr wrap="square" lIns="122786" tIns="61393" rIns="122786" bIns="61393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F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94290"/>
            <a:ext cx="2133600" cy="1220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1739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95600" y="304800"/>
            <a:ext cx="10320924" cy="1939867"/>
          </a:xfrm>
          <a:prstGeom prst="rect">
            <a:avLst/>
          </a:prstGeom>
          <a:solidFill>
            <a:srgbClr val="7030A0"/>
          </a:solidFill>
          <a:ln w="76200">
            <a:solidFill>
              <a:srgbClr val="FFC000"/>
            </a:solidFill>
          </a:ln>
        </p:spPr>
        <p:txBody>
          <a:bodyPr wrap="square" lIns="122786" tIns="61393" rIns="122786" bIns="61393">
            <a:spAutoFit/>
          </a:bodyPr>
          <a:lstStyle/>
          <a:p>
            <a:pPr algn="ctr"/>
            <a:r>
              <a:rPr lang="en-US" sz="118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Home work</a:t>
            </a:r>
          </a:p>
        </p:txBody>
      </p:sp>
      <p:sp>
        <p:nvSpPr>
          <p:cNvPr id="5" name="Plaque 4">
            <a:extLst>
              <a:ext uri="{FF2B5EF4-FFF2-40B4-BE49-F238E27FC236}">
                <a16:creationId xmlns:lc="http://schemas.openxmlformats.org/drawingml/2006/lockedCanvas" xmlns:a16="http://schemas.microsoft.com/office/drawing/2014/main" xmlns="" id="{19B9BFE6-7579-42A1-B9EE-523C90BEEC2B}"/>
              </a:ext>
            </a:extLst>
          </p:cNvPr>
          <p:cNvSpPr/>
          <p:nvPr/>
        </p:nvSpPr>
        <p:spPr>
          <a:xfrm>
            <a:off x="433318" y="3022600"/>
            <a:ext cx="12801599" cy="4002339"/>
          </a:xfrm>
          <a:prstGeom prst="plaqu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2786" tIns="61393" rIns="122786" bIns="61393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Write a short composition about </a:t>
            </a:r>
            <a:r>
              <a:rPr lang="en-US" sz="6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“ A calendar”.</a:t>
            </a:r>
            <a:endParaRPr lang="en-US" sz="66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94290"/>
            <a:ext cx="2590800" cy="1950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9610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59080"/>
            <a:ext cx="13487400" cy="7513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3364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90622" y="6830"/>
            <a:ext cx="7354082" cy="1478202"/>
          </a:xfrm>
          <a:prstGeom prst="rect">
            <a:avLst/>
          </a:prstGeom>
          <a:noFill/>
        </p:spPr>
        <p:txBody>
          <a:bodyPr wrap="none" lIns="122786" tIns="61393" rIns="122786" bIns="61393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8800" b="1" dirty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Introduction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" y="207702"/>
            <a:ext cx="2057400" cy="125761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01400" y="259078"/>
            <a:ext cx="2057400" cy="125761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68" t="11230" r="11255" b="10082"/>
          <a:stretch/>
        </p:blipFill>
        <p:spPr>
          <a:xfrm>
            <a:off x="8175734" y="1349700"/>
            <a:ext cx="4038600" cy="3775845"/>
          </a:xfrm>
          <a:prstGeom prst="rect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5100" y="1554480"/>
            <a:ext cx="1062450" cy="639064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2590" y="5105400"/>
            <a:ext cx="6970673" cy="1991904"/>
          </a:xfrm>
          <a:prstGeom prst="rect">
            <a:avLst/>
          </a:prstGeom>
        </p:spPr>
        <p:txBody>
          <a:bodyPr wrap="square" lIns="82880" tIns="41440" rIns="82880" bIns="4144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000" b="1" i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Kuhinur</a:t>
            </a:r>
            <a:r>
              <a:rPr lang="en-US" sz="4000" b="1" i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i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Jannat</a:t>
            </a:r>
            <a:endParaRPr lang="en-US" sz="4000" b="1" i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800" b="1" i="1" dirty="0">
                <a:solidFill>
                  <a:srgbClr val="008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Assistant teacher</a:t>
            </a:r>
          </a:p>
          <a:p>
            <a:pPr algn="ctr"/>
            <a:r>
              <a:rPr lang="en-US" sz="2800" b="1" i="1" dirty="0">
                <a:solidFill>
                  <a:srgbClr val="008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en-US" sz="2800" b="1" i="1" dirty="0" err="1" smtClean="0">
                <a:solidFill>
                  <a:srgbClr val="008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Fakirakata</a:t>
            </a:r>
            <a:r>
              <a:rPr lang="en-US" sz="2800" b="1" i="1" dirty="0" smtClean="0">
                <a:solidFill>
                  <a:srgbClr val="008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i="1" dirty="0">
                <a:solidFill>
                  <a:srgbClr val="008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Govt. primary school.</a:t>
            </a:r>
          </a:p>
          <a:p>
            <a:pPr algn="ctr"/>
            <a:r>
              <a:rPr lang="en-US" sz="2800" b="1" i="1" dirty="0" err="1" smtClean="0">
                <a:solidFill>
                  <a:srgbClr val="008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Moheshkhali</a:t>
            </a:r>
            <a:r>
              <a:rPr lang="en-US" sz="2800" b="1" i="1" dirty="0" smtClean="0">
                <a:solidFill>
                  <a:srgbClr val="008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b="1" i="1" dirty="0" err="1" smtClean="0">
                <a:solidFill>
                  <a:srgbClr val="008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Cox’sbazar</a:t>
            </a:r>
            <a:endParaRPr lang="en-US" sz="2800" b="1" dirty="0">
              <a:solidFill>
                <a:srgbClr val="008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577550" y="5189787"/>
            <a:ext cx="6400800" cy="2278421"/>
          </a:xfrm>
          <a:prstGeom prst="rect">
            <a:avLst/>
          </a:prstGeom>
          <a:noFill/>
        </p:spPr>
        <p:txBody>
          <a:bodyPr wrap="square" lIns="122786" tIns="61393" rIns="122786" bIns="61393" rtlCol="0">
            <a:spAutoFit/>
          </a:bodyPr>
          <a:lstStyle/>
          <a:p>
            <a:r>
              <a:rPr lang="en-US" sz="32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Class: Five</a:t>
            </a:r>
          </a:p>
          <a:p>
            <a:r>
              <a:rPr lang="en-US" sz="28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Subject: English</a:t>
            </a:r>
          </a:p>
          <a:p>
            <a:r>
              <a:rPr lang="en-US" sz="28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Caption of the lesson:  </a:t>
            </a:r>
            <a:r>
              <a:rPr lang="en-US" sz="2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Days in a calendar.</a:t>
            </a:r>
            <a:endParaRPr lang="en-US" sz="28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Today`s Lesson: </a:t>
            </a:r>
            <a:r>
              <a:rPr lang="en-US" sz="2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Lessons: </a:t>
            </a:r>
            <a:r>
              <a:rPr lang="en-US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1-2</a:t>
            </a:r>
            <a:endParaRPr lang="en-US" sz="20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1219199"/>
            <a:ext cx="3206403" cy="3764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8019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32625" y="304800"/>
            <a:ext cx="8449749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6600" b="1" u="sng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Learning outcomes</a:t>
            </a:r>
            <a:endParaRPr lang="en-US" sz="6600" b="1" u="sng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1524000"/>
            <a:ext cx="128778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Students will be able to </a:t>
            </a:r>
          </a:p>
          <a:p>
            <a:endParaRPr lang="en-US" sz="4000" dirty="0">
              <a:latin typeface="NikoshBAN" pitchFamily="2" charset="0"/>
              <a:cs typeface="NikoshBAN" pitchFamily="2" charset="0"/>
            </a:endParaRPr>
          </a:p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1.3.1 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recognize which words in a sentence are stressed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1.1.1 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say words, phrases and sentences with proper sounds and stress.</a:t>
            </a:r>
          </a:p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1.5.1 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read words, phrases and sentences in the text with proper pronunciation, stress and intonation.</a:t>
            </a:r>
          </a:p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3.1.1 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recognize and study the calendar.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0549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39408" y="143933"/>
            <a:ext cx="9374363" cy="1046441"/>
          </a:xfrm>
          <a:prstGeom prst="rect">
            <a:avLst/>
          </a:prstGeom>
          <a:noFill/>
        </p:spPr>
        <p:txBody>
          <a:bodyPr wrap="none" lIns="102319" tIns="51160" rIns="102319" bIns="5116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6000" b="1" spc="56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Think about the picture</a:t>
            </a:r>
          </a:p>
        </p:txBody>
      </p:sp>
      <p:sp>
        <p:nvSpPr>
          <p:cNvPr id="3" name="Rectangle 2"/>
          <p:cNvSpPr/>
          <p:nvPr/>
        </p:nvSpPr>
        <p:spPr>
          <a:xfrm>
            <a:off x="4906738" y="199488"/>
            <a:ext cx="4283522" cy="1026649"/>
          </a:xfrm>
          <a:prstGeom prst="rect">
            <a:avLst/>
          </a:prstGeom>
          <a:noFill/>
        </p:spPr>
        <p:txBody>
          <a:bodyPr wrap="none" lIns="102319" tIns="51160" rIns="102319" bIns="5116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6000" b="1" spc="56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What </a:t>
            </a:r>
            <a:r>
              <a:rPr lang="en-US" sz="6000" b="1" spc="56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is it?</a:t>
            </a:r>
            <a:endParaRPr lang="en-US" sz="6000" b="1" spc="56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486400" y="6692900"/>
            <a:ext cx="4113604" cy="888149"/>
          </a:xfrm>
          <a:prstGeom prst="rect">
            <a:avLst/>
          </a:prstGeom>
          <a:noFill/>
        </p:spPr>
        <p:txBody>
          <a:bodyPr wrap="none" lIns="102319" tIns="51160" rIns="102319" bIns="5116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100" b="1" spc="56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A Calendar </a:t>
            </a:r>
            <a:endParaRPr lang="en-US" sz="5100" b="1" spc="56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190374"/>
            <a:ext cx="13030199" cy="5324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1566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0486" y="426742"/>
            <a:ext cx="12592696" cy="2093755"/>
          </a:xfrm>
          <a:prstGeom prst="rect">
            <a:avLst/>
          </a:prstGeom>
          <a:solidFill>
            <a:srgbClr val="00B050"/>
          </a:solidFill>
          <a:ln w="76200">
            <a:solidFill>
              <a:srgbClr val="00B0F0"/>
            </a:solidFill>
          </a:ln>
        </p:spPr>
        <p:txBody>
          <a:bodyPr wrap="none" lIns="122786" tIns="61393" rIns="122786" bIns="61393">
            <a:spAutoFit/>
          </a:bodyPr>
          <a:lstStyle/>
          <a:p>
            <a:pPr algn="ctr"/>
            <a:r>
              <a:rPr lang="en-US" sz="12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Today`s  lesson</a:t>
            </a:r>
          </a:p>
        </p:txBody>
      </p:sp>
      <p:sp>
        <p:nvSpPr>
          <p:cNvPr id="4" name="Rectangle 3"/>
          <p:cNvSpPr/>
          <p:nvPr/>
        </p:nvSpPr>
        <p:spPr>
          <a:xfrm>
            <a:off x="2730551" y="5029200"/>
            <a:ext cx="7848600" cy="1478202"/>
          </a:xfrm>
          <a:prstGeom prst="rect">
            <a:avLst/>
          </a:prstGeom>
          <a:solidFill>
            <a:srgbClr val="002060"/>
          </a:solidFill>
          <a:ln w="76200">
            <a:solidFill>
              <a:srgbClr val="C00000"/>
            </a:solidFill>
          </a:ln>
        </p:spPr>
        <p:txBody>
          <a:bodyPr wrap="square" lIns="122786" tIns="61393" rIns="122786" bIns="61393">
            <a:spAutoFit/>
          </a:bodyPr>
          <a:lstStyle/>
          <a:p>
            <a:pPr algn="ctr"/>
            <a:r>
              <a:rPr lang="en-US" sz="8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Lessons </a:t>
            </a:r>
            <a:r>
              <a:rPr lang="en-US" sz="8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1-2</a:t>
            </a:r>
            <a:endParaRPr lang="en-US" sz="8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75472" y="2819400"/>
            <a:ext cx="11558759" cy="1601313"/>
          </a:xfrm>
          <a:prstGeom prst="rect">
            <a:avLst/>
          </a:prstGeom>
          <a:solidFill>
            <a:srgbClr val="7030A0"/>
          </a:solidFill>
          <a:ln w="76200">
            <a:solidFill>
              <a:srgbClr val="00B0F0"/>
            </a:solidFill>
          </a:ln>
        </p:spPr>
        <p:txBody>
          <a:bodyPr wrap="none" lIns="122786" tIns="61393" rIns="122786" bIns="61393">
            <a:spAutoFit/>
          </a:bodyPr>
          <a:lstStyle/>
          <a:p>
            <a:pPr algn="ctr"/>
            <a:r>
              <a:rPr lang="en-US" sz="9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Days in a calendar</a:t>
            </a:r>
            <a:endParaRPr lang="en-US" sz="9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accent6">
                  <a:lumMod val="50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6152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39408" y="143933"/>
            <a:ext cx="9374363" cy="1046441"/>
          </a:xfrm>
          <a:prstGeom prst="rect">
            <a:avLst/>
          </a:prstGeom>
          <a:noFill/>
        </p:spPr>
        <p:txBody>
          <a:bodyPr wrap="none" lIns="102319" tIns="51160" rIns="102319" bIns="5116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6000" b="1" spc="56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Think about the picture</a:t>
            </a:r>
          </a:p>
        </p:txBody>
      </p:sp>
      <p:sp>
        <p:nvSpPr>
          <p:cNvPr id="3" name="Rectangle 2"/>
          <p:cNvSpPr/>
          <p:nvPr/>
        </p:nvSpPr>
        <p:spPr>
          <a:xfrm>
            <a:off x="4906738" y="199488"/>
            <a:ext cx="4283522" cy="1026649"/>
          </a:xfrm>
          <a:prstGeom prst="rect">
            <a:avLst/>
          </a:prstGeom>
          <a:noFill/>
        </p:spPr>
        <p:txBody>
          <a:bodyPr wrap="none" lIns="102319" tIns="51160" rIns="102319" bIns="5116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6000" b="1" spc="56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What </a:t>
            </a:r>
            <a:r>
              <a:rPr lang="en-US" sz="6000" b="1" spc="56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is it?</a:t>
            </a:r>
            <a:endParaRPr lang="en-US" sz="6000" b="1" spc="56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087877" y="6692900"/>
            <a:ext cx="2910646" cy="888149"/>
          </a:xfrm>
          <a:prstGeom prst="rect">
            <a:avLst/>
          </a:prstGeom>
          <a:noFill/>
        </p:spPr>
        <p:txBody>
          <a:bodyPr wrap="none" lIns="102319" tIns="51160" rIns="102319" bIns="5116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100" b="1" spc="56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A Clock </a:t>
            </a:r>
            <a:endParaRPr lang="en-US" sz="5100" b="1" spc="56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1128288"/>
            <a:ext cx="8077200" cy="5348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5955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49784" y="286305"/>
            <a:ext cx="10986832" cy="841983"/>
          </a:xfrm>
          <a:prstGeom prst="rect">
            <a:avLst/>
          </a:prstGeom>
          <a:noFill/>
        </p:spPr>
        <p:txBody>
          <a:bodyPr wrap="none" lIns="102319" tIns="51160" rIns="102319" bIns="5116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How many seconds make a minute?</a:t>
            </a:r>
          </a:p>
        </p:txBody>
      </p:sp>
      <p:sp>
        <p:nvSpPr>
          <p:cNvPr id="10" name="Rectangle 9"/>
          <p:cNvSpPr/>
          <p:nvPr/>
        </p:nvSpPr>
        <p:spPr>
          <a:xfrm>
            <a:off x="3085011" y="6472850"/>
            <a:ext cx="8890104" cy="934316"/>
          </a:xfrm>
          <a:prstGeom prst="rect">
            <a:avLst/>
          </a:prstGeom>
          <a:noFill/>
        </p:spPr>
        <p:txBody>
          <a:bodyPr wrap="none" lIns="102319" tIns="51160" rIns="102319" bIns="5116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60</a:t>
            </a:r>
            <a:r>
              <a:rPr lang="en-US" sz="5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minutes </a:t>
            </a:r>
            <a:r>
              <a:rPr lang="en-US" sz="5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make </a:t>
            </a:r>
            <a:r>
              <a:rPr lang="en-US" sz="5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an hour.</a:t>
            </a:r>
            <a:endParaRPr lang="en-US" sz="5100" b="1" spc="56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1128288"/>
            <a:ext cx="8077200" cy="5348712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049784" y="286305"/>
            <a:ext cx="10677452" cy="841983"/>
          </a:xfrm>
          <a:prstGeom prst="rect">
            <a:avLst/>
          </a:prstGeom>
          <a:noFill/>
        </p:spPr>
        <p:txBody>
          <a:bodyPr wrap="none" lIns="102319" tIns="51160" rIns="102319" bIns="5116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How many </a:t>
            </a:r>
            <a:r>
              <a:rPr lang="en-US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minutes </a:t>
            </a:r>
            <a:r>
              <a:rPr lang="en-US" sz="4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make </a:t>
            </a:r>
            <a:r>
              <a:rPr lang="en-US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an hour?</a:t>
            </a:r>
            <a:endParaRPr lang="en-US" sz="4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971800" y="6345640"/>
            <a:ext cx="9237956" cy="934316"/>
          </a:xfrm>
          <a:prstGeom prst="rect">
            <a:avLst/>
          </a:prstGeom>
          <a:noFill/>
        </p:spPr>
        <p:txBody>
          <a:bodyPr wrap="none" lIns="102319" tIns="51160" rIns="102319" bIns="5116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60</a:t>
            </a:r>
            <a:r>
              <a:rPr lang="en-US" sz="5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seconds make a minute.</a:t>
            </a:r>
            <a:endParaRPr lang="en-US" sz="5100" b="1" spc="56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0635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39572" y="294290"/>
            <a:ext cx="7551252" cy="1601313"/>
          </a:xfrm>
          <a:prstGeom prst="rect">
            <a:avLst/>
          </a:prstGeom>
          <a:noFill/>
        </p:spPr>
        <p:txBody>
          <a:bodyPr wrap="none" lIns="122786" tIns="61393" rIns="122786" bIns="61393">
            <a:spAutoFit/>
          </a:bodyPr>
          <a:lstStyle/>
          <a:p>
            <a:pPr algn="ctr"/>
            <a:r>
              <a:rPr lang="en-US" sz="9600" b="1" u="sng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Group </a:t>
            </a:r>
            <a:r>
              <a:rPr lang="en-US" sz="9600" b="1" u="sng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work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04800" y="2339572"/>
            <a:ext cx="13068299" cy="4863744"/>
          </a:xfrm>
          <a:prstGeom prst="rect">
            <a:avLst/>
          </a:prstGeom>
          <a:noFill/>
        </p:spPr>
        <p:txBody>
          <a:bodyPr wrap="square" lIns="122786" tIns="61393" rIns="122786" bIns="61393" rtlCol="0">
            <a:spAutoFit/>
          </a:bodyPr>
          <a:lstStyle/>
          <a:p>
            <a:r>
              <a:rPr lang="en-US" sz="4400" u="sng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Answer the following questions.</a:t>
            </a:r>
          </a:p>
          <a:p>
            <a:endParaRPr lang="en-US" sz="4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Group-A:</a:t>
            </a:r>
            <a:r>
              <a:rPr lang="en-US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How many seconds make a minute?</a:t>
            </a:r>
            <a:endParaRPr lang="en-US" sz="4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marL="690669" indent="-690669">
              <a:buAutoNum type="arabicPeriod"/>
            </a:pPr>
            <a:endParaRPr lang="en-US" sz="4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Group-B</a:t>
            </a:r>
            <a:r>
              <a:rPr lang="en-US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How many minutes make an hour?  </a:t>
            </a:r>
            <a:endParaRPr lang="en-US" sz="4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marL="690669" indent="-690669">
              <a:buAutoNum type="arabicPeriod"/>
            </a:pPr>
            <a:endParaRPr lang="en-US" sz="4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4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9828" y="4370897"/>
            <a:ext cx="12344399" cy="801094"/>
          </a:xfrm>
          <a:prstGeom prst="rect">
            <a:avLst/>
          </a:prstGeom>
          <a:noFill/>
        </p:spPr>
        <p:txBody>
          <a:bodyPr wrap="square" lIns="122786" tIns="61393" rIns="122786" bIns="61393" rtlCol="0">
            <a:spAutoFit/>
          </a:bodyPr>
          <a:lstStyle/>
          <a:p>
            <a:r>
              <a:rPr lang="en-US" sz="44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Ans</a:t>
            </a:r>
            <a:r>
              <a:rPr lang="en-US" sz="4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:</a:t>
            </a:r>
            <a:r>
              <a:rPr lang="en-US" sz="4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60</a:t>
            </a:r>
            <a:r>
              <a:rPr lang="en-US" sz="4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seconds make a minute. 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10055" y="5832441"/>
            <a:ext cx="13258800" cy="862649"/>
          </a:xfrm>
          <a:prstGeom prst="rect">
            <a:avLst/>
          </a:prstGeom>
          <a:noFill/>
        </p:spPr>
        <p:txBody>
          <a:bodyPr wrap="square" lIns="122786" tIns="61393" rIns="122786" bIns="61393" rtlCol="0">
            <a:spAutoFit/>
          </a:bodyPr>
          <a:lstStyle/>
          <a:p>
            <a:r>
              <a:rPr lang="en-US" sz="4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Ans: </a:t>
            </a:r>
            <a:r>
              <a:rPr lang="en-US" sz="4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60 </a:t>
            </a:r>
            <a:r>
              <a:rPr lang="en-US" sz="4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minutes make an hour.</a:t>
            </a:r>
            <a:endParaRPr lang="en-US" sz="48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94290"/>
            <a:ext cx="2133600" cy="1444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516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39408" y="143933"/>
            <a:ext cx="9374363" cy="1046441"/>
          </a:xfrm>
          <a:prstGeom prst="rect">
            <a:avLst/>
          </a:prstGeom>
          <a:noFill/>
        </p:spPr>
        <p:txBody>
          <a:bodyPr wrap="none" lIns="102319" tIns="51160" rIns="102319" bIns="5116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6000" b="1" spc="56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Think about the picture</a:t>
            </a:r>
          </a:p>
        </p:txBody>
      </p:sp>
      <p:sp>
        <p:nvSpPr>
          <p:cNvPr id="3" name="Rectangle 2"/>
          <p:cNvSpPr/>
          <p:nvPr/>
        </p:nvSpPr>
        <p:spPr>
          <a:xfrm>
            <a:off x="4906738" y="199488"/>
            <a:ext cx="4283522" cy="1026649"/>
          </a:xfrm>
          <a:prstGeom prst="rect">
            <a:avLst/>
          </a:prstGeom>
          <a:noFill/>
        </p:spPr>
        <p:txBody>
          <a:bodyPr wrap="none" lIns="102319" tIns="51160" rIns="102319" bIns="5116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6000" b="1" spc="56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What </a:t>
            </a:r>
            <a:r>
              <a:rPr lang="en-US" sz="6000" b="1" spc="56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is it?</a:t>
            </a:r>
            <a:endParaRPr lang="en-US" sz="6000" b="1" spc="56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087877" y="6692900"/>
            <a:ext cx="2910646" cy="888149"/>
          </a:xfrm>
          <a:prstGeom prst="rect">
            <a:avLst/>
          </a:prstGeom>
          <a:noFill/>
        </p:spPr>
        <p:txBody>
          <a:bodyPr wrap="none" lIns="102319" tIns="51160" rIns="102319" bIns="5116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100" b="1" spc="56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A Clock </a:t>
            </a:r>
            <a:endParaRPr lang="en-US" sz="5100" b="1" spc="56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1226137"/>
            <a:ext cx="10287000" cy="5250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3814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1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1437</TotalTime>
  <Words>416</Words>
  <Application>Microsoft Office PowerPoint</Application>
  <PresentationFormat>Custom</PresentationFormat>
  <Paragraphs>110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Fardin</dc:creator>
  <cp:lastModifiedBy>Admin</cp:lastModifiedBy>
  <cp:revision>153</cp:revision>
  <dcterms:created xsi:type="dcterms:W3CDTF">2020-07-15T04:06:23Z</dcterms:created>
  <dcterms:modified xsi:type="dcterms:W3CDTF">2022-01-31T10:12:21Z</dcterms:modified>
</cp:coreProperties>
</file>