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6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5F31-7B6E-4A5D-8008-7E08956406FC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41B8D-71ED-47C2-A41D-31A8431E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0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7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0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5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B316-20FE-4B5F-B256-03EA986D54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7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9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4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6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0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2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9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3000">
              <a:schemeClr val="accent1">
                <a:lumMod val="45000"/>
                <a:lumOff val="5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462F-FE89-40BA-BADB-A981163AFCD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4948-8A84-4559-85B5-97E5F52E4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05777"/>
            <a:ext cx="11873346" cy="6646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92728"/>
            <a:ext cx="857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1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08618" y="5351353"/>
            <a:ext cx="519268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ফেলা।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26407" y="5370557"/>
            <a:ext cx="597952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ক্ষতিকর গ্যাস, ধূলিকণা বায়ু দূষিত করে।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233" y="969817"/>
            <a:ext cx="5473453" cy="386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40" y="969817"/>
            <a:ext cx="6075309" cy="386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497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/>
              <p:cNvSpPr/>
              <p:nvPr/>
            </p:nvSpPr>
            <p:spPr>
              <a:xfrm>
                <a:off x="5858939" y="1440717"/>
                <a:ext cx="1456961" cy="149305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39" y="1440717"/>
                <a:ext cx="1456961" cy="149305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24144" y="227700"/>
            <a:ext cx="56534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5346" y="196000"/>
            <a:ext cx="277090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99" y="955200"/>
            <a:ext cx="3352490" cy="2191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46908" y="3171345"/>
            <a:ext cx="345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780" y="955200"/>
            <a:ext cx="3868408" cy="21779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270020" y="3118954"/>
            <a:ext cx="401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6908" y="6065602"/>
            <a:ext cx="357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99" y="3818744"/>
            <a:ext cx="3352490" cy="21779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7220452" y="6026487"/>
            <a:ext cx="405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780" y="3800831"/>
            <a:ext cx="3868408" cy="21779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934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5" grpId="0"/>
      <p:bldP spid="8" grpId="0"/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247553" y="2002952"/>
            <a:ext cx="57504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ধরণের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যায় ? 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386098" y="1229013"/>
            <a:ext cx="33822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4092" y="2747990"/>
            <a:ext cx="474808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পানি দূষণ হয়।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398867" y="5488248"/>
            <a:ext cx="558280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পয়ঃনিস্কাশন, গোসল ও কাপড় ধোয়া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3590" y="1033145"/>
            <a:ext cx="5914462" cy="4076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88561" y="5488249"/>
            <a:ext cx="606150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ক্ষতিকর বর্জ্য পদার্থের মাধ্যমে।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84" y="1033145"/>
            <a:ext cx="5645143" cy="4076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142" y="252521"/>
            <a:ext cx="3248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1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12" grpId="0" animBg="1"/>
      <p:bldP spid="12" grpId="1" animBg="1"/>
      <p:bldP spid="1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56" y="1080620"/>
            <a:ext cx="5696444" cy="3949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938" y="1039925"/>
            <a:ext cx="5636301" cy="399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61560" y="5360618"/>
            <a:ext cx="524047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পশু পানিতে গোসল করালে।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448200" y="5360618"/>
            <a:ext cx="537903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 বর্জ্য ও ময়লা আবর্জনা পানিতে ফেলা</a:t>
            </a:r>
            <a:endParaRPr lang="en-US" sz="3600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6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657" y="5250626"/>
            <a:ext cx="619500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কৃষিকাজে ব্যবহৃত কীটনাশক এর মাধ্যমে।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6255621" y="1517800"/>
            <a:ext cx="578662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ধরণের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যায় ?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221805" y="2149638"/>
            <a:ext cx="2631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6449" y="2948043"/>
            <a:ext cx="424406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মাটি দূষণ হয়।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584" y="1346679"/>
            <a:ext cx="5392052" cy="3354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453584" y="5252391"/>
            <a:ext cx="527456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কৃষিকাজে ব্যবহৃত সার এর মাধ্যমে। </a:t>
            </a:r>
            <a:endParaRPr lang="en-US" sz="36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565" y="311831"/>
            <a:ext cx="3248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01" y="1314499"/>
            <a:ext cx="5954920" cy="337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532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15" grpId="0" animBg="1"/>
      <p:bldP spid="15" grpId="1" animBg="1"/>
      <p:bldP spid="1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6090" y="436728"/>
            <a:ext cx="520103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কী ঘটছে?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732" y="5202071"/>
            <a:ext cx="49382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জলজ প্রাণী মারা যাচ্ছে।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5281" y="5202070"/>
            <a:ext cx="49672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 বা ডাইরিয়া আক্রান্ত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36" y="1385454"/>
            <a:ext cx="5098473" cy="3254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10" y="1385454"/>
            <a:ext cx="5694978" cy="3254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383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38425" y="2665268"/>
            <a:ext cx="4401035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শব্দ দূষণ হয়।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17294" y="5707745"/>
            <a:ext cx="571500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 গান বাজিয়ে ও মাইক বাজিয়ে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932294" y="1177025"/>
            <a:ext cx="6010325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ধরণের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যায় ?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9344" y="1899634"/>
            <a:ext cx="311472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25" y="1144256"/>
            <a:ext cx="5104734" cy="382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6096000" y="5685925"/>
            <a:ext cx="5463017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গাড়ির হর্ন শব্দ দূষণ করে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14" y="996554"/>
            <a:ext cx="57150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0" y="715340"/>
            <a:ext cx="3262303" cy="252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457" y="959195"/>
            <a:ext cx="5527379" cy="4323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5244" y="193561"/>
            <a:ext cx="3248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7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5613" y="5818221"/>
            <a:ext cx="9034137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চারপাশে কী ধরনের পরিবেশ দূষণ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82982" y="1260764"/>
            <a:ext cx="7384474" cy="4230652"/>
            <a:chOff x="548219" y="449705"/>
            <a:chExt cx="11144110" cy="59957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2334" y="3518789"/>
              <a:ext cx="3637679" cy="29146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346" y="3527369"/>
              <a:ext cx="3544095" cy="29181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19" y="449705"/>
              <a:ext cx="4093778" cy="30690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1997" y="458171"/>
              <a:ext cx="3947454" cy="307560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0013" y="3527369"/>
              <a:ext cx="3987384" cy="28824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6983" y="464695"/>
              <a:ext cx="3165346" cy="305681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554012" y="2068642"/>
            <a:ext cx="1475776" cy="6895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4880" y="3978244"/>
            <a:ext cx="1500517" cy="6895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2283" y="359726"/>
            <a:ext cx="196115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 descr="copy_of_focusgroup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038" y="258143"/>
            <a:ext cx="2395424" cy="1905000"/>
          </a:xfrm>
          <a:prstGeom prst="rect">
            <a:avLst/>
          </a:prstGeom>
          <a:ln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817564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48123-7A9C-4348-BED6-CDD7A039E2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918" y="1208696"/>
            <a:ext cx="9217443" cy="4579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1861" y="259140"/>
            <a:ext cx="770755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prstTxWarp prst="textPlain">
              <a:avLst>
                <a:gd name="adj" fmla="val 5122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i="1" dirty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i="1" dirty="0" err="1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i="1" dirty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সংযোগ স্থাপন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329" y="2122883"/>
            <a:ext cx="1990526" cy="26200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845" y="2230582"/>
            <a:ext cx="1920236" cy="2512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6918" y="5950662"/>
            <a:ext cx="9083264" cy="65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৯ও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19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0945" y="789709"/>
            <a:ext cx="358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072" y="2274838"/>
            <a:ext cx="763385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45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4836" y="1169008"/>
            <a:ext cx="2216727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6" y="3416504"/>
            <a:ext cx="5680363" cy="286232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3970502"/>
            <a:ext cx="4087091" cy="17543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807" y="538455"/>
            <a:ext cx="2832110" cy="255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8472" y="518238"/>
            <a:ext cx="2036619" cy="255562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727" y="2943598"/>
            <a:ext cx="1690254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5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9800" y="5837191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17025619bb30be486eba090e4d74a53b-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093" y="1374961"/>
            <a:ext cx="6472271" cy="4087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64635" y="351151"/>
            <a:ext cx="457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78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8509" y="540327"/>
            <a:ext cx="6192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17" y="1588256"/>
            <a:ext cx="4253346" cy="46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" y="984129"/>
            <a:ext cx="11849724" cy="5707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467513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3582" y="1467513"/>
            <a:ext cx="544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1745" y="5140634"/>
            <a:ext cx="6428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7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234549" y="2375025"/>
            <a:ext cx="5509414" cy="3725253"/>
            <a:chOff x="5863420" y="2511188"/>
            <a:chExt cx="5862872" cy="38401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3420" y="2511188"/>
              <a:ext cx="5862872" cy="38401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6605516" y="2634018"/>
              <a:ext cx="4162568" cy="35893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51177" y="2634018"/>
              <a:ext cx="4285396" cy="35893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0100" y="336690"/>
            <a:ext cx="300643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3" y="2372521"/>
            <a:ext cx="5587880" cy="3725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Callout 1"/>
          <p:cNvSpPr/>
          <p:nvPr/>
        </p:nvSpPr>
        <p:spPr>
          <a:xfrm>
            <a:off x="817418" y="478683"/>
            <a:ext cx="1995055" cy="1297011"/>
          </a:xfrm>
          <a:prstGeom prst="wedgeEllipseCallout">
            <a:avLst>
              <a:gd name="adj1" fmla="val 33554"/>
              <a:gd name="adj2" fmla="val 756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9431866" y="204638"/>
            <a:ext cx="2215112" cy="1630655"/>
          </a:xfrm>
          <a:prstGeom prst="wedgeEllipseCallout">
            <a:avLst>
              <a:gd name="adj1" fmla="val -37095"/>
              <a:gd name="adj2" fmla="val 718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44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27824" y="459914"/>
            <a:ext cx="41363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ডিওটি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1470" y="4453703"/>
            <a:ext cx="732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1470" y="4346620"/>
            <a:ext cx="716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8015" y="5499190"/>
            <a:ext cx="857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231898"/>
              </p:ext>
            </p:extLst>
          </p:nvPr>
        </p:nvGraphicFramePr>
        <p:xfrm>
          <a:off x="2673927" y="1949450"/>
          <a:ext cx="676101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3789720" imgH="491040" progId="Package">
                  <p:embed/>
                </p:oleObj>
              </mc:Choice>
              <mc:Fallback>
                <p:oleObj name="Packager Shell Object" showAsIcon="1" r:id="rId4" imgW="37897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3927" y="1949450"/>
                        <a:ext cx="6761017" cy="1244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10086109" y="232618"/>
            <a:ext cx="1787237" cy="1870364"/>
          </a:xfrm>
          <a:prstGeom prst="wedgeEllipseCallout">
            <a:avLst>
              <a:gd name="adj1" fmla="val -128973"/>
              <a:gd name="adj2" fmla="val 491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ক্লীক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14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3" grpId="1"/>
      <p:bldP spid="4" grpId="0"/>
      <p:bldP spid="4" grpId="1"/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4404" y="406419"/>
            <a:ext cx="477981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5818910"/>
            <a:ext cx="1120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5476" y="2497622"/>
            <a:ext cx="6317673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9600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  <a:endParaRPr lang="en-US" sz="9600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3909" y="4987637"/>
            <a:ext cx="436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29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8036" y="870113"/>
            <a:ext cx="343592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89" y="2448112"/>
            <a:ext cx="9157855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7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165" y="849149"/>
            <a:ext cx="4101846" cy="559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916" y="1012310"/>
            <a:ext cx="2706769" cy="5629701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987009" y="3110615"/>
            <a:ext cx="2389239" cy="884904"/>
          </a:xfrm>
          <a:prstGeom prst="cloudCallout">
            <a:avLst>
              <a:gd name="adj1" fmla="val -143719"/>
              <a:gd name="adj2" fmla="val -143594"/>
            </a:avLst>
          </a:prstGeom>
          <a:solidFill>
            <a:schemeClr val="bg2">
              <a:lumMod val="1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8239609" y="958977"/>
            <a:ext cx="3137169" cy="1107383"/>
          </a:xfrm>
          <a:prstGeom prst="cloudCallout">
            <a:avLst>
              <a:gd name="adj1" fmla="val -109995"/>
              <a:gd name="adj2" fmla="val 5950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823760" y="5149602"/>
            <a:ext cx="2584490" cy="1049416"/>
          </a:xfrm>
          <a:prstGeom prst="cloudCallout">
            <a:avLst>
              <a:gd name="adj1" fmla="val -141241"/>
              <a:gd name="adj2" fmla="val -319365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11396" y="1043110"/>
            <a:ext cx="2389239" cy="884904"/>
          </a:xfrm>
          <a:prstGeom prst="cloudCallout">
            <a:avLst>
              <a:gd name="adj1" fmla="val 133055"/>
              <a:gd name="adj2" fmla="val 100336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66579" y="4890655"/>
            <a:ext cx="2595959" cy="1032905"/>
          </a:xfrm>
          <a:prstGeom prst="cloudCallout">
            <a:avLst>
              <a:gd name="adj1" fmla="val 103674"/>
              <a:gd name="adj2" fmla="val -254042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4087" y="178859"/>
            <a:ext cx="690559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কী ধরনের দূষণ রয়েছে?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58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89618" y="2117046"/>
            <a:ext cx="578280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ধরণের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যায় ?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042797" y="1240331"/>
            <a:ext cx="21643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7177784" y="5008863"/>
            <a:ext cx="380647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ও ময়লা আবর্জনা পোড়ানোর ফলে।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621569" y="2978733"/>
            <a:ext cx="428870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 হয়?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132" y="1144418"/>
            <a:ext cx="5152605" cy="3404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56326" y="5285863"/>
            <a:ext cx="40591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লকারখানার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92D050"/>
              </a:gs>
              <a:gs pos="38000">
                <a:srgbClr val="92D050"/>
              </a:gs>
              <a:gs pos="69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1900" y="258323"/>
            <a:ext cx="3248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18" y="1140906"/>
            <a:ext cx="5818991" cy="3411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8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 animBg="1"/>
      <p:bldP spid="8" grpId="1" animBg="1"/>
      <p:bldP spid="9" grpId="0" animBg="1"/>
      <p:bldP spid="10" grpId="0" animBg="1"/>
      <p:bldP spid="10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416</Words>
  <Application>Microsoft Office PowerPoint</Application>
  <PresentationFormat>Widescreen</PresentationFormat>
  <Paragraphs>93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38</cp:revision>
  <dcterms:created xsi:type="dcterms:W3CDTF">2022-01-01T16:16:38Z</dcterms:created>
  <dcterms:modified xsi:type="dcterms:W3CDTF">2022-01-04T10:03:25Z</dcterms:modified>
</cp:coreProperties>
</file>