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notesMasterIdLst>
    <p:notesMasterId r:id="rId24"/>
  </p:notesMasterIdLst>
  <p:sldIdLst>
    <p:sldId id="272" r:id="rId2"/>
    <p:sldId id="256" r:id="rId3"/>
    <p:sldId id="273" r:id="rId4"/>
    <p:sldId id="260" r:id="rId5"/>
    <p:sldId id="262" r:id="rId6"/>
    <p:sldId id="285" r:id="rId7"/>
    <p:sldId id="286" r:id="rId8"/>
    <p:sldId id="287" r:id="rId9"/>
    <p:sldId id="258" r:id="rId10"/>
    <p:sldId id="276" r:id="rId11"/>
    <p:sldId id="288" r:id="rId12"/>
    <p:sldId id="277" r:id="rId13"/>
    <p:sldId id="278" r:id="rId14"/>
    <p:sldId id="281" r:id="rId15"/>
    <p:sldId id="284" r:id="rId16"/>
    <p:sldId id="289" r:id="rId17"/>
    <p:sldId id="290" r:id="rId18"/>
    <p:sldId id="283" r:id="rId19"/>
    <p:sldId id="280" r:id="rId20"/>
    <p:sldId id="279" r:id="rId21"/>
    <p:sldId id="282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94434" autoAdjust="0"/>
  </p:normalViewPr>
  <p:slideViewPr>
    <p:cSldViewPr snapToGrid="0">
      <p:cViewPr varScale="1">
        <p:scale>
          <a:sx n="43" d="100"/>
          <a:sy n="43" d="100"/>
        </p:scale>
        <p:origin x="-175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B929B-B548-4771-9511-4C4282C8889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92F90-8EC8-4777-897B-2172F337E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2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92F90-8EC8-4777-897B-2172F337E7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19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solidFill>
                  <a:srgbClr val="C00000"/>
                </a:solidFill>
              </a:rPr>
              <a:t>সতর্কতার</a:t>
            </a:r>
            <a:r>
              <a:rPr lang="bn-BD" baseline="0" dirty="0">
                <a:solidFill>
                  <a:srgbClr val="C00000"/>
                </a:solidFill>
              </a:rPr>
              <a:t> সাথে সকল উপকরণ গুছিয়ে - , পরবর্তি ক্লাসের জন্য প্রস্তুত থাকার পরামর্শ প্রদান করে শ্রেণিকক্ষ থেকে বিদায় নেব।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92F90-8EC8-4777-897B-2172F337E7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2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64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2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451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56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068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16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248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384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421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06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14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355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015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43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95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47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78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71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0861" y="474562"/>
            <a:ext cx="11285315" cy="5908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22514"/>
            <a:ext cx="10411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চান্দুয়াইল</a:t>
            </a:r>
            <a:r>
              <a:rPr lang="en-US" sz="5400" dirty="0" smtClean="0"/>
              <a:t> </a:t>
            </a:r>
            <a:r>
              <a:rPr lang="en-US" sz="5400" dirty="0" err="1" smtClean="0"/>
              <a:t>সরকারি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প্রাথমক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বিদ্যালয়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47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34381" y="627017"/>
            <a:ext cx="10045965" cy="5657871"/>
            <a:chOff x="460333" y="1888573"/>
            <a:chExt cx="8990335" cy="5058710"/>
          </a:xfrm>
          <a:solidFill>
            <a:schemeClr val="accent6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98676" y="1888573"/>
              <a:ext cx="4055748" cy="24102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0333" y="1993689"/>
              <a:ext cx="4318442" cy="225414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0725" y="4520495"/>
              <a:ext cx="4363758" cy="229683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39468" y="4455833"/>
              <a:ext cx="4211200" cy="249145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207022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5" y="666206"/>
            <a:ext cx="8077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ছবিতে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দেখতে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পাচ্ছি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  </a:t>
            </a:r>
            <a:r>
              <a:rPr lang="bn-BD" sz="5400" dirty="0" smtClean="0">
                <a:ln>
                  <a:solidFill>
                    <a:srgbClr val="FF0000"/>
                  </a:solidFill>
                </a:ln>
                <a:latin typeface="SutonnyOMJ" pitchFamily="2" charset="0"/>
                <a:cs typeface="SutonnyOMJ" pitchFamily="2" charset="0"/>
              </a:rPr>
              <a:t>?</a:t>
            </a:r>
            <a:endParaRPr lang="en-US" sz="5400" dirty="0">
              <a:ln>
                <a:solidFill>
                  <a:srgbClr val="FF0000"/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1718253"/>
            <a:ext cx="4859384" cy="276883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6353" y="4818017"/>
            <a:ext cx="929204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নানান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62" y="1724296"/>
            <a:ext cx="4937759" cy="30044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 rot="10800000" flipV="1">
            <a:off x="674912" y="5541533"/>
            <a:ext cx="939654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সব আমাদের পছন্দের শখের জিনিস।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1119" y="119356"/>
            <a:ext cx="9529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পাঠ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8575543" y="3011252"/>
            <a:ext cx="4997772" cy="103928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divo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2000" y="4001985"/>
            <a:ext cx="4443841" cy="2386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9174C0A-6104-BD48-B546-2025B0251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74" y="1187532"/>
            <a:ext cx="4840969" cy="48266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34149" y="2124636"/>
            <a:ext cx="418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পৃষ্ঠা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নং</a:t>
            </a:r>
            <a:r>
              <a:rPr lang="en-US" sz="3600" b="1" dirty="0" smtClean="0"/>
              <a:t> –৩৫ ও ৩৬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01286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01161" y="0"/>
            <a:ext cx="7989677" cy="9015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শিশুদের পাঠ 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" descr="cq5dam.resized.520x347!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406" y="2267586"/>
            <a:ext cx="4996314" cy="3218814"/>
          </a:xfrm>
          <a:prstGeom prst="ellipse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4E3350B9-F464-F84B-986C-E20DBDB3D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46" y="1202167"/>
            <a:ext cx="5914663" cy="541866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1490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Acer\Contacts\Desktop\Farjana Tanzin\Picture\group-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7647" y="1565145"/>
            <a:ext cx="4616493" cy="3701562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8280" y="161001"/>
            <a:ext cx="5895440" cy="22602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দলে পড়বে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FE489157-29F2-9849-A213-39DEB1FD1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309" y="1658984"/>
            <a:ext cx="4232018" cy="49638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5524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  <p:sndAc>
          <p:stSnd>
            <p:snd r:embed="rId6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A11765-231E-474F-92AA-5B2620B9031E}"/>
              </a:ext>
            </a:extLst>
          </p:cNvPr>
          <p:cNvSpPr txBox="1"/>
          <p:nvPr/>
        </p:nvSpPr>
        <p:spPr>
          <a:xfrm>
            <a:off x="1136470" y="771656"/>
            <a:ext cx="9666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err="1">
                <a:solidFill>
                  <a:srgbClr val="FF0000"/>
                </a:solidFill>
              </a:rPr>
              <a:t>অজানা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শব্দের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অর্থ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শিখি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2FC27B-B95E-8642-8ED7-16E2EAD0CC58}"/>
              </a:ext>
            </a:extLst>
          </p:cNvPr>
          <p:cNvSpPr txBox="1"/>
          <p:nvPr/>
        </p:nvSpPr>
        <p:spPr>
          <a:xfrm>
            <a:off x="857250" y="2321720"/>
            <a:ext cx="108043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</a:rPr>
              <a:t>বংশ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পরম্পরায়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= </a:t>
            </a:r>
            <a:r>
              <a:rPr lang="en-US" sz="3600" b="1" dirty="0" err="1">
                <a:solidFill>
                  <a:srgbClr val="002060"/>
                </a:solidFill>
              </a:rPr>
              <a:t>প্রজন্ম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ধরে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চলে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আসছে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এমন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</a:p>
          <a:p>
            <a:pPr algn="l"/>
            <a:endParaRPr lang="en-US" sz="3600" b="1" dirty="0">
              <a:solidFill>
                <a:srgbClr val="00206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002060"/>
                </a:solidFill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</a:rPr>
              <a:t>সরঞ্জাম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= </a:t>
            </a:r>
            <a:r>
              <a:rPr lang="en-US" sz="3600" b="1" dirty="0" err="1">
                <a:solidFill>
                  <a:srgbClr val="002060"/>
                </a:solidFill>
              </a:rPr>
              <a:t>যন্ত্রপাতি</a:t>
            </a:r>
            <a:r>
              <a:rPr lang="en-US" sz="3600" b="1" dirty="0">
                <a:solidFill>
                  <a:srgbClr val="002060"/>
                </a:solidFill>
              </a:rPr>
              <a:t>।</a:t>
            </a:r>
          </a:p>
          <a:p>
            <a:pPr algn="l"/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</a:rPr>
              <a:t>শখের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হাঁড়ি</a:t>
            </a:r>
            <a:r>
              <a:rPr lang="en-US" sz="3600" b="1" dirty="0">
                <a:solidFill>
                  <a:srgbClr val="002060"/>
                </a:solidFill>
              </a:rPr>
              <a:t> = </a:t>
            </a:r>
            <a:r>
              <a:rPr lang="en-US" sz="3600" b="1" dirty="0" err="1">
                <a:solidFill>
                  <a:srgbClr val="002060"/>
                </a:solidFill>
              </a:rPr>
              <a:t>শখ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পছন্দের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জিনিস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সুন্দর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হাঁড়িতে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রাখা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হয়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তাই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নাম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শখের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হাঁড়ি</a:t>
            </a:r>
            <a:r>
              <a:rPr lang="en-US" sz="3600" b="1" dirty="0">
                <a:solidFill>
                  <a:srgbClr val="002060"/>
                </a:solidFill>
              </a:rPr>
              <a:t>।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053296" y="4803494"/>
            <a:ext cx="393539" cy="3935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32076" y="3624805"/>
            <a:ext cx="393539" cy="3935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068730" y="2411393"/>
            <a:ext cx="393539" cy="3935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1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466950" y="657611"/>
            <a:ext cx="4419600" cy="1371600"/>
          </a:xfrm>
          <a:prstGeom prst="cloud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1013563" y="2329542"/>
            <a:ext cx="2565660" cy="1366838"/>
          </a:xfrm>
          <a:prstGeom prst="mathMin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শখের হাড়িঁ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905" y="2527247"/>
            <a:ext cx="1641444" cy="108638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3327335" y="2897500"/>
            <a:ext cx="762000" cy="257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31393" y="4086221"/>
            <a:ext cx="762000" cy="257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22535" y="5348962"/>
            <a:ext cx="762000" cy="257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80494" y="2352122"/>
            <a:ext cx="37243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শখ করে পছন্দের জিনিস এই হাড়িতে রাখা হয়।তাই এর নাম শখের হাড়ি।</a:t>
            </a:r>
            <a:endParaRPr lang="en-GB" sz="24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Minus 10"/>
          <p:cNvSpPr/>
          <p:nvPr/>
        </p:nvSpPr>
        <p:spPr>
          <a:xfrm>
            <a:off x="1328393" y="3658823"/>
            <a:ext cx="1823000" cy="1143008"/>
          </a:xfrm>
          <a:prstGeom prst="mathMin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984171" y="3807822"/>
            <a:ext cx="1803929" cy="101471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132319" y="3644523"/>
            <a:ext cx="3840481" cy="1261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মাটির তৈরি শিল্পকর্মকে বলে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2400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GB" sz="2800" dirty="0"/>
          </a:p>
        </p:txBody>
      </p:sp>
      <p:sp>
        <p:nvSpPr>
          <p:cNvPr id="14" name="Minus 13"/>
          <p:cNvSpPr/>
          <p:nvPr/>
        </p:nvSpPr>
        <p:spPr>
          <a:xfrm>
            <a:off x="621677" y="4781014"/>
            <a:ext cx="2591786" cy="1357330"/>
          </a:xfrm>
          <a:prstGeom prst="mathMin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টেপা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পুতুল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4983" y="4943076"/>
            <a:ext cx="1714496" cy="114299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121304" y="4996143"/>
            <a:ext cx="385149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এটেল মাটি টিপে টিপে যেসব পুতুল বানানো হয়,তাই টেপা পুতুল।</a:t>
            </a:r>
            <a:endParaRPr lang="en-GB" sz="24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958293" y="2833001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5866853" y="3982533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>
            <a:off x="5840728" y="5210442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514600" y="457200"/>
            <a:ext cx="4876800" cy="1752600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311562" y="2651752"/>
            <a:ext cx="2428892" cy="428628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শি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ল্প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2146" y="2439792"/>
            <a:ext cx="527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ল্প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336" y="2345182"/>
            <a:ext cx="135732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ল,প</a:t>
            </a:r>
            <a:endParaRPr lang="en-GB" sz="36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180933" y="3568199"/>
            <a:ext cx="2286016" cy="428628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ম্প্র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1090" y="3452407"/>
            <a:ext cx="82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ম্প্র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9202" y="3248566"/>
            <a:ext cx="333550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প, র-ফলা,       </a:t>
            </a:r>
            <a:endParaRPr lang="en-GB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063368" y="4237266"/>
            <a:ext cx="2143140" cy="500066"/>
          </a:xfrm>
          <a:prstGeom prst="homePlate">
            <a:avLst>
              <a:gd name="adj" fmla="val 405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ষ্কা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8530" y="4166787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ষ্ক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3314" y="4015868"/>
            <a:ext cx="160673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ষ,ক</a:t>
            </a:r>
            <a:endParaRPr lang="en-GB" sz="3600" dirty="0"/>
          </a:p>
        </p:txBody>
      </p:sp>
      <p:sp>
        <p:nvSpPr>
          <p:cNvPr id="12" name="Pentagon 11"/>
          <p:cNvSpPr/>
          <p:nvPr/>
        </p:nvSpPr>
        <p:spPr>
          <a:xfrm>
            <a:off x="1128682" y="5093707"/>
            <a:ext cx="1785950" cy="428628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ত্ন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1090" y="5020285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ত্ন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2328" y="5112541"/>
            <a:ext cx="1123912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ত,ন</a:t>
            </a:r>
            <a:endParaRPr lang="en-GB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3808630" y="2788039"/>
            <a:ext cx="92869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Notched Right Arrow 15"/>
          <p:cNvSpPr/>
          <p:nvPr/>
        </p:nvSpPr>
        <p:spPr>
          <a:xfrm>
            <a:off x="5585178" y="2644347"/>
            <a:ext cx="92869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Notched Right Arrow 16"/>
          <p:cNvSpPr/>
          <p:nvPr/>
        </p:nvSpPr>
        <p:spPr>
          <a:xfrm flipV="1">
            <a:off x="3534311" y="3610181"/>
            <a:ext cx="985438" cy="217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Notched Right Arrow 17"/>
          <p:cNvSpPr/>
          <p:nvPr/>
        </p:nvSpPr>
        <p:spPr>
          <a:xfrm>
            <a:off x="5506802" y="3624062"/>
            <a:ext cx="92869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Notched Right Arrow 18"/>
          <p:cNvSpPr/>
          <p:nvPr/>
        </p:nvSpPr>
        <p:spPr>
          <a:xfrm>
            <a:off x="3468996" y="4420896"/>
            <a:ext cx="92869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Notched Right Arrow 19"/>
          <p:cNvSpPr/>
          <p:nvPr/>
        </p:nvSpPr>
        <p:spPr>
          <a:xfrm>
            <a:off x="5611305" y="4355582"/>
            <a:ext cx="92869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Notched Right Arrow 20"/>
          <p:cNvSpPr/>
          <p:nvPr/>
        </p:nvSpPr>
        <p:spPr>
          <a:xfrm>
            <a:off x="3220802" y="5296107"/>
            <a:ext cx="92869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Notched Right Arrow 21"/>
          <p:cNvSpPr/>
          <p:nvPr/>
        </p:nvSpPr>
        <p:spPr>
          <a:xfrm>
            <a:off x="5493739" y="5361422"/>
            <a:ext cx="92869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912" y="243395"/>
            <a:ext cx="11797048" cy="638148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539789" y="396027"/>
            <a:ext cx="9112422" cy="1188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bn-IN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bn-BD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</a:p>
          <a:p>
            <a:pPr algn="ctr"/>
            <a:r>
              <a:rPr lang="bn-BD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(প্রয়োজনে ফলাবর্তন)</a:t>
            </a:r>
            <a:r>
              <a:rPr lang="bn-BD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1221" y="2253556"/>
            <a:ext cx="4512250" cy="3618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49C082AA-B2BF-AA4C-9505-A6DE0D284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12" y="1601909"/>
            <a:ext cx="4727432" cy="486420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4124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  <p:sndAc>
          <p:stSnd>
            <p:snd r:embed="rId6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6296E-6 L 0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98739" y="139056"/>
            <a:ext cx="12093261" cy="68901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BD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আলোচনা</a:t>
            </a:r>
            <a:r>
              <a:rPr lang="bn-BD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390181">
            <a:off x="-603259" y="1098386"/>
            <a:ext cx="3604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ম্যাধ্যমে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57E50066-DF1D-444D-A0B6-7016F140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1730" y="1790349"/>
            <a:ext cx="4961964" cy="36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7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74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803" y="-2445"/>
            <a:ext cx="10810567" cy="68901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4020216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944496" y="932987"/>
            <a:ext cx="6997487" cy="990600"/>
          </a:xfrm>
          <a:prstGeom prst="rect">
            <a:avLst/>
          </a:prstGeom>
          <a:noFill/>
        </p:spPr>
        <p:txBody>
          <a:bodyPr wrap="square" numCol="1" rtlCol="0">
            <a:prstTxWarp prst="textTriangl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840" y="2501152"/>
            <a:ext cx="10267406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১।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মেলা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থেকে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কী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কী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কিনলাম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?</a:t>
            </a:r>
          </a:p>
          <a:p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২।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কুমারদের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কাজের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জন্য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ছোটখাটো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কী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লাগে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?</a:t>
            </a:r>
          </a:p>
          <a:p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৩।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মেলা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থেকে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</a:rPr>
              <a:t>হাঁড়ি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</a:rPr>
              <a:t>ভর্তি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</a:rPr>
              <a:t>কী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</a:rPr>
              <a:t>নিয়ে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0000"/>
                  </a:solidFill>
                </a:ln>
              </a:rPr>
              <a:t>ফিরলাম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</a:rPr>
              <a:t> ?</a:t>
            </a:r>
            <a:endParaRPr lang="en-US" sz="4000" b="1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30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use_PNG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265" y="1510548"/>
            <a:ext cx="6967470" cy="3280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0423" y="347730"/>
            <a:ext cx="10111153" cy="395216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ArchUp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739" y="4633174"/>
            <a:ext cx="10628626" cy="110587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গঠনসহ</a:t>
            </a:r>
            <a:r>
              <a:rPr lang="en-US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21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-frame-invitation-design-template-vector-illustration-watercolor-style-beautiful-flowers-fol.jpg"/>
          <p:cNvPicPr>
            <a:picLocks noChangeAspect="1"/>
          </p:cNvPicPr>
          <p:nvPr/>
        </p:nvPicPr>
        <p:blipFill>
          <a:blip r:embed="rId3"/>
          <a:srcRect b="7834"/>
          <a:stretch>
            <a:fillRect/>
          </a:stretch>
        </p:blipFill>
        <p:spPr bwMode="auto">
          <a:xfrm>
            <a:off x="0" y="-1"/>
            <a:ext cx="12184848" cy="685800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61292" y="1"/>
            <a:ext cx="10269415" cy="6857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9977" y="2120704"/>
            <a:ext cx="7213377" cy="261659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B6AEFFB-F136-4C3F-B3B5-352D705B5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0072" y="2739807"/>
            <a:ext cx="1141928" cy="1378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B6AEFFB-F136-4C3F-B3B5-352D705B5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9807"/>
            <a:ext cx="1141928" cy="13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9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89629" y="132580"/>
            <a:ext cx="7812742" cy="263938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54" y="2545577"/>
            <a:ext cx="10961226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চান্দুয়াইল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কলমাকান্দা,নেত্রকোণা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</a:t>
            </a:r>
            <a:endParaRPr lang="bn-BD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23795378_3282940225155894_257761863682762770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89" y="2705846"/>
            <a:ext cx="2737597" cy="318396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50321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951625-7DB4-41D9-921E-1F203081C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frame">
            <a:avLst>
              <a:gd name="adj1" fmla="val 49127"/>
            </a:avLst>
          </a:prstGeom>
        </p:spPr>
      </p:pic>
      <p:sp>
        <p:nvSpPr>
          <p:cNvPr id="6" name="TextBox 5"/>
          <p:cNvSpPr txBox="1"/>
          <p:nvPr/>
        </p:nvSpPr>
        <p:spPr>
          <a:xfrm>
            <a:off x="2146939" y="400771"/>
            <a:ext cx="4786786" cy="17934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prstTxWarp prst="textFadeDown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010" y="2878551"/>
            <a:ext cx="6716625" cy="30469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“শখের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ৎশিল্প”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087" y="1676676"/>
            <a:ext cx="4439976" cy="4305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7810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8" y="3178818"/>
            <a:ext cx="9733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0559" y="193183"/>
            <a:ext cx="4049487" cy="2485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bn-BD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838" y="2304748"/>
            <a:ext cx="11511415" cy="34778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 পঠিত বাক্য,কথা মনোযোগ সহকারে শুনবে।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সহযোগে তৈরি শব্দযুক্ত বাক্য স্পষ্ট ও শুদ্ধ ভাবে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যুক্তব্যঞ্জন সংবলিত শব্দযোগে গঠিত বাক্য সাবলিল ভাবে পড়তে পারবে।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3258520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177" y="727166"/>
            <a:ext cx="7160623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   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ছবিতে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যাচ্ছে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   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poi - Copy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74" y="1867989"/>
            <a:ext cx="6934200" cy="3278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31519" y="5190309"/>
            <a:ext cx="1075073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টেপা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টিপে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টিপে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বানানো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863" y="672737"/>
            <a:ext cx="8229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j - Copy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77" y="1495697"/>
            <a:ext cx="6934200" cy="3962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5395" y="5486400"/>
            <a:ext cx="1080298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চাকায়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কুমোররা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কুমোরদের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solidFill>
                  <a:srgbClr val="060B14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2400" dirty="0">
              <a:solidFill>
                <a:srgbClr val="060B1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326" y="644434"/>
            <a:ext cx="7543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ছবিটি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ভালো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এটা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কিসের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32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 </a:t>
            </a:r>
            <a:endParaRPr lang="en-US" sz="32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lo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263" y="1317172"/>
            <a:ext cx="7543799" cy="435210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1703" y="5844122"/>
            <a:ext cx="11051177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বাগেরহাটের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ষাটগম্বুজ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।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01898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63" r="51810"/>
          <a:stretch/>
        </p:blipFill>
        <p:spPr>
          <a:xfrm>
            <a:off x="1672017" y="1205965"/>
            <a:ext cx="9232490" cy="538065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extBox 5"/>
          <p:cNvSpPr txBox="1"/>
          <p:nvPr/>
        </p:nvSpPr>
        <p:spPr>
          <a:xfrm>
            <a:off x="1724297" y="3712297"/>
            <a:ext cx="9222378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মৃৎশিল্পের</a:t>
            </a:r>
            <a:r>
              <a:rPr lang="en-US" sz="4400" u="sng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u="sng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তৈজসপত্র</a:t>
            </a:r>
            <a:r>
              <a:rPr lang="bn-BD" sz="4400" u="sng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u="sng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u="sng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9799" y="103031"/>
            <a:ext cx="6052402" cy="12907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26919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925</TotalTime>
  <Words>393</Words>
  <Application>Microsoft Office PowerPoint</Application>
  <PresentationFormat>Custom</PresentationFormat>
  <Paragraphs>77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</cp:lastModifiedBy>
  <cp:revision>218</cp:revision>
  <dcterms:created xsi:type="dcterms:W3CDTF">2019-05-10T17:03:34Z</dcterms:created>
  <dcterms:modified xsi:type="dcterms:W3CDTF">2021-10-11T05:21:27Z</dcterms:modified>
</cp:coreProperties>
</file>