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5" r:id="rId9"/>
    <p:sldId id="276" r:id="rId10"/>
    <p:sldId id="268" r:id="rId11"/>
    <p:sldId id="263" r:id="rId12"/>
    <p:sldId id="264" r:id="rId13"/>
    <p:sldId id="265" r:id="rId14"/>
    <p:sldId id="272" r:id="rId15"/>
    <p:sldId id="266" r:id="rId16"/>
    <p:sldId id="267" r:id="rId17"/>
    <p:sldId id="271" r:id="rId18"/>
    <p:sldId id="270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2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58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1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8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8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E1C5-E9EA-4F35-9D97-0358781B3BC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0D801A-4B39-4D2B-ADC5-CF1558D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854" y="436377"/>
            <a:ext cx="7830601" cy="1325563"/>
          </a:xfr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54" y="1916627"/>
            <a:ext cx="7830602" cy="44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609600"/>
            <a:ext cx="6858001" cy="181356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        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1560" y="99060"/>
            <a:ext cx="5166360" cy="1021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1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1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</a:t>
            </a:r>
            <a:r>
              <a:rPr lang="en-US" sz="1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120140"/>
            <a:ext cx="3810000" cy="285750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232434" y="4091940"/>
            <a:ext cx="8216366" cy="165354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62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9" y="973942"/>
            <a:ext cx="5286498" cy="3722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973942"/>
            <a:ext cx="44196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89" y="5016500"/>
            <a:ext cx="52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6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669924"/>
            <a:ext cx="8407644" cy="4371975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1266825" y="5270500"/>
            <a:ext cx="8407643" cy="787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60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7" y="673100"/>
            <a:ext cx="8464293" cy="4408486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193557" y="5410200"/>
            <a:ext cx="8407643" cy="787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5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609600"/>
            <a:ext cx="6858001" cy="181356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        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83080" y="1005840"/>
            <a:ext cx="6903720" cy="27736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095274" y="4175760"/>
            <a:ext cx="8216366" cy="165354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2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988135" y="4813300"/>
            <a:ext cx="5840653" cy="787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রাকাত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35" y="444501"/>
            <a:ext cx="5840653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81074" y="5560060"/>
            <a:ext cx="6245660" cy="787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74" y="533400"/>
            <a:ext cx="6245660" cy="44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5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609600"/>
            <a:ext cx="6858001" cy="181356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        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" y="15240"/>
            <a:ext cx="5166360" cy="1021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1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1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en-US" sz="1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532284" y="4480560"/>
            <a:ext cx="10365432" cy="165354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বর্জণীয়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5199072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2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8640" y="4145280"/>
            <a:ext cx="11125200" cy="257556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শৃংখলা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94" y="0"/>
            <a:ext cx="5842246" cy="4023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0" y="670560"/>
            <a:ext cx="5166360" cy="28498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6950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8640" y="4145280"/>
            <a:ext cx="11125200" cy="257556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" y="670560"/>
            <a:ext cx="5166360" cy="26212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5" y="157162"/>
            <a:ext cx="5686425" cy="38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271985" y="1876300"/>
            <a:ext cx="19791" cy="3657601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38436" y="1421080"/>
            <a:ext cx="47501" cy="4738254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32597" y="1876300"/>
            <a:ext cx="19791" cy="3657601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1513" y="655812"/>
            <a:ext cx="2358352" cy="219693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38026" y="3110038"/>
            <a:ext cx="4279074" cy="522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ইলিয়াছ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38026" y="3743821"/>
            <a:ext cx="4279075" cy="522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38026" y="5011387"/>
            <a:ext cx="4279075" cy="522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০১৭১৭৬৫১৪০৭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38027" y="4377604"/>
            <a:ext cx="4279075" cy="522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গুণবতী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0559" y="2467655"/>
            <a:ext cx="4279074" cy="522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0559" y="3101438"/>
            <a:ext cx="4279075" cy="522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0559" y="4369004"/>
            <a:ext cx="4279075" cy="522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৩০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0560" y="3735221"/>
            <a:ext cx="4279075" cy="522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0558" y="5011387"/>
            <a:ext cx="4279075" cy="522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০৫/০১/২০২২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7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10058400" cy="603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186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39" y="803951"/>
            <a:ext cx="4572000" cy="5623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1" y="803951"/>
            <a:ext cx="4936381" cy="51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44" y="973777"/>
            <a:ext cx="7143750" cy="4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9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61" y="1475879"/>
            <a:ext cx="7992094" cy="391592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3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87" y="1215241"/>
            <a:ext cx="8596668" cy="4306784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…………</a:t>
            </a:r>
            <a:b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মসজিদের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আদবের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পরিচয়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b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মসজিদের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আদব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b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মসজিদের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শৃংখলা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রক্ষায়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করণীয়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31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601980"/>
            <a:ext cx="55626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"/>
            <a:ext cx="6065826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201418"/>
            <a:ext cx="5715000" cy="481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01419"/>
            <a:ext cx="5781675" cy="48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56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68400"/>
            <a:ext cx="734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25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178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NikoshBAN</vt:lpstr>
      <vt:lpstr>Trebuchet MS</vt:lpstr>
      <vt:lpstr>Wingdings 3</vt:lpstr>
      <vt:lpstr>Facet</vt:lpstr>
      <vt:lpstr>স্বাগতম</vt:lpstr>
      <vt:lpstr>PowerPoint Presentation</vt:lpstr>
      <vt:lpstr>PowerPoint Presentation</vt:lpstr>
      <vt:lpstr>PowerPoint Presentation</vt:lpstr>
      <vt:lpstr>মসজিদের আদব</vt:lpstr>
      <vt:lpstr>এই পাঠ শেষে শিক্ষার্থীরা………… ১। মসজিদের আদবের পরিচয় বলতে পারবে। ২। মসজিদের পাঁচটি আদব বলতে পারবে। ৩। মসজিদের শৃংখলা রক্ষায় করণীয় চিহ্নিত করতে পারবে। </vt:lpstr>
      <vt:lpstr>PowerPoint Presentation</vt:lpstr>
      <vt:lpstr>PowerPoint Presentation</vt:lpstr>
      <vt:lpstr>PowerPoint Presentation</vt:lpstr>
      <vt:lpstr>          </vt:lpstr>
      <vt:lpstr>PowerPoint Presentation</vt:lpstr>
      <vt:lpstr>PowerPoint Presentation</vt:lpstr>
      <vt:lpstr>PowerPoint Presentation</vt:lpstr>
      <vt:lpstr>          </vt:lpstr>
      <vt:lpstr>PowerPoint Presentation</vt:lpstr>
      <vt:lpstr>PowerPoint Presentation</vt:lpstr>
      <vt:lpstr>    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</dc:creator>
  <cp:lastModifiedBy>lab</cp:lastModifiedBy>
  <cp:revision>31</cp:revision>
  <dcterms:created xsi:type="dcterms:W3CDTF">2022-01-04T03:59:54Z</dcterms:created>
  <dcterms:modified xsi:type="dcterms:W3CDTF">2022-01-05T04:03:40Z</dcterms:modified>
</cp:coreProperties>
</file>