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3" r:id="rId2"/>
    <p:sldId id="262" r:id="rId3"/>
    <p:sldId id="256" r:id="rId4"/>
    <p:sldId id="257" r:id="rId5"/>
    <p:sldId id="258" r:id="rId6"/>
    <p:sldId id="259" r:id="rId7"/>
    <p:sldId id="261" r:id="rId8"/>
    <p:sldId id="260" r:id="rId9"/>
    <p:sldId id="263" r:id="rId10"/>
    <p:sldId id="27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  <p:sldId id="275" r:id="rId21"/>
    <p:sldId id="276" r:id="rId22"/>
    <p:sldId id="277" r:id="rId23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FFFF"/>
    <a:srgbClr val="FF0000"/>
    <a:srgbClr val="A50021"/>
    <a:srgbClr val="003300"/>
    <a:srgbClr val="9900CC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086" autoAdjust="0"/>
  </p:normalViewPr>
  <p:slideViewPr>
    <p:cSldViewPr>
      <p:cViewPr>
        <p:scale>
          <a:sx n="66" d="100"/>
          <a:sy n="66" d="100"/>
        </p:scale>
        <p:origin x="-324" y="-156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CB67C-03E1-4AF2-8BB2-CC1611D16FDA}" type="datetimeFigureOut">
              <a:rPr lang="en-US" smtClean="0"/>
              <a:pPr/>
              <a:t>04-Jan-22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387D3-7C19-4206-9092-56B9F6CB6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387D3-7C19-4206-9092-56B9F6CB63E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4C62-65FB-4299-86F5-BC02FD133944}" type="datetimeFigureOut">
              <a:rPr lang="en-US" smtClean="0"/>
              <a:pPr/>
              <a:t>04-Jan-22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BEA9-019A-4752-9476-0A767FCB1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4C62-65FB-4299-86F5-BC02FD133944}" type="datetimeFigureOut">
              <a:rPr lang="en-US" smtClean="0"/>
              <a:pPr/>
              <a:t>04-Jan-22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BEA9-019A-4752-9476-0A767FCB1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4C62-65FB-4299-86F5-BC02FD133944}" type="datetimeFigureOut">
              <a:rPr lang="en-US" smtClean="0"/>
              <a:pPr/>
              <a:t>04-Jan-22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BEA9-019A-4752-9476-0A767FCB1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4C62-65FB-4299-86F5-BC02FD133944}" type="datetimeFigureOut">
              <a:rPr lang="en-US" smtClean="0"/>
              <a:pPr/>
              <a:t>04-Jan-22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BEA9-019A-4752-9476-0A767FCB1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4C62-65FB-4299-86F5-BC02FD133944}" type="datetimeFigureOut">
              <a:rPr lang="en-US" smtClean="0"/>
              <a:pPr/>
              <a:t>04-Jan-22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BEA9-019A-4752-9476-0A767FCB1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4C62-65FB-4299-86F5-BC02FD133944}" type="datetimeFigureOut">
              <a:rPr lang="en-US" smtClean="0"/>
              <a:pPr/>
              <a:t>04-Jan-22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BEA9-019A-4752-9476-0A767FCB1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4C62-65FB-4299-86F5-BC02FD133944}" type="datetimeFigureOut">
              <a:rPr lang="en-US" smtClean="0"/>
              <a:pPr/>
              <a:t>04-Jan-22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BEA9-019A-4752-9476-0A767FCB1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4C62-65FB-4299-86F5-BC02FD133944}" type="datetimeFigureOut">
              <a:rPr lang="en-US" smtClean="0"/>
              <a:pPr/>
              <a:t>04-Jan-22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BEA9-019A-4752-9476-0A767FCB1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4C62-65FB-4299-86F5-BC02FD133944}" type="datetimeFigureOut">
              <a:rPr lang="en-US" smtClean="0"/>
              <a:pPr/>
              <a:t>04-Jan-22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BEA9-019A-4752-9476-0A767FCB1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4C62-65FB-4299-86F5-BC02FD133944}" type="datetimeFigureOut">
              <a:rPr lang="en-US" smtClean="0"/>
              <a:pPr/>
              <a:t>04-Jan-22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BEA9-019A-4752-9476-0A767FCB1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4C62-65FB-4299-86F5-BC02FD133944}" type="datetimeFigureOut">
              <a:rPr lang="en-US" smtClean="0"/>
              <a:pPr/>
              <a:t>04-Jan-22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BEA9-019A-4752-9476-0A767FCB1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94C62-65FB-4299-86F5-BC02FD133944}" type="datetimeFigureOut">
              <a:rPr lang="en-US" smtClean="0"/>
              <a:pPr/>
              <a:t>04-Jan-22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2BEA9-019A-4752-9476-0A767FCB1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rame 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5"/>
            <a:ext cx="12161838" cy="6846350"/>
          </a:xfrm>
          <a:prstGeom prst="rect">
            <a:avLst/>
          </a:prstGeom>
        </p:spPr>
      </p:pic>
      <p:pic>
        <p:nvPicPr>
          <p:cNvPr id="11" name="Picture 10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081" y="-457200"/>
            <a:ext cx="2145615" cy="2145615"/>
          </a:xfrm>
          <a:prstGeom prst="rect">
            <a:avLst/>
          </a:prstGeom>
        </p:spPr>
      </p:pic>
      <p:pic>
        <p:nvPicPr>
          <p:cNvPr id="14" name="Picture 13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119" y="4953000"/>
            <a:ext cx="2145615" cy="2145615"/>
          </a:xfrm>
          <a:prstGeom prst="rect">
            <a:avLst/>
          </a:prstGeom>
        </p:spPr>
      </p:pic>
      <p:pic>
        <p:nvPicPr>
          <p:cNvPr id="15" name="Picture 14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081" y="5029200"/>
            <a:ext cx="2145615" cy="2145615"/>
          </a:xfrm>
          <a:prstGeom prst="rect">
            <a:avLst/>
          </a:prstGeom>
        </p:spPr>
      </p:pic>
      <p:pic>
        <p:nvPicPr>
          <p:cNvPr id="16" name="Picture 15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519" y="-533400"/>
            <a:ext cx="2145615" cy="2145615"/>
          </a:xfrm>
          <a:prstGeom prst="rect">
            <a:avLst/>
          </a:prstGeom>
        </p:spPr>
      </p:pic>
      <p:pic>
        <p:nvPicPr>
          <p:cNvPr id="7" name="Picture 6" descr="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119" y="762000"/>
            <a:ext cx="6934200" cy="4531259"/>
          </a:xfrm>
          <a:prstGeom prst="star8">
            <a:avLst/>
          </a:prstGeom>
          <a:ln w="381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>
            <a:off x="2651919" y="4724400"/>
            <a:ext cx="7696200" cy="1015663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rame 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5"/>
            <a:ext cx="12161838" cy="6846350"/>
          </a:xfrm>
          <a:prstGeom prst="rect">
            <a:avLst/>
          </a:prstGeom>
        </p:spPr>
      </p:pic>
      <p:pic>
        <p:nvPicPr>
          <p:cNvPr id="11" name="Picture 10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081" y="-457200"/>
            <a:ext cx="2145615" cy="2145615"/>
          </a:xfrm>
          <a:prstGeom prst="rect">
            <a:avLst/>
          </a:prstGeom>
        </p:spPr>
      </p:pic>
      <p:pic>
        <p:nvPicPr>
          <p:cNvPr id="14" name="Picture 13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119" y="4953000"/>
            <a:ext cx="2145615" cy="2145615"/>
          </a:xfrm>
          <a:prstGeom prst="rect">
            <a:avLst/>
          </a:prstGeom>
        </p:spPr>
      </p:pic>
      <p:pic>
        <p:nvPicPr>
          <p:cNvPr id="15" name="Picture 14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081" y="5029200"/>
            <a:ext cx="2145615" cy="2145615"/>
          </a:xfrm>
          <a:prstGeom prst="rect">
            <a:avLst/>
          </a:prstGeom>
        </p:spPr>
      </p:pic>
      <p:pic>
        <p:nvPicPr>
          <p:cNvPr id="16" name="Picture 15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519" y="-533400"/>
            <a:ext cx="2145615" cy="2145615"/>
          </a:xfrm>
          <a:prstGeom prst="rect">
            <a:avLst/>
          </a:prstGeom>
        </p:spPr>
      </p:pic>
      <p:sp>
        <p:nvSpPr>
          <p:cNvPr id="22" name="Flowchart: Punched Tape 21"/>
          <p:cNvSpPr/>
          <p:nvPr/>
        </p:nvSpPr>
        <p:spPr>
          <a:xfrm>
            <a:off x="2055812" y="228600"/>
            <a:ext cx="7162800" cy="1066800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1356519" y="1295400"/>
            <a:ext cx="2057400" cy="11430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সম্ভার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Left Arrow 23"/>
          <p:cNvSpPr/>
          <p:nvPr/>
        </p:nvSpPr>
        <p:spPr>
          <a:xfrm>
            <a:off x="8676189" y="1143000"/>
            <a:ext cx="2433930" cy="11430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1370011" y="2514600"/>
            <a:ext cx="2120107" cy="12192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ভয়ংকর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1370011" y="3733800"/>
            <a:ext cx="2196307" cy="11430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রয়্যাল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1356519" y="5029200"/>
            <a:ext cx="2209800" cy="1219200"/>
          </a:xfrm>
          <a:prstGeom prst="rightArrow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Left Arrow 27"/>
          <p:cNvSpPr/>
          <p:nvPr/>
        </p:nvSpPr>
        <p:spPr>
          <a:xfrm>
            <a:off x="8676189" y="2362200"/>
            <a:ext cx="2433930" cy="11430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ভীতিজনক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Left Arrow 28"/>
          <p:cNvSpPr/>
          <p:nvPr/>
        </p:nvSpPr>
        <p:spPr>
          <a:xfrm>
            <a:off x="8586496" y="4876800"/>
            <a:ext cx="2447423" cy="1143000"/>
          </a:xfrm>
          <a:prstGeom prst="leftArrow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বিরাট</a:t>
            </a:r>
            <a:r>
              <a:rPr lang="en-US" sz="32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Left Arrow 29"/>
          <p:cNvSpPr/>
          <p:nvPr/>
        </p:nvSpPr>
        <p:spPr>
          <a:xfrm>
            <a:off x="8599990" y="3581400"/>
            <a:ext cx="2510129" cy="1143000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রাজকীয়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frame 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0"/>
            <a:ext cx="12161838" cy="684635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5675E-6 -9.82659E-7 L -0.19433 0.0166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5675E-6 -3.23699E-6 L -0.20686 0.0055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1532E-6 4.50867E-6 L -0.21 0.0166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01E-6 3.98844E-6 L -0.20635 0.0055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8175E-6 2.48555E-6 L 0.20987 0.0055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3414E-6 1.09827E-6 L 0.20008 0.011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6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92717E-7 -2.02312E-6 L 0.19695 -0.0055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354E-6 -1.6763E-6 L 0.19107 -1.6763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rame 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5"/>
            <a:ext cx="12161838" cy="6846350"/>
          </a:xfrm>
          <a:prstGeom prst="rect">
            <a:avLst/>
          </a:prstGeom>
        </p:spPr>
      </p:pic>
      <p:pic>
        <p:nvPicPr>
          <p:cNvPr id="11" name="Picture 10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081" y="-457200"/>
            <a:ext cx="2145615" cy="2145615"/>
          </a:xfrm>
          <a:prstGeom prst="rect">
            <a:avLst/>
          </a:prstGeom>
        </p:spPr>
      </p:pic>
      <p:pic>
        <p:nvPicPr>
          <p:cNvPr id="14" name="Picture 13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119" y="4953000"/>
            <a:ext cx="2145615" cy="2145615"/>
          </a:xfrm>
          <a:prstGeom prst="rect">
            <a:avLst/>
          </a:prstGeom>
        </p:spPr>
      </p:pic>
      <p:pic>
        <p:nvPicPr>
          <p:cNvPr id="15" name="Picture 14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081" y="5029200"/>
            <a:ext cx="2145615" cy="2145615"/>
          </a:xfrm>
          <a:prstGeom prst="rect">
            <a:avLst/>
          </a:prstGeom>
        </p:spPr>
      </p:pic>
      <p:pic>
        <p:nvPicPr>
          <p:cNvPr id="16" name="Picture 15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519" y="-533400"/>
            <a:ext cx="2145615" cy="2145615"/>
          </a:xfrm>
          <a:prstGeom prst="rect">
            <a:avLst/>
          </a:prstGeom>
        </p:spPr>
      </p:pic>
      <p:sp>
        <p:nvSpPr>
          <p:cNvPr id="7" name="Bevel 6"/>
          <p:cNvSpPr/>
          <p:nvPr/>
        </p:nvSpPr>
        <p:spPr>
          <a:xfrm>
            <a:off x="3884612" y="304800"/>
            <a:ext cx="4114800" cy="1143000"/>
          </a:xfrm>
          <a:prstGeom prst="beve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বাক্যগঠন</a:t>
            </a:r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1719" y="2866311"/>
            <a:ext cx="1613693" cy="715089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ভয়ংকর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7919" y="3925014"/>
            <a:ext cx="1524000" cy="6469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রয়্যাল</a:t>
            </a:r>
            <a:r>
              <a:rPr lang="en-US" sz="32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7919" y="4915614"/>
            <a:ext cx="1524000" cy="646986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80519" y="2892266"/>
            <a:ext cx="8229600" cy="612934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বনে</a:t>
            </a:r>
            <a:r>
              <a:rPr lang="en-US" sz="3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ভয়ংকর</a:t>
            </a:r>
            <a:r>
              <a:rPr lang="en-US" sz="3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3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4012" y="3925014"/>
            <a:ext cx="8153400" cy="6469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সুন্দরবনের</a:t>
            </a:r>
            <a:r>
              <a:rPr lang="en-US" sz="3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রয়্যাল</a:t>
            </a:r>
            <a:r>
              <a:rPr lang="en-US" sz="3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বেঙ্গল</a:t>
            </a:r>
            <a:r>
              <a:rPr lang="en-US" sz="3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টাইগার</a:t>
            </a:r>
            <a:r>
              <a:rPr lang="en-US" sz="3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অমূল্য</a:t>
            </a:r>
            <a:r>
              <a:rPr lang="en-US" sz="3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4012" y="4915614"/>
            <a:ext cx="8153400" cy="646986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সুন্দরবনে</a:t>
            </a:r>
            <a:r>
              <a:rPr lang="en-US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।  </a:t>
            </a:r>
            <a:endParaRPr lang="en-US" sz="32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7812" y="1828800"/>
            <a:ext cx="8229600" cy="715089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সৌন্দর্যের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সম্ভার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5212" y="1875711"/>
            <a:ext cx="1600200" cy="715089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সম্ভার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rame 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5"/>
            <a:ext cx="12161838" cy="6846350"/>
          </a:xfrm>
          <a:prstGeom prst="rect">
            <a:avLst/>
          </a:prstGeom>
        </p:spPr>
      </p:pic>
      <p:pic>
        <p:nvPicPr>
          <p:cNvPr id="11" name="Picture 10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081" y="-457200"/>
            <a:ext cx="2145615" cy="2145615"/>
          </a:xfrm>
          <a:prstGeom prst="rect">
            <a:avLst/>
          </a:prstGeom>
        </p:spPr>
      </p:pic>
      <p:pic>
        <p:nvPicPr>
          <p:cNvPr id="14" name="Picture 13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119" y="4953000"/>
            <a:ext cx="2145615" cy="2145615"/>
          </a:xfrm>
          <a:prstGeom prst="rect">
            <a:avLst/>
          </a:prstGeom>
        </p:spPr>
      </p:pic>
      <p:pic>
        <p:nvPicPr>
          <p:cNvPr id="15" name="Picture 14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081" y="5029200"/>
            <a:ext cx="2145615" cy="2145615"/>
          </a:xfrm>
          <a:prstGeom prst="rect">
            <a:avLst/>
          </a:prstGeom>
        </p:spPr>
      </p:pic>
      <p:pic>
        <p:nvPicPr>
          <p:cNvPr id="16" name="Picture 15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519" y="-533400"/>
            <a:ext cx="2145615" cy="2145615"/>
          </a:xfrm>
          <a:prstGeom prst="rect">
            <a:avLst/>
          </a:prstGeom>
        </p:spPr>
      </p:pic>
      <p:sp>
        <p:nvSpPr>
          <p:cNvPr id="7" name="Flowchart: Preparation 6"/>
          <p:cNvSpPr/>
          <p:nvPr/>
        </p:nvSpPr>
        <p:spPr>
          <a:xfrm>
            <a:off x="3352800" y="762000"/>
            <a:ext cx="5852319" cy="1828800"/>
          </a:xfrm>
          <a:prstGeom prst="flowChartPreparation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One Day One Word </a:t>
            </a:r>
            <a:endParaRPr lang="en-US" sz="44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0519" y="2895600"/>
            <a:ext cx="3581400" cy="2017574"/>
          </a:xfrm>
          <a:prstGeom prst="leftArrow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রাজকীয়</a:t>
            </a:r>
            <a:r>
              <a:rPr lang="en-US" sz="6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4719" y="3403937"/>
            <a:ext cx="3048000" cy="1015663"/>
          </a:xfrm>
          <a:prstGeom prst="homePlate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রয়্যাল</a:t>
            </a:r>
            <a:r>
              <a:rPr lang="en-US" sz="6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0012" y="4876800"/>
            <a:ext cx="9525000" cy="1168539"/>
          </a:xfrm>
          <a:prstGeom prst="flowChartTerminator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রাজকীয়</a:t>
            </a:r>
            <a:r>
              <a:rPr lang="en-US" sz="4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4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4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4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rame 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25"/>
            <a:ext cx="12161838" cy="6846350"/>
          </a:xfrm>
          <a:prstGeom prst="rect">
            <a:avLst/>
          </a:prstGeom>
        </p:spPr>
      </p:pic>
      <p:pic>
        <p:nvPicPr>
          <p:cNvPr id="11" name="Picture 10" descr="ro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6081" y="-457200"/>
            <a:ext cx="2145615" cy="2145615"/>
          </a:xfrm>
          <a:prstGeom prst="rect">
            <a:avLst/>
          </a:prstGeom>
        </p:spPr>
      </p:pic>
      <p:pic>
        <p:nvPicPr>
          <p:cNvPr id="14" name="Picture 13" descr="ro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8119" y="4953000"/>
            <a:ext cx="2145615" cy="2145615"/>
          </a:xfrm>
          <a:prstGeom prst="rect">
            <a:avLst/>
          </a:prstGeom>
        </p:spPr>
      </p:pic>
      <p:pic>
        <p:nvPicPr>
          <p:cNvPr id="15" name="Picture 14" descr="ro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6081" y="5029200"/>
            <a:ext cx="2145615" cy="2145615"/>
          </a:xfrm>
          <a:prstGeom prst="rect">
            <a:avLst/>
          </a:prstGeom>
        </p:spPr>
      </p:pic>
      <p:pic>
        <p:nvPicPr>
          <p:cNvPr id="16" name="Picture 15" descr="ro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0519" y="-533400"/>
            <a:ext cx="2145615" cy="2145615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B53F21C4-CDC7-4A91-9C93-9058158F6A9D}"/>
              </a:ext>
            </a:extLst>
          </p:cNvPr>
          <p:cNvSpPr/>
          <p:nvPr/>
        </p:nvSpPr>
        <p:spPr>
          <a:xfrm>
            <a:off x="1889919" y="609600"/>
            <a:ext cx="8686800" cy="85129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শিক্ষার্থীদের 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পাঠ </a:t>
            </a:r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ও প্রমিত উচ্চার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অনুশীলন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G_20211216_1131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5519" y="1776663"/>
            <a:ext cx="10439400" cy="4547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rame 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5"/>
            <a:ext cx="12161838" cy="6846350"/>
          </a:xfrm>
          <a:prstGeom prst="rect">
            <a:avLst/>
          </a:prstGeom>
        </p:spPr>
      </p:pic>
      <p:pic>
        <p:nvPicPr>
          <p:cNvPr id="11" name="Picture 10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081" y="-457200"/>
            <a:ext cx="2145615" cy="2145615"/>
          </a:xfrm>
          <a:prstGeom prst="rect">
            <a:avLst/>
          </a:prstGeom>
        </p:spPr>
      </p:pic>
      <p:pic>
        <p:nvPicPr>
          <p:cNvPr id="14" name="Picture 13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119" y="4953000"/>
            <a:ext cx="2145615" cy="2145615"/>
          </a:xfrm>
          <a:prstGeom prst="rect">
            <a:avLst/>
          </a:prstGeom>
        </p:spPr>
      </p:pic>
      <p:pic>
        <p:nvPicPr>
          <p:cNvPr id="15" name="Picture 14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081" y="5029200"/>
            <a:ext cx="2145615" cy="2145615"/>
          </a:xfrm>
          <a:prstGeom prst="rect">
            <a:avLst/>
          </a:prstGeom>
        </p:spPr>
      </p:pic>
      <p:pic>
        <p:nvPicPr>
          <p:cNvPr id="16" name="Picture 15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519" y="-533400"/>
            <a:ext cx="2145615" cy="2145615"/>
          </a:xfrm>
          <a:prstGeom prst="rect">
            <a:avLst/>
          </a:prstGeom>
        </p:spPr>
      </p:pic>
      <p:pic>
        <p:nvPicPr>
          <p:cNvPr id="7" name="Picture 6" descr="book 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081" y="1447800"/>
            <a:ext cx="10570038" cy="4477306"/>
          </a:xfrm>
          <a:prstGeom prst="rect">
            <a:avLst/>
          </a:prstGeom>
        </p:spPr>
      </p:pic>
      <p:pic>
        <p:nvPicPr>
          <p:cNvPr id="8" name="Picture 7" descr="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319" y="1447800"/>
            <a:ext cx="5060260" cy="44196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614320" y="1524000"/>
            <a:ext cx="4800600" cy="4191000"/>
            <a:chOff x="6614320" y="1524000"/>
            <a:chExt cx="4800600" cy="4495800"/>
          </a:xfrm>
        </p:grpSpPr>
        <p:pic>
          <p:nvPicPr>
            <p:cNvPr id="12" name="Picture 11" descr="12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14320" y="1524000"/>
              <a:ext cx="4800600" cy="2590800"/>
            </a:xfrm>
            <a:prstGeom prst="rect">
              <a:avLst/>
            </a:prstGeom>
          </p:spPr>
        </p:pic>
        <p:pic>
          <p:nvPicPr>
            <p:cNvPr id="13" name="Picture 12" descr="13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90519" y="4114800"/>
              <a:ext cx="4724400" cy="1905000"/>
            </a:xfrm>
            <a:prstGeom prst="rect">
              <a:avLst/>
            </a:prstGeom>
          </p:spPr>
        </p:pic>
      </p:grpSp>
      <p:pic>
        <p:nvPicPr>
          <p:cNvPr id="17" name="Picture 16" descr="1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5255" y="457200"/>
            <a:ext cx="3204464" cy="790575"/>
          </a:xfrm>
          <a:prstGeom prst="rect">
            <a:avLst/>
          </a:prstGeom>
          <a:ln w="88900" cap="sq" cmpd="thickThin">
            <a:solidFill>
              <a:srgbClr val="0000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rame 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5"/>
            <a:ext cx="12161838" cy="6846350"/>
          </a:xfrm>
          <a:prstGeom prst="rect">
            <a:avLst/>
          </a:prstGeom>
        </p:spPr>
      </p:pic>
      <p:pic>
        <p:nvPicPr>
          <p:cNvPr id="11" name="Picture 10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081" y="-457200"/>
            <a:ext cx="2145615" cy="2145615"/>
          </a:xfrm>
          <a:prstGeom prst="rect">
            <a:avLst/>
          </a:prstGeom>
        </p:spPr>
      </p:pic>
      <p:pic>
        <p:nvPicPr>
          <p:cNvPr id="14" name="Picture 13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119" y="4953000"/>
            <a:ext cx="2145615" cy="2145615"/>
          </a:xfrm>
          <a:prstGeom prst="rect">
            <a:avLst/>
          </a:prstGeom>
        </p:spPr>
      </p:pic>
      <p:pic>
        <p:nvPicPr>
          <p:cNvPr id="15" name="Picture 14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081" y="5029200"/>
            <a:ext cx="2145615" cy="2145615"/>
          </a:xfrm>
          <a:prstGeom prst="rect">
            <a:avLst/>
          </a:prstGeom>
        </p:spPr>
      </p:pic>
      <p:pic>
        <p:nvPicPr>
          <p:cNvPr id="16" name="Picture 15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519" y="-533400"/>
            <a:ext cx="2145615" cy="2145615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1522412" y="528578"/>
            <a:ext cx="8749507" cy="1295400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যুক্তবর্ণ ভেঙ্গে শিখি ও নতুন শব্দ তৈরি করি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8919" y="1905000"/>
            <a:ext cx="2185421" cy="707886"/>
          </a:xfrm>
          <a:prstGeom prst="flowChartPreparation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ম্ভা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40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5438" y="3025914"/>
            <a:ext cx="2267725" cy="707886"/>
          </a:xfrm>
          <a:prstGeom prst="flowChartPreparation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40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ঙ্ক</a:t>
            </a:r>
            <a:r>
              <a:rPr lang="en-US" sz="4000" b="1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66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3026" y="4168914"/>
            <a:ext cx="2351779" cy="707886"/>
          </a:xfrm>
          <a:prstGeom prst="flowChartPreparation">
            <a:avLst/>
          </a:prstGeom>
          <a:solidFill>
            <a:srgbClr val="00B0F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ন্দ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1388" y="5388114"/>
            <a:ext cx="2429731" cy="707886"/>
          </a:xfrm>
          <a:prstGeom prst="flowChartPreparation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ম্প</a:t>
            </a:r>
            <a:r>
              <a:rPr lang="en-US" sz="4000" b="1" dirty="0" err="1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40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28319" y="1828800"/>
            <a:ext cx="1295400" cy="995422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ম্ভ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28319" y="4038600"/>
            <a:ext cx="1371600" cy="1081980"/>
          </a:xfrm>
          <a:prstGeom prst="flowChartTerminator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ন্দ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28319" y="2895600"/>
            <a:ext cx="1295400" cy="1081980"/>
          </a:xfrm>
          <a:prstGeom prst="flowChartTerminator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ঙ্ক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28319" y="5257800"/>
            <a:ext cx="1447800" cy="1081980"/>
          </a:xfrm>
          <a:prstGeom prst="flowChartTerminator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ম্প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62119" y="1828800"/>
            <a:ext cx="838200" cy="99542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 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47719" y="1897499"/>
            <a:ext cx="685800" cy="7695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04719" y="1828800"/>
            <a:ext cx="914400" cy="99542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62119" y="4114800"/>
            <a:ext cx="838200" cy="995422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47719" y="4188321"/>
            <a:ext cx="685800" cy="769501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62119" y="5248156"/>
            <a:ext cx="838200" cy="995422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47719" y="5321677"/>
            <a:ext cx="685800" cy="769501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04719" y="5252978"/>
            <a:ext cx="914400" cy="995422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</a:t>
            </a:r>
            <a:r>
              <a:rPr 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62119" y="2971800"/>
            <a:ext cx="838200" cy="995422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7719" y="3052822"/>
            <a:ext cx="685800" cy="769501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04719" y="2976622"/>
            <a:ext cx="914400" cy="995422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81319" y="1887736"/>
            <a:ext cx="1994694" cy="707886"/>
          </a:xfrm>
          <a:prstGeom prst="flowChartPreparati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357519" y="3013472"/>
            <a:ext cx="1828800" cy="707886"/>
          </a:xfrm>
          <a:prstGeom prst="flowChartPreparation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357519" y="4254758"/>
            <a:ext cx="1676400" cy="707886"/>
          </a:xfrm>
          <a:prstGeom prst="flowChartPreparation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ন্দ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81319" y="5410200"/>
            <a:ext cx="1905000" cy="707886"/>
          </a:xfrm>
          <a:prstGeom prst="flowChartPreparation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জাম্প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04719" y="4119622"/>
            <a:ext cx="914400" cy="995422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endParaRPr lang="en-US" sz="4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rame 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5"/>
            <a:ext cx="12161838" cy="6846350"/>
          </a:xfrm>
          <a:prstGeom prst="rect">
            <a:avLst/>
          </a:prstGeom>
        </p:spPr>
      </p:pic>
      <p:pic>
        <p:nvPicPr>
          <p:cNvPr id="11" name="Picture 10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081" y="-457200"/>
            <a:ext cx="2145615" cy="2145615"/>
          </a:xfrm>
          <a:prstGeom prst="rect">
            <a:avLst/>
          </a:prstGeom>
        </p:spPr>
      </p:pic>
      <p:pic>
        <p:nvPicPr>
          <p:cNvPr id="14" name="Picture 13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119" y="4953000"/>
            <a:ext cx="2145615" cy="2145615"/>
          </a:xfrm>
          <a:prstGeom prst="rect">
            <a:avLst/>
          </a:prstGeom>
        </p:spPr>
      </p:pic>
      <p:pic>
        <p:nvPicPr>
          <p:cNvPr id="15" name="Picture 14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081" y="5029200"/>
            <a:ext cx="2145615" cy="2145615"/>
          </a:xfrm>
          <a:prstGeom prst="rect">
            <a:avLst/>
          </a:prstGeom>
        </p:spPr>
      </p:pic>
      <p:pic>
        <p:nvPicPr>
          <p:cNvPr id="16" name="Picture 15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519" y="-533400"/>
            <a:ext cx="2145615" cy="2145615"/>
          </a:xfrm>
          <a:prstGeom prst="rect">
            <a:avLst/>
          </a:prstGeom>
        </p:spPr>
      </p:pic>
      <p:sp>
        <p:nvSpPr>
          <p:cNvPr id="7" name="Flowchart: Terminator 6"/>
          <p:cNvSpPr/>
          <p:nvPr/>
        </p:nvSpPr>
        <p:spPr>
          <a:xfrm>
            <a:off x="3413919" y="152400"/>
            <a:ext cx="5029200" cy="121920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6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6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6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5519" y="1524000"/>
            <a:ext cx="10287000" cy="71508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ছাত্রছাত্রী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পাঠ্যাংশটি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stud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1719" y="2362200"/>
            <a:ext cx="10210800" cy="3600450"/>
          </a:xfrm>
          <a:prstGeom prst="flowChartAlternateProcess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rame 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5"/>
            <a:ext cx="12161838" cy="6846350"/>
          </a:xfrm>
          <a:prstGeom prst="rect">
            <a:avLst/>
          </a:prstGeom>
        </p:spPr>
      </p:pic>
      <p:pic>
        <p:nvPicPr>
          <p:cNvPr id="11" name="Picture 10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081" y="-457200"/>
            <a:ext cx="2145615" cy="2145615"/>
          </a:xfrm>
          <a:prstGeom prst="rect">
            <a:avLst/>
          </a:prstGeom>
        </p:spPr>
      </p:pic>
      <p:pic>
        <p:nvPicPr>
          <p:cNvPr id="14" name="Picture 13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119" y="4953000"/>
            <a:ext cx="2145615" cy="2145615"/>
          </a:xfrm>
          <a:prstGeom prst="rect">
            <a:avLst/>
          </a:prstGeom>
        </p:spPr>
      </p:pic>
      <p:pic>
        <p:nvPicPr>
          <p:cNvPr id="15" name="Picture 14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081" y="5029200"/>
            <a:ext cx="2145615" cy="2145615"/>
          </a:xfrm>
          <a:prstGeom prst="rect">
            <a:avLst/>
          </a:prstGeom>
        </p:spPr>
      </p:pic>
      <p:pic>
        <p:nvPicPr>
          <p:cNvPr id="16" name="Picture 15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519" y="-533400"/>
            <a:ext cx="2145615" cy="2145615"/>
          </a:xfrm>
          <a:prstGeom prst="rect">
            <a:avLst/>
          </a:prstGeom>
        </p:spPr>
      </p:pic>
      <p:sp>
        <p:nvSpPr>
          <p:cNvPr id="7" name="Left-Right Arrow 6"/>
          <p:cNvSpPr/>
          <p:nvPr/>
        </p:nvSpPr>
        <p:spPr>
          <a:xfrm>
            <a:off x="4175919" y="228600"/>
            <a:ext cx="3518693" cy="1295400"/>
          </a:xfrm>
          <a:prstGeom prst="left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iamond 7"/>
          <p:cNvSpPr/>
          <p:nvPr/>
        </p:nvSpPr>
        <p:spPr>
          <a:xfrm>
            <a:off x="2194719" y="1676400"/>
            <a:ext cx="2133600" cy="1295400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28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iamond 8"/>
          <p:cNvSpPr/>
          <p:nvPr/>
        </p:nvSpPr>
        <p:spPr>
          <a:xfrm>
            <a:off x="2575719" y="4724400"/>
            <a:ext cx="1815307" cy="1143000"/>
          </a:xfrm>
          <a:prstGeom prst="diamon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জবা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12" y="4648201"/>
            <a:ext cx="1524000" cy="1143000"/>
          </a:xfrm>
          <a:prstGeom prst="star7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12" descr="800px-Nymphaea_cvs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119" y="1837868"/>
            <a:ext cx="1569832" cy="1133932"/>
          </a:xfrm>
          <a:prstGeom prst="star7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7" name="TextBox 16"/>
          <p:cNvSpPr txBox="1"/>
          <p:nvPr/>
        </p:nvSpPr>
        <p:spPr>
          <a:xfrm>
            <a:off x="4418012" y="1905000"/>
            <a:ext cx="6934200" cy="646986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ম্প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,ম্ভ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যুক্তবর্ণগুলো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ভেঙে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বাক্য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8012" y="3124200"/>
            <a:ext cx="6934200" cy="119181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যেকোন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২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টি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সমার্থক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শব্দ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( ১টি) </a:t>
            </a:r>
          </a:p>
          <a:p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বন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মন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সুন্দর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1812" y="4572001"/>
            <a:ext cx="6615907" cy="98750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কথায়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জানার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  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উড়ে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top-hd-red-rose-ima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4562" y="3352800"/>
            <a:ext cx="1568450" cy="990600"/>
          </a:xfrm>
          <a:prstGeom prst="diamond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1" name="7-Point Star 20"/>
          <p:cNvSpPr/>
          <p:nvPr/>
        </p:nvSpPr>
        <p:spPr>
          <a:xfrm>
            <a:off x="2575719" y="3200400"/>
            <a:ext cx="1828800" cy="1219200"/>
          </a:xfrm>
          <a:prstGeom prst="star7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brightRoom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err="1" smtClean="0">
                <a:ln/>
                <a:solidFill>
                  <a:srgbClr val="00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2800" b="1" cap="all" dirty="0" smtClean="0">
                <a:ln/>
                <a:solidFill>
                  <a:srgbClr val="00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/>
                <a:solidFill>
                  <a:srgbClr val="00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b="1" cap="all" dirty="0" smtClean="0">
                <a:ln/>
                <a:solidFill>
                  <a:srgbClr val="00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b="1" cap="all" dirty="0">
              <a:ln/>
              <a:solidFill>
                <a:srgbClr val="000099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grr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1719" y="228600"/>
            <a:ext cx="2367437" cy="14278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rame 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5"/>
            <a:ext cx="12161838" cy="6846350"/>
          </a:xfrm>
          <a:prstGeom prst="rect">
            <a:avLst/>
          </a:prstGeom>
        </p:spPr>
      </p:pic>
      <p:pic>
        <p:nvPicPr>
          <p:cNvPr id="11" name="Picture 10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081" y="-457200"/>
            <a:ext cx="2145615" cy="2145615"/>
          </a:xfrm>
          <a:prstGeom prst="rect">
            <a:avLst/>
          </a:prstGeom>
        </p:spPr>
      </p:pic>
      <p:pic>
        <p:nvPicPr>
          <p:cNvPr id="14" name="Picture 13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119" y="4953000"/>
            <a:ext cx="2145615" cy="2145615"/>
          </a:xfrm>
          <a:prstGeom prst="rect">
            <a:avLst/>
          </a:prstGeom>
        </p:spPr>
      </p:pic>
      <p:pic>
        <p:nvPicPr>
          <p:cNvPr id="15" name="Picture 14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081" y="5029200"/>
            <a:ext cx="2145615" cy="2145615"/>
          </a:xfrm>
          <a:prstGeom prst="rect">
            <a:avLst/>
          </a:prstGeom>
        </p:spPr>
      </p:pic>
      <p:pic>
        <p:nvPicPr>
          <p:cNvPr id="16" name="Picture 15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519" y="-533400"/>
            <a:ext cx="2145615" cy="2145615"/>
          </a:xfrm>
          <a:prstGeom prst="rect">
            <a:avLst/>
          </a:prstGeom>
        </p:spPr>
      </p:pic>
      <p:sp>
        <p:nvSpPr>
          <p:cNvPr id="22" name="Horizontal Scroll 21"/>
          <p:cNvSpPr/>
          <p:nvPr/>
        </p:nvSpPr>
        <p:spPr>
          <a:xfrm>
            <a:off x="3947320" y="381000"/>
            <a:ext cx="3657599" cy="12192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tw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719" y="381000"/>
            <a:ext cx="2286000" cy="1582616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966119" y="2133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57319" y="2133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endParaRPr lang="en-US" sz="3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eft-Right Arrow 12"/>
          <p:cNvSpPr/>
          <p:nvPr/>
        </p:nvSpPr>
        <p:spPr>
          <a:xfrm>
            <a:off x="4937919" y="3124200"/>
            <a:ext cx="1828800" cy="685800"/>
          </a:xfrm>
          <a:prstGeom prst="leftRight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Left-Right Arrow 16"/>
          <p:cNvSpPr/>
          <p:nvPr/>
        </p:nvSpPr>
        <p:spPr>
          <a:xfrm>
            <a:off x="4937919" y="3886200"/>
            <a:ext cx="1828800" cy="762000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>
            <a:off x="4937919" y="4648200"/>
            <a:ext cx="1828800" cy="685800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/>
          <p:cNvSpPr/>
          <p:nvPr/>
        </p:nvSpPr>
        <p:spPr>
          <a:xfrm>
            <a:off x="4937919" y="5410200"/>
            <a:ext cx="1828800" cy="838200"/>
          </a:xfrm>
          <a:prstGeom prst="leftRightArrow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737519" y="3124200"/>
            <a:ext cx="2133600" cy="646331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3600" b="1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13719" y="3886200"/>
            <a:ext cx="2057400" cy="646331"/>
          </a:xfrm>
          <a:prstGeom prst="flowChartPreparati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81119" y="5525869"/>
            <a:ext cx="2057400" cy="646331"/>
          </a:xfrm>
          <a:prstGeom prst="flowChartPreparation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শুকনা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81119" y="4724400"/>
            <a:ext cx="2057400" cy="646331"/>
          </a:xfrm>
          <a:prstGeom prst="flowChartPreparation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কুৎসিত</a:t>
            </a:r>
            <a:r>
              <a:rPr lang="en-US" sz="36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81119" y="3200400"/>
            <a:ext cx="2057400" cy="646331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89919" y="4687669"/>
            <a:ext cx="1981200" cy="646331"/>
          </a:xfrm>
          <a:prstGeom prst="flowChartPreparation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0800000" flipV="1">
            <a:off x="1737519" y="5483394"/>
            <a:ext cx="2286000" cy="646331"/>
          </a:xfrm>
          <a:prstGeom prst="flowChartPreparation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ভেজা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99719" y="1676400"/>
            <a:ext cx="3124200" cy="64698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81119" y="3962400"/>
            <a:ext cx="2133600" cy="646331"/>
          </a:xfrm>
          <a:prstGeom prst="flowChartPreparati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/>
      <p:bldP spid="12" grpId="0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rame 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0"/>
            <a:ext cx="12161838" cy="6846350"/>
          </a:xfrm>
          <a:prstGeom prst="rect">
            <a:avLst/>
          </a:prstGeom>
        </p:spPr>
      </p:pic>
      <p:pic>
        <p:nvPicPr>
          <p:cNvPr id="11" name="Picture 10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081" y="-457200"/>
            <a:ext cx="2145615" cy="2145615"/>
          </a:xfrm>
          <a:prstGeom prst="rect">
            <a:avLst/>
          </a:prstGeom>
        </p:spPr>
      </p:pic>
      <p:pic>
        <p:nvPicPr>
          <p:cNvPr id="14" name="Picture 13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119" y="4953000"/>
            <a:ext cx="2145615" cy="2145615"/>
          </a:xfrm>
          <a:prstGeom prst="rect">
            <a:avLst/>
          </a:prstGeom>
        </p:spPr>
      </p:pic>
      <p:pic>
        <p:nvPicPr>
          <p:cNvPr id="15" name="Picture 14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081" y="5029200"/>
            <a:ext cx="2145615" cy="2145615"/>
          </a:xfrm>
          <a:prstGeom prst="rect">
            <a:avLst/>
          </a:prstGeom>
        </p:spPr>
      </p:pic>
      <p:pic>
        <p:nvPicPr>
          <p:cNvPr id="16" name="Picture 15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519" y="-533400"/>
            <a:ext cx="2145615" cy="2145615"/>
          </a:xfrm>
          <a:prstGeom prst="rect">
            <a:avLst/>
          </a:prstGeom>
        </p:spPr>
      </p:pic>
      <p:sp>
        <p:nvSpPr>
          <p:cNvPr id="7" name="Explosion 2 6"/>
          <p:cNvSpPr/>
          <p:nvPr/>
        </p:nvSpPr>
        <p:spPr>
          <a:xfrm>
            <a:off x="2880519" y="228600"/>
            <a:ext cx="6096000" cy="1371600"/>
          </a:xfrm>
          <a:prstGeom prst="irregularSeal2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eko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519" y="3409770"/>
            <a:ext cx="1752600" cy="1924230"/>
          </a:xfrm>
          <a:prstGeom prst="hexagon">
            <a:avLst/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 prst="softRound"/>
            <a:contourClr>
              <a:srgbClr val="C0C0C0"/>
            </a:contourClr>
          </a:sp3d>
        </p:spPr>
      </p:pic>
      <p:sp>
        <p:nvSpPr>
          <p:cNvPr id="9" name="Flowchart: Terminator 8"/>
          <p:cNvSpPr/>
          <p:nvPr/>
        </p:nvSpPr>
        <p:spPr>
          <a:xfrm>
            <a:off x="1813719" y="1600200"/>
            <a:ext cx="8077200" cy="762000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2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2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2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2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2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2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56719" y="2743200"/>
            <a:ext cx="7772400" cy="578882"/>
          </a:xfrm>
          <a:prstGeom prst="flowChartAlternateProcess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……… </a:t>
            </a:r>
            <a:r>
              <a:rPr lang="en-US" sz="28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সৌন্দর্যে</a:t>
            </a:r>
            <a:r>
              <a:rPr lang="en-US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ভরপুর</a:t>
            </a:r>
            <a:r>
              <a:rPr lang="en-US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 flipV="1">
            <a:off x="2956719" y="3594526"/>
            <a:ext cx="7848600" cy="578882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অপার</a:t>
            </a: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………… 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সমুদ্রের</a:t>
            </a: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04319" y="4491335"/>
            <a:ext cx="8534400" cy="578882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8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28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8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জড়িয়ে</a:t>
            </a:r>
            <a:r>
              <a:rPr lang="en-US" sz="28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…………</a:t>
            </a:r>
            <a:r>
              <a:rPr lang="en-US" sz="28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বেঙ্গল</a:t>
            </a:r>
            <a:r>
              <a:rPr lang="en-US" sz="28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টাইগার</a:t>
            </a:r>
            <a:r>
              <a:rPr lang="en-US" sz="28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28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56719" y="5329535"/>
            <a:ext cx="7848600" cy="578882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8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রয়্যাল</a:t>
            </a:r>
            <a:r>
              <a:rPr lang="en-US" sz="2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বেঙ্গল</a:t>
            </a:r>
            <a:r>
              <a:rPr lang="en-US" sz="2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টাইগার</a:t>
            </a:r>
            <a:r>
              <a:rPr lang="en-US" sz="2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………</a:t>
            </a:r>
            <a:r>
              <a:rPr lang="en-US" sz="28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14119" y="26670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অপার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66519" y="35052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সম্ভার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57319" y="4368225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রয়্যাল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23919" y="5257801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অমূল্য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3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rame 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5"/>
            <a:ext cx="12161838" cy="6846350"/>
          </a:xfrm>
          <a:prstGeom prst="rect">
            <a:avLst/>
          </a:prstGeom>
        </p:spPr>
      </p:pic>
      <p:pic>
        <p:nvPicPr>
          <p:cNvPr id="11" name="Picture 10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081" y="-457200"/>
            <a:ext cx="2145615" cy="2145615"/>
          </a:xfrm>
          <a:prstGeom prst="rect">
            <a:avLst/>
          </a:prstGeom>
        </p:spPr>
      </p:pic>
      <p:pic>
        <p:nvPicPr>
          <p:cNvPr id="14" name="Picture 13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119" y="4953000"/>
            <a:ext cx="2145615" cy="2145615"/>
          </a:xfrm>
          <a:prstGeom prst="rect">
            <a:avLst/>
          </a:prstGeom>
        </p:spPr>
      </p:pic>
      <p:pic>
        <p:nvPicPr>
          <p:cNvPr id="15" name="Picture 14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081" y="5029200"/>
            <a:ext cx="2145615" cy="2145615"/>
          </a:xfrm>
          <a:prstGeom prst="rect">
            <a:avLst/>
          </a:prstGeom>
        </p:spPr>
      </p:pic>
      <p:pic>
        <p:nvPicPr>
          <p:cNvPr id="16" name="Picture 15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519" y="-533400"/>
            <a:ext cx="2145615" cy="2145615"/>
          </a:xfrm>
          <a:prstGeom prst="rect">
            <a:avLst/>
          </a:prstGeom>
        </p:spPr>
      </p:pic>
      <p:sp>
        <p:nvSpPr>
          <p:cNvPr id="7" name="Round Diagonal Corner Rectangle 6"/>
          <p:cNvSpPr/>
          <p:nvPr/>
        </p:nvSpPr>
        <p:spPr>
          <a:xfrm>
            <a:off x="4480719" y="2475309"/>
            <a:ext cx="6096000" cy="2553891"/>
          </a:xfrm>
          <a:prstGeom prst="round2Diag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আজিজুল হক</a:t>
            </a:r>
          </a:p>
          <a:p>
            <a:r>
              <a:rPr lang="bn-BD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BD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আলিনাপাড়া সরকারি প্রাথমিক বিদ্যালয়</a:t>
            </a:r>
          </a:p>
          <a:p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শেরপুর সদর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শেরপুর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1813719" y="152400"/>
            <a:ext cx="4267200" cy="12954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08919" y="152400"/>
            <a:ext cx="5486400" cy="1482413"/>
            <a:chOff x="1432719" y="76201"/>
            <a:chExt cx="5486400" cy="1482413"/>
          </a:xfrm>
        </p:grpSpPr>
        <p:sp>
          <p:nvSpPr>
            <p:cNvPr id="9" name="Flowchart: Stored Data 8">
              <a:extLst>
                <a:ext uri="{FF2B5EF4-FFF2-40B4-BE49-F238E27FC236}">
                  <a16:creationId xmlns:a16="http://schemas.microsoft.com/office/drawing/2014/main" xmlns="" id="{D1E4D73A-AE9D-48DA-BA05-5CE14B5EAE84}"/>
                </a:ext>
              </a:extLst>
            </p:cNvPr>
            <p:cNvSpPr/>
            <p:nvPr/>
          </p:nvSpPr>
          <p:spPr>
            <a:xfrm>
              <a:off x="1432720" y="193984"/>
              <a:ext cx="5334000" cy="1330015"/>
            </a:xfrm>
            <a:prstGeom prst="flowChartOnlineStorage">
              <a:avLst/>
            </a:prstGeom>
            <a:solidFill>
              <a:schemeClr val="accent5">
                <a:lumMod val="75000"/>
              </a:schemeClr>
            </a:solidFill>
            <a:ln w="63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Flowchart: Stored Data 12">
              <a:extLst>
                <a:ext uri="{FF2B5EF4-FFF2-40B4-BE49-F238E27FC236}">
                  <a16:creationId xmlns:a16="http://schemas.microsoft.com/office/drawing/2014/main" xmlns="" id="{635A89DD-F34E-4D6F-B66F-758000F6FD2B}"/>
                </a:ext>
              </a:extLst>
            </p:cNvPr>
            <p:cNvSpPr/>
            <p:nvPr/>
          </p:nvSpPr>
          <p:spPr>
            <a:xfrm rot="10800000" flipH="1" flipV="1">
              <a:off x="1432719" y="76201"/>
              <a:ext cx="5486400" cy="1482413"/>
            </a:xfrm>
            <a:prstGeom prst="flowChartOnlineStorage">
              <a:avLst/>
            </a:prstGeom>
            <a:solidFill>
              <a:srgbClr val="0070C0"/>
            </a:solidFill>
            <a:ln w="63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42376" y="2286000"/>
            <a:ext cx="3585943" cy="2909455"/>
            <a:chOff x="742376" y="2286000"/>
            <a:chExt cx="3585943" cy="2909455"/>
          </a:xfrm>
        </p:grpSpPr>
        <p:pic>
          <p:nvPicPr>
            <p:cNvPr id="17" name="Picture 16" descr="25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2376" y="2286000"/>
              <a:ext cx="3585943" cy="2909455"/>
            </a:xfrm>
            <a:prstGeom prst="rect">
              <a:avLst/>
            </a:prstGeom>
          </p:spPr>
        </p:pic>
        <p:pic>
          <p:nvPicPr>
            <p:cNvPr id="18" name="Picture 17" descr="aziz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7919" y="2514600"/>
              <a:ext cx="2819400" cy="2459420"/>
            </a:xfrm>
            <a:prstGeom prst="ellipse">
              <a:avLst/>
            </a:prstGeom>
            <a:ln w="63500" cap="rnd">
              <a:solidFill>
                <a:srgbClr val="00206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08 0.00555 L 0.36321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rame 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5"/>
            <a:ext cx="12161838" cy="6846350"/>
          </a:xfrm>
          <a:prstGeom prst="rect">
            <a:avLst/>
          </a:prstGeom>
        </p:spPr>
      </p:pic>
      <p:pic>
        <p:nvPicPr>
          <p:cNvPr id="11" name="Picture 10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081" y="-457200"/>
            <a:ext cx="2145615" cy="2145615"/>
          </a:xfrm>
          <a:prstGeom prst="rect">
            <a:avLst/>
          </a:prstGeom>
        </p:spPr>
      </p:pic>
      <p:pic>
        <p:nvPicPr>
          <p:cNvPr id="14" name="Picture 13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119" y="4953000"/>
            <a:ext cx="2145615" cy="2145615"/>
          </a:xfrm>
          <a:prstGeom prst="rect">
            <a:avLst/>
          </a:prstGeom>
        </p:spPr>
      </p:pic>
      <p:pic>
        <p:nvPicPr>
          <p:cNvPr id="15" name="Picture 14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081" y="5029200"/>
            <a:ext cx="2145615" cy="2145615"/>
          </a:xfrm>
          <a:prstGeom prst="rect">
            <a:avLst/>
          </a:prstGeom>
        </p:spPr>
      </p:pic>
      <p:pic>
        <p:nvPicPr>
          <p:cNvPr id="16" name="Picture 15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519" y="-533400"/>
            <a:ext cx="2145615" cy="2145615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4404519" y="457200"/>
            <a:ext cx="3657600" cy="1219200"/>
          </a:xfrm>
          <a:prstGeom prst="horizontalScroll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4411" y="1981200"/>
            <a:ext cx="7073108" cy="6469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ক.ক্যাঙ্গারু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বললেই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4411" y="2907268"/>
            <a:ext cx="7149308" cy="64698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রয়্যাল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বেঙ্গল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টাইগার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4411" y="3848814"/>
            <a:ext cx="6920708" cy="6469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 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মজলিসে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চলছিল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4411" y="4763214"/>
            <a:ext cx="6920708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দক্ষিণে</a:t>
            </a:r>
            <a:r>
              <a:rPr lang="en-US" sz="3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3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  </a:t>
            </a:r>
            <a:endParaRPr lang="en-US" sz="32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rame 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5"/>
            <a:ext cx="12161838" cy="6846350"/>
          </a:xfrm>
          <a:prstGeom prst="rect">
            <a:avLst/>
          </a:prstGeom>
        </p:spPr>
      </p:pic>
      <p:pic>
        <p:nvPicPr>
          <p:cNvPr id="11" name="Picture 10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081" y="-457200"/>
            <a:ext cx="2145615" cy="2145615"/>
          </a:xfrm>
          <a:prstGeom prst="rect">
            <a:avLst/>
          </a:prstGeom>
        </p:spPr>
      </p:pic>
      <p:pic>
        <p:nvPicPr>
          <p:cNvPr id="14" name="Picture 13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119" y="4953000"/>
            <a:ext cx="2145615" cy="2145615"/>
          </a:xfrm>
          <a:prstGeom prst="rect">
            <a:avLst/>
          </a:prstGeom>
        </p:spPr>
      </p:pic>
      <p:pic>
        <p:nvPicPr>
          <p:cNvPr id="15" name="Picture 14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081" y="5029200"/>
            <a:ext cx="2145615" cy="2145615"/>
          </a:xfrm>
          <a:prstGeom prst="rect">
            <a:avLst/>
          </a:prstGeom>
        </p:spPr>
      </p:pic>
      <p:pic>
        <p:nvPicPr>
          <p:cNvPr id="16" name="Picture 15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519" y="-533400"/>
            <a:ext cx="2145615" cy="21456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0FB76D68-3837-4C85-86F1-4A1140C09D2F}"/>
              </a:ext>
            </a:extLst>
          </p:cNvPr>
          <p:cNvGrpSpPr/>
          <p:nvPr/>
        </p:nvGrpSpPr>
        <p:grpSpPr>
          <a:xfrm>
            <a:off x="2252370" y="533400"/>
            <a:ext cx="7638549" cy="1340722"/>
            <a:chOff x="1739900" y="128247"/>
            <a:chExt cx="8496300" cy="1255707"/>
          </a:xfrm>
        </p:grpSpPr>
        <p:grpSp>
          <p:nvGrpSpPr>
            <p:cNvPr id="8" name="Group 38">
              <a:extLst>
                <a:ext uri="{FF2B5EF4-FFF2-40B4-BE49-F238E27FC236}">
                  <a16:creationId xmlns="" xmlns:a16="http://schemas.microsoft.com/office/drawing/2014/main" id="{707734B1-6BE9-4F11-87F9-2043E718A26B}"/>
                </a:ext>
              </a:extLst>
            </p:cNvPr>
            <p:cNvGrpSpPr/>
            <p:nvPr/>
          </p:nvGrpSpPr>
          <p:grpSpPr>
            <a:xfrm>
              <a:off x="1739900" y="451300"/>
              <a:ext cx="8496300" cy="571501"/>
              <a:chOff x="1790700" y="355599"/>
              <a:chExt cx="8496300" cy="571501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40D87245-C4F4-4495-97C1-7F07B6CBBF74}"/>
                  </a:ext>
                </a:extLst>
              </p:cNvPr>
              <p:cNvSpPr/>
              <p:nvPr/>
            </p:nvSpPr>
            <p:spPr>
              <a:xfrm>
                <a:off x="2679700" y="395508"/>
                <a:ext cx="6908800" cy="139701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D0E8770B-3A5F-42EC-84B2-D8FED3EDF05D}"/>
                  </a:ext>
                </a:extLst>
              </p:cNvPr>
              <p:cNvSpPr/>
              <p:nvPr/>
            </p:nvSpPr>
            <p:spPr>
              <a:xfrm>
                <a:off x="1905000" y="571499"/>
                <a:ext cx="8153400" cy="139701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6E95A217-3B10-4417-9A7C-544CEAF4CEAF}"/>
                  </a:ext>
                </a:extLst>
              </p:cNvPr>
              <p:cNvSpPr/>
              <p:nvPr/>
            </p:nvSpPr>
            <p:spPr>
              <a:xfrm>
                <a:off x="2679700" y="711201"/>
                <a:ext cx="6908800" cy="139700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="" xmlns:a16="http://schemas.microsoft.com/office/drawing/2014/main" id="{1AFF862C-AC23-47A8-B600-23D1F853E722}"/>
                  </a:ext>
                </a:extLst>
              </p:cNvPr>
              <p:cNvSpPr/>
              <p:nvPr/>
            </p:nvSpPr>
            <p:spPr>
              <a:xfrm>
                <a:off x="1790700" y="533399"/>
                <a:ext cx="228600" cy="2159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="" xmlns:a16="http://schemas.microsoft.com/office/drawing/2014/main" id="{5C496E97-A59F-414B-81AB-1F7A95DF1A28}"/>
                  </a:ext>
                </a:extLst>
              </p:cNvPr>
              <p:cNvSpPr/>
              <p:nvPr/>
            </p:nvSpPr>
            <p:spPr>
              <a:xfrm>
                <a:off x="2603500" y="660400"/>
                <a:ext cx="228600" cy="2159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="" xmlns:a16="http://schemas.microsoft.com/office/drawing/2014/main" id="{46D4EB75-A94A-4605-A716-B7CD24D85854}"/>
                  </a:ext>
                </a:extLst>
              </p:cNvPr>
              <p:cNvSpPr/>
              <p:nvPr/>
            </p:nvSpPr>
            <p:spPr>
              <a:xfrm>
                <a:off x="2565400" y="355599"/>
                <a:ext cx="228600" cy="2159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="" xmlns:a16="http://schemas.microsoft.com/office/drawing/2014/main" id="{E161A4F0-A0E3-4D65-8FBB-9154D9A6661B}"/>
                  </a:ext>
                </a:extLst>
              </p:cNvPr>
              <p:cNvSpPr/>
              <p:nvPr/>
            </p:nvSpPr>
            <p:spPr>
              <a:xfrm>
                <a:off x="9525000" y="355599"/>
                <a:ext cx="228600" cy="2159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="" xmlns:a16="http://schemas.microsoft.com/office/drawing/2014/main" id="{CA07636D-000A-4F8D-98BA-8F1FF0CC0214}"/>
                  </a:ext>
                </a:extLst>
              </p:cNvPr>
              <p:cNvSpPr/>
              <p:nvPr/>
            </p:nvSpPr>
            <p:spPr>
              <a:xfrm>
                <a:off x="9525000" y="711200"/>
                <a:ext cx="228600" cy="2159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="" xmlns:a16="http://schemas.microsoft.com/office/drawing/2014/main" id="{1775284D-F2D6-4FAA-9E3D-328F23E40B24}"/>
                  </a:ext>
                </a:extLst>
              </p:cNvPr>
              <p:cNvSpPr/>
              <p:nvPr/>
            </p:nvSpPr>
            <p:spPr>
              <a:xfrm>
                <a:off x="10058400" y="533399"/>
                <a:ext cx="228600" cy="2159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39">
              <a:extLst>
                <a:ext uri="{FF2B5EF4-FFF2-40B4-BE49-F238E27FC236}">
                  <a16:creationId xmlns="" xmlns:a16="http://schemas.microsoft.com/office/drawing/2014/main" id="{155A79F7-0B52-40E9-837A-5DA022CEE8AA}"/>
                </a:ext>
              </a:extLst>
            </p:cNvPr>
            <p:cNvGrpSpPr/>
            <p:nvPr/>
          </p:nvGrpSpPr>
          <p:grpSpPr>
            <a:xfrm>
              <a:off x="3555999" y="128247"/>
              <a:ext cx="5232402" cy="1255707"/>
              <a:chOff x="3162302" y="330200"/>
              <a:chExt cx="6083300" cy="1194704"/>
            </a:xfrm>
          </p:grpSpPr>
          <p:sp>
            <p:nvSpPr>
              <p:cNvPr id="12" name="Plaque 11">
                <a:extLst>
                  <a:ext uri="{FF2B5EF4-FFF2-40B4-BE49-F238E27FC236}">
                    <a16:creationId xmlns="" xmlns:a16="http://schemas.microsoft.com/office/drawing/2014/main" id="{85212955-D407-4BC6-8CB2-11AE92A423B5}"/>
                  </a:ext>
                </a:extLst>
              </p:cNvPr>
              <p:cNvSpPr/>
              <p:nvPr/>
            </p:nvSpPr>
            <p:spPr>
              <a:xfrm>
                <a:off x="4394202" y="356504"/>
                <a:ext cx="1219200" cy="1168400"/>
              </a:xfrm>
              <a:prstGeom prst="plaque">
                <a:avLst/>
              </a:prstGeom>
              <a:solidFill>
                <a:srgbClr val="C00000"/>
              </a:solidFill>
              <a:ln w="76200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5400" b="1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ড়</a:t>
                </a:r>
                <a:r>
                  <a:rPr lang="en-US" sz="5400" b="1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 </a:t>
                </a:r>
                <a:endParaRPr lang="en-US" sz="5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" name="Plaque 12">
                <a:extLst>
                  <a:ext uri="{FF2B5EF4-FFF2-40B4-BE49-F238E27FC236}">
                    <a16:creationId xmlns="" xmlns:a16="http://schemas.microsoft.com/office/drawing/2014/main" id="{A2E91A1A-E943-4BA8-8025-5F0EB61B5A87}"/>
                  </a:ext>
                </a:extLst>
              </p:cNvPr>
              <p:cNvSpPr/>
              <p:nvPr/>
            </p:nvSpPr>
            <p:spPr>
              <a:xfrm>
                <a:off x="3162302" y="355600"/>
                <a:ext cx="1219200" cy="1168400"/>
              </a:xfrm>
              <a:prstGeom prst="plaque">
                <a:avLst/>
              </a:prstGeom>
              <a:solidFill>
                <a:srgbClr val="C00000"/>
              </a:solidFill>
              <a:ln w="76200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800" b="1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bn-BD" sz="4400" b="1" dirty="0" smtClean="0"/>
                  <a:t> </a:t>
                </a:r>
                <a:endParaRPr lang="en-US" sz="4400" b="1" dirty="0"/>
              </a:p>
            </p:txBody>
          </p:sp>
          <p:sp>
            <p:nvSpPr>
              <p:cNvPr id="17" name="Plaque 16">
                <a:extLst>
                  <a:ext uri="{FF2B5EF4-FFF2-40B4-BE49-F238E27FC236}">
                    <a16:creationId xmlns="" xmlns:a16="http://schemas.microsoft.com/office/drawing/2014/main" id="{E5026734-C8EA-4E55-BB15-D3410F2271D6}"/>
                  </a:ext>
                </a:extLst>
              </p:cNvPr>
              <p:cNvSpPr/>
              <p:nvPr/>
            </p:nvSpPr>
            <p:spPr>
              <a:xfrm>
                <a:off x="8026402" y="355600"/>
                <a:ext cx="1219200" cy="1168400"/>
              </a:xfrm>
              <a:prstGeom prst="plaque">
                <a:avLst/>
              </a:prstGeom>
              <a:solidFill>
                <a:srgbClr val="C00000"/>
              </a:solidFill>
              <a:ln w="76200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800" b="1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  <a:endParaRPr lang="en-US" sz="48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" name="Plaque 17">
                <a:extLst>
                  <a:ext uri="{FF2B5EF4-FFF2-40B4-BE49-F238E27FC236}">
                    <a16:creationId xmlns="" xmlns:a16="http://schemas.microsoft.com/office/drawing/2014/main" id="{62C702B9-E95A-465C-8ECC-69397ACE33EB}"/>
                  </a:ext>
                </a:extLst>
              </p:cNvPr>
              <p:cNvSpPr/>
              <p:nvPr/>
            </p:nvSpPr>
            <p:spPr>
              <a:xfrm>
                <a:off x="5638802" y="355600"/>
                <a:ext cx="1219200" cy="1168400"/>
              </a:xfrm>
              <a:prstGeom prst="plaque">
                <a:avLst/>
              </a:prstGeom>
              <a:solidFill>
                <a:srgbClr val="C00000"/>
              </a:solidFill>
              <a:ln w="76200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8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endParaRPr lang="en-US" sz="4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9" name="Plaque 18">
                <a:extLst>
                  <a:ext uri="{FF2B5EF4-FFF2-40B4-BE49-F238E27FC236}">
                    <a16:creationId xmlns="" xmlns:a16="http://schemas.microsoft.com/office/drawing/2014/main" id="{2E2D587A-4155-4D39-80CD-65CE6B8B9EB2}"/>
                  </a:ext>
                </a:extLst>
              </p:cNvPr>
              <p:cNvSpPr/>
              <p:nvPr/>
            </p:nvSpPr>
            <p:spPr>
              <a:xfrm>
                <a:off x="6832602" y="330200"/>
                <a:ext cx="1219200" cy="1168400"/>
              </a:xfrm>
              <a:prstGeom prst="plaque">
                <a:avLst/>
              </a:prstGeom>
              <a:solidFill>
                <a:srgbClr val="C00000"/>
              </a:solidFill>
              <a:ln w="76200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800" b="1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</a:t>
                </a:r>
                <a:endParaRPr lang="en-US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29" name="Flowchart: Alternate Process 28"/>
          <p:cNvSpPr/>
          <p:nvPr/>
        </p:nvSpPr>
        <p:spPr>
          <a:xfrm>
            <a:off x="2499519" y="3853934"/>
            <a:ext cx="8534400" cy="1600438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বনের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 descr="hm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42" y="3810000"/>
            <a:ext cx="2083477" cy="1752600"/>
          </a:xfrm>
          <a:prstGeom prst="ellipse">
            <a:avLst/>
          </a:prstGeom>
          <a:ln w="5715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Click="0" advTm="3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rame 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5"/>
            <a:ext cx="12161838" cy="6846350"/>
          </a:xfrm>
          <a:prstGeom prst="rect">
            <a:avLst/>
          </a:prstGeom>
        </p:spPr>
      </p:pic>
      <p:pic>
        <p:nvPicPr>
          <p:cNvPr id="11" name="Picture 10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081" y="-457200"/>
            <a:ext cx="2145615" cy="2145615"/>
          </a:xfrm>
          <a:prstGeom prst="rect">
            <a:avLst/>
          </a:prstGeom>
        </p:spPr>
      </p:pic>
      <p:pic>
        <p:nvPicPr>
          <p:cNvPr id="14" name="Picture 13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119" y="4953000"/>
            <a:ext cx="2145615" cy="2145615"/>
          </a:xfrm>
          <a:prstGeom prst="rect">
            <a:avLst/>
          </a:prstGeom>
        </p:spPr>
      </p:pic>
      <p:pic>
        <p:nvPicPr>
          <p:cNvPr id="15" name="Picture 14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081" y="5029200"/>
            <a:ext cx="2145615" cy="2145615"/>
          </a:xfrm>
          <a:prstGeom prst="rect">
            <a:avLst/>
          </a:prstGeom>
        </p:spPr>
      </p:pic>
      <p:pic>
        <p:nvPicPr>
          <p:cNvPr id="16" name="Picture 15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519" y="-533400"/>
            <a:ext cx="2145615" cy="21456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2B98EA7-391A-405A-B3F9-70D08DAD924F}"/>
              </a:ext>
            </a:extLst>
          </p:cNvPr>
          <p:cNvSpPr/>
          <p:nvPr/>
        </p:nvSpPr>
        <p:spPr>
          <a:xfrm>
            <a:off x="1141412" y="865502"/>
            <a:ext cx="10058400" cy="481263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55000">
                <a:schemeClr val="bg1"/>
              </a:gs>
              <a:gs pos="39000">
                <a:schemeClr val="bg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3E324D1-62FB-4D03-8E0B-8B4694473934}"/>
              </a:ext>
            </a:extLst>
          </p:cNvPr>
          <p:cNvGrpSpPr/>
          <p:nvPr/>
        </p:nvGrpSpPr>
        <p:grpSpPr>
          <a:xfrm>
            <a:off x="1141412" y="702099"/>
            <a:ext cx="2055812" cy="5006944"/>
            <a:chOff x="1553886" y="306899"/>
            <a:chExt cx="2113934" cy="5894337"/>
          </a:xfrm>
        </p:grpSpPr>
        <p:sp>
          <p:nvSpPr>
            <p:cNvPr id="9" name="Freeform: Shape 71">
              <a:extLst>
                <a:ext uri="{FF2B5EF4-FFF2-40B4-BE49-F238E27FC236}">
                  <a16:creationId xmlns="" xmlns:a16="http://schemas.microsoft.com/office/drawing/2014/main" id="{3E0E2851-DF86-4407-9233-6A5553777622}"/>
                </a:ext>
              </a:extLst>
            </p:cNvPr>
            <p:cNvSpPr/>
            <p:nvPr/>
          </p:nvSpPr>
          <p:spPr>
            <a:xfrm>
              <a:off x="1865669" y="306899"/>
              <a:ext cx="822960" cy="822960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: Rounded Corners 72">
              <a:extLst>
                <a:ext uri="{FF2B5EF4-FFF2-40B4-BE49-F238E27FC236}">
                  <a16:creationId xmlns="" xmlns:a16="http://schemas.microsoft.com/office/drawing/2014/main" id="{C51DE764-1032-4A56-930A-9A0646BB0181}"/>
                </a:ext>
              </a:extLst>
            </p:cNvPr>
            <p:cNvSpPr/>
            <p:nvPr/>
          </p:nvSpPr>
          <p:spPr>
            <a:xfrm rot="17781439">
              <a:off x="1443789" y="3209471"/>
              <a:ext cx="2334127" cy="211393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Circle: Hollow 73">
              <a:extLst>
                <a:ext uri="{FF2B5EF4-FFF2-40B4-BE49-F238E27FC236}">
                  <a16:creationId xmlns="" xmlns:a16="http://schemas.microsoft.com/office/drawing/2014/main" id="{62AF3C16-D0DB-4841-9015-2BB4EA7D65C2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BF956804-A216-45D7-B093-9556E22A49C0}"/>
                </a:ext>
              </a:extLst>
            </p:cNvPr>
            <p:cNvSpPr txBox="1"/>
            <p:nvPr/>
          </p:nvSpPr>
          <p:spPr>
            <a:xfrm rot="21298793">
              <a:off x="1920753" y="2487409"/>
              <a:ext cx="1279043" cy="37138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9900" b="1" i="0" u="none" strike="noStrike" kern="1200" normalizeH="0" baseline="0" noProof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ধ</a:t>
              </a:r>
              <a:endParaRPr kumimoji="0" lang="en-US" sz="19900" b="1" i="0" u="none" strike="noStrike" kern="120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grpSp>
          <p:nvGrpSpPr>
            <p:cNvPr id="18" name="Group 75">
              <a:extLst>
                <a:ext uri="{FF2B5EF4-FFF2-40B4-BE49-F238E27FC236}">
                  <a16:creationId xmlns="" xmlns:a16="http://schemas.microsoft.com/office/drawing/2014/main" id="{8212F792-F0B5-4212-874E-4EF37E42DBBB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</p:grpSpPr>
          <p:sp>
            <p:nvSpPr>
              <p:cNvPr id="19" name="Flowchart: Connector 18">
                <a:extLst>
                  <a:ext uri="{FF2B5EF4-FFF2-40B4-BE49-F238E27FC236}">
                    <a16:creationId xmlns="" xmlns:a16="http://schemas.microsoft.com/office/drawing/2014/main" id="{7F4A266B-D638-486A-BC0B-4ADBE3BA300C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lowchart: Connector 19">
                <a:extLst>
                  <a:ext uri="{FF2B5EF4-FFF2-40B4-BE49-F238E27FC236}">
                    <a16:creationId xmlns="" xmlns:a16="http://schemas.microsoft.com/office/drawing/2014/main" id="{192E6C6F-3263-4E9B-934E-054A0CEAC732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Flowchart: Connector 20">
                <a:extLst>
                  <a:ext uri="{FF2B5EF4-FFF2-40B4-BE49-F238E27FC236}">
                    <a16:creationId xmlns="" xmlns:a16="http://schemas.microsoft.com/office/drawing/2014/main" id="{15B19985-664E-4D38-8F79-88300FEBEA78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lowchart: Connector 21">
                <a:extLst>
                  <a:ext uri="{FF2B5EF4-FFF2-40B4-BE49-F238E27FC236}">
                    <a16:creationId xmlns="" xmlns:a16="http://schemas.microsoft.com/office/drawing/2014/main" id="{F5D03593-00AC-460D-91E4-C51CD24C14D2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lowchart: Connector 22">
                <a:extLst>
                  <a:ext uri="{FF2B5EF4-FFF2-40B4-BE49-F238E27FC236}">
                    <a16:creationId xmlns="" xmlns:a16="http://schemas.microsoft.com/office/drawing/2014/main" id="{3E420F7E-D3C8-4CB7-B66B-0EBEE2B62D8E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lowchart: Connector 23">
                <a:extLst>
                  <a:ext uri="{FF2B5EF4-FFF2-40B4-BE49-F238E27FC236}">
                    <a16:creationId xmlns="" xmlns:a16="http://schemas.microsoft.com/office/drawing/2014/main" id="{4895B586-BD4F-4430-9E50-DED71E5B4AE3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D270AF48-8016-4478-A7DE-4E9D9646CCBF}"/>
              </a:ext>
            </a:extLst>
          </p:cNvPr>
          <p:cNvGrpSpPr/>
          <p:nvPr/>
        </p:nvGrpSpPr>
        <p:grpSpPr>
          <a:xfrm>
            <a:off x="3808412" y="670973"/>
            <a:ext cx="1981721" cy="4965732"/>
            <a:chOff x="1515907" y="401959"/>
            <a:chExt cx="1617955" cy="6194809"/>
          </a:xfrm>
        </p:grpSpPr>
        <p:sp>
          <p:nvSpPr>
            <p:cNvPr id="26" name="Freeform: Shape 83">
              <a:extLst>
                <a:ext uri="{FF2B5EF4-FFF2-40B4-BE49-F238E27FC236}">
                  <a16:creationId xmlns="" xmlns:a16="http://schemas.microsoft.com/office/drawing/2014/main" id="{7528E305-8EE5-4924-9882-60C8DEA0F37C}"/>
                </a:ext>
              </a:extLst>
            </p:cNvPr>
            <p:cNvSpPr/>
            <p:nvPr/>
          </p:nvSpPr>
          <p:spPr>
            <a:xfrm>
              <a:off x="1904885" y="401959"/>
              <a:ext cx="539602" cy="1045663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: Rounded Corners 84">
              <a:extLst>
                <a:ext uri="{FF2B5EF4-FFF2-40B4-BE49-F238E27FC236}">
                  <a16:creationId xmlns="" xmlns:a16="http://schemas.microsoft.com/office/drawing/2014/main" id="{0048191D-33A3-4D0F-AF02-03431AF691EB}"/>
                </a:ext>
              </a:extLst>
            </p:cNvPr>
            <p:cNvSpPr/>
            <p:nvPr/>
          </p:nvSpPr>
          <p:spPr>
            <a:xfrm rot="2832847">
              <a:off x="1000197" y="3865019"/>
              <a:ext cx="2649375" cy="1617955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Circle: Hollow 85">
              <a:extLst>
                <a:ext uri="{FF2B5EF4-FFF2-40B4-BE49-F238E27FC236}">
                  <a16:creationId xmlns="" xmlns:a16="http://schemas.microsoft.com/office/drawing/2014/main" id="{B8D135E3-02A2-4DC5-9600-68ADB430967D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D63A87CC-04F5-43E1-BEB5-056DAA413F83}"/>
                </a:ext>
              </a:extLst>
            </p:cNvPr>
            <p:cNvSpPr txBox="1"/>
            <p:nvPr/>
          </p:nvSpPr>
          <p:spPr>
            <a:xfrm rot="21298793">
              <a:off x="1715572" y="3294757"/>
              <a:ext cx="1279044" cy="3302011"/>
            </a:xfrm>
            <a:prstGeom prst="rect">
              <a:avLst/>
            </a:prstGeom>
            <a:noFill/>
            <a:scene3d>
              <a:camera prst="orthographicFront"/>
              <a:lightRig rig="glow" dir="tl">
                <a:rot lat="0" lon="0" rev="5400000"/>
              </a:lightRig>
            </a:scene3d>
            <a:sp3d>
              <a:bevelT/>
            </a:sp3d>
          </p:spPr>
          <p:txBody>
            <a:bodyPr wrap="square" rtlCol="0">
              <a:spAutoFit/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600" b="1" i="0" u="none" strike="noStrike" kern="1200" normalizeH="0" baseline="0" noProof="0" dirty="0" err="1">
                  <a:ln w="11430"/>
                  <a:solidFill>
                    <a:srgbClr val="000099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ন্য</a:t>
              </a:r>
              <a:endParaRPr kumimoji="0" lang="en-US" sz="16600" b="1" i="0" u="none" strike="noStrike" kern="1200" normalizeH="0" baseline="0" noProof="0" dirty="0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grpSp>
          <p:nvGrpSpPr>
            <p:cNvPr id="30" name="Group 87">
              <a:extLst>
                <a:ext uri="{FF2B5EF4-FFF2-40B4-BE49-F238E27FC236}">
                  <a16:creationId xmlns="" xmlns:a16="http://schemas.microsoft.com/office/drawing/2014/main" id="{ADA1F86D-E5F3-452F-A8E0-75E4AB54F951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</p:grpSpPr>
          <p:sp>
            <p:nvSpPr>
              <p:cNvPr id="31" name="Flowchart: Connector 30">
                <a:extLst>
                  <a:ext uri="{FF2B5EF4-FFF2-40B4-BE49-F238E27FC236}">
                    <a16:creationId xmlns="" xmlns:a16="http://schemas.microsoft.com/office/drawing/2014/main" id="{7413501B-D118-45C8-9DEE-974CDFE5C608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lowchart: Connector 31">
                <a:extLst>
                  <a:ext uri="{FF2B5EF4-FFF2-40B4-BE49-F238E27FC236}">
                    <a16:creationId xmlns="" xmlns:a16="http://schemas.microsoft.com/office/drawing/2014/main" id="{9586FAF6-DA94-4DC8-AA04-85F1C4F6D17D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lowchart: Connector 32">
                <a:extLst>
                  <a:ext uri="{FF2B5EF4-FFF2-40B4-BE49-F238E27FC236}">
                    <a16:creationId xmlns="" xmlns:a16="http://schemas.microsoft.com/office/drawing/2014/main" id="{D7ABC5D4-1BA7-4D82-B049-442A90DD6F46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lowchart: Connector 33">
                <a:extLst>
                  <a:ext uri="{FF2B5EF4-FFF2-40B4-BE49-F238E27FC236}">
                    <a16:creationId xmlns="" xmlns:a16="http://schemas.microsoft.com/office/drawing/2014/main" id="{43FA7503-711B-4CA3-9194-ED2C1D11AF17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lowchart: Connector 34">
                <a:extLst>
                  <a:ext uri="{FF2B5EF4-FFF2-40B4-BE49-F238E27FC236}">
                    <a16:creationId xmlns="" xmlns:a16="http://schemas.microsoft.com/office/drawing/2014/main" id="{335F839F-7D28-49DB-9F1F-1BDBB6DD69CD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lowchart: Connector 35">
                <a:extLst>
                  <a:ext uri="{FF2B5EF4-FFF2-40B4-BE49-F238E27FC236}">
                    <a16:creationId xmlns="" xmlns:a16="http://schemas.microsoft.com/office/drawing/2014/main" id="{ABADC813-359E-4FE4-A2D7-9209697CE78A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249F4A8B-CA6E-4FA7-AC0B-0D20796F47FC}"/>
              </a:ext>
            </a:extLst>
          </p:cNvPr>
          <p:cNvGrpSpPr/>
          <p:nvPr/>
        </p:nvGrpSpPr>
        <p:grpSpPr>
          <a:xfrm>
            <a:off x="6475412" y="651971"/>
            <a:ext cx="1930282" cy="4569207"/>
            <a:chOff x="1137126" y="306899"/>
            <a:chExt cx="2334127" cy="556026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8" name="Freeform: Shape 95">
              <a:extLst>
                <a:ext uri="{FF2B5EF4-FFF2-40B4-BE49-F238E27FC236}">
                  <a16:creationId xmlns="" xmlns:a16="http://schemas.microsoft.com/office/drawing/2014/main" id="{EC620498-0AD6-4337-B0E2-AFE16E15E8AE}"/>
                </a:ext>
              </a:extLst>
            </p:cNvPr>
            <p:cNvSpPr/>
            <p:nvPr/>
          </p:nvSpPr>
          <p:spPr>
            <a:xfrm>
              <a:off x="1904884" y="306899"/>
              <a:ext cx="822959" cy="1043126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: Rounded Corners 96">
              <a:extLst>
                <a:ext uri="{FF2B5EF4-FFF2-40B4-BE49-F238E27FC236}">
                  <a16:creationId xmlns="" xmlns:a16="http://schemas.microsoft.com/office/drawing/2014/main" id="{F6C15133-6DA2-4B75-8FB1-BCDCE010C6A5}"/>
                </a:ext>
              </a:extLst>
            </p:cNvPr>
            <p:cNvSpPr/>
            <p:nvPr/>
          </p:nvSpPr>
          <p:spPr>
            <a:xfrm rot="19445692">
              <a:off x="1137126" y="3113125"/>
              <a:ext cx="2334127" cy="2754034"/>
            </a:xfrm>
            <a:prstGeom prst="round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600" b="1" dirty="0" err="1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0" name="Circle: Hollow 97">
              <a:extLst>
                <a:ext uri="{FF2B5EF4-FFF2-40B4-BE49-F238E27FC236}">
                  <a16:creationId xmlns="" xmlns:a16="http://schemas.microsoft.com/office/drawing/2014/main" id="{8DBE0C4E-08DA-4D67-B4C1-DBE44DC5628D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grpFill/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oup 99">
              <a:extLst>
                <a:ext uri="{FF2B5EF4-FFF2-40B4-BE49-F238E27FC236}">
                  <a16:creationId xmlns="" xmlns:a16="http://schemas.microsoft.com/office/drawing/2014/main" id="{2D70E281-A046-4B8F-89A2-12E1B3689A39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  <a:grpFill/>
          </p:grpSpPr>
          <p:sp>
            <p:nvSpPr>
              <p:cNvPr id="42" name="Flowchart: Connector 41">
                <a:extLst>
                  <a:ext uri="{FF2B5EF4-FFF2-40B4-BE49-F238E27FC236}">
                    <a16:creationId xmlns="" xmlns:a16="http://schemas.microsoft.com/office/drawing/2014/main" id="{7F663C50-9614-4240-994E-8A90B9381071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lowchart: Connector 42">
                <a:extLst>
                  <a:ext uri="{FF2B5EF4-FFF2-40B4-BE49-F238E27FC236}">
                    <a16:creationId xmlns="" xmlns:a16="http://schemas.microsoft.com/office/drawing/2014/main" id="{D4FC0BEB-CC53-4F89-B448-C71BED4D0E33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lowchart: Connector 43">
                <a:extLst>
                  <a:ext uri="{FF2B5EF4-FFF2-40B4-BE49-F238E27FC236}">
                    <a16:creationId xmlns="" xmlns:a16="http://schemas.microsoft.com/office/drawing/2014/main" id="{E6FB3118-EE8D-401C-8E8C-AC09CCBB562E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lowchart: Connector 44">
                <a:extLst>
                  <a:ext uri="{FF2B5EF4-FFF2-40B4-BE49-F238E27FC236}">
                    <a16:creationId xmlns="" xmlns:a16="http://schemas.microsoft.com/office/drawing/2014/main" id="{D443C632-41CE-41C8-8D37-E27A150A78E7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lowchart: Connector 45">
                <a:extLst>
                  <a:ext uri="{FF2B5EF4-FFF2-40B4-BE49-F238E27FC236}">
                    <a16:creationId xmlns="" xmlns:a16="http://schemas.microsoft.com/office/drawing/2014/main" id="{6B960EEE-D2F4-4778-955C-7D152D64A1A4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lowchart: Connector 46">
                <a:extLst>
                  <a:ext uri="{FF2B5EF4-FFF2-40B4-BE49-F238E27FC236}">
                    <a16:creationId xmlns="" xmlns:a16="http://schemas.microsoft.com/office/drawing/2014/main" id="{AB167929-BB13-4C21-BDC5-1ED889AE2E77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F77D7C1D-464E-44C7-92D2-DAB93A0DFD9A}"/>
              </a:ext>
            </a:extLst>
          </p:cNvPr>
          <p:cNvGrpSpPr/>
          <p:nvPr/>
        </p:nvGrpSpPr>
        <p:grpSpPr>
          <a:xfrm>
            <a:off x="9142412" y="700099"/>
            <a:ext cx="2076709" cy="5167301"/>
            <a:chOff x="1329626" y="306899"/>
            <a:chExt cx="1745815" cy="5167301"/>
          </a:xfrm>
        </p:grpSpPr>
        <p:sp>
          <p:nvSpPr>
            <p:cNvPr id="49" name="Freeform: Shape 107">
              <a:extLst>
                <a:ext uri="{FF2B5EF4-FFF2-40B4-BE49-F238E27FC236}">
                  <a16:creationId xmlns="" xmlns:a16="http://schemas.microsoft.com/office/drawing/2014/main" id="{CA46B0D0-6B67-407A-9C2A-C2494C9F878B}"/>
                </a:ext>
              </a:extLst>
            </p:cNvPr>
            <p:cNvSpPr/>
            <p:nvPr/>
          </p:nvSpPr>
          <p:spPr>
            <a:xfrm>
              <a:off x="1904883" y="306899"/>
              <a:ext cx="822960" cy="822960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: Rounded Corners 108">
              <a:extLst>
                <a:ext uri="{FF2B5EF4-FFF2-40B4-BE49-F238E27FC236}">
                  <a16:creationId xmlns="" xmlns:a16="http://schemas.microsoft.com/office/drawing/2014/main" id="{F6112E14-F20E-4DAC-9926-7BF52BB5E38A}"/>
                </a:ext>
              </a:extLst>
            </p:cNvPr>
            <p:cNvSpPr/>
            <p:nvPr/>
          </p:nvSpPr>
          <p:spPr>
            <a:xfrm rot="13580898">
              <a:off x="1234152" y="3016644"/>
              <a:ext cx="1936764" cy="1745815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Circle: Hollow 109">
              <a:extLst>
                <a:ext uri="{FF2B5EF4-FFF2-40B4-BE49-F238E27FC236}">
                  <a16:creationId xmlns="" xmlns:a16="http://schemas.microsoft.com/office/drawing/2014/main" id="{BA75353E-AA25-488A-8765-0E629B564947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30E9ACFE-A63D-418B-A6DB-9518C7B8A038}"/>
                </a:ext>
              </a:extLst>
            </p:cNvPr>
            <p:cNvSpPr txBox="1"/>
            <p:nvPr/>
          </p:nvSpPr>
          <p:spPr>
            <a:xfrm rot="21298793">
              <a:off x="1573021" y="2319490"/>
              <a:ext cx="1279043" cy="3154710"/>
            </a:xfrm>
            <a:prstGeom prst="rect">
              <a:avLst/>
            </a:prstGeom>
            <a:noFill/>
            <a:scene3d>
              <a:camera prst="orthographicFront"/>
              <a:lightRig rig="brightRoom" dir="t"/>
            </a:scene3d>
            <a:sp3d>
              <a:bevelT w="101600" prst="riblet"/>
            </a:sp3d>
          </p:spPr>
          <p:txBody>
            <a:bodyPr wrap="square" rtlCol="0">
              <a:spAutoFit/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900" b="1" i="0" u="none" strike="noStrike" kern="1200" normalizeH="0" baseline="0" noProof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33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দ</a:t>
              </a:r>
              <a:endParaRPr kumimoji="0" lang="en-US" sz="19900" b="1" i="0" u="none" strike="noStrike" kern="1200" cap="all" normalizeH="0" baseline="0" noProof="0" dirty="0">
                <a:ln/>
                <a:solidFill>
                  <a:srgbClr val="0033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grpSp>
          <p:nvGrpSpPr>
            <p:cNvPr id="53" name="Group 111">
              <a:extLst>
                <a:ext uri="{FF2B5EF4-FFF2-40B4-BE49-F238E27FC236}">
                  <a16:creationId xmlns="" xmlns:a16="http://schemas.microsoft.com/office/drawing/2014/main" id="{B8D40F31-D0C5-47E2-8AD6-70EB8CCE3F66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</p:grpSpPr>
          <p:sp>
            <p:nvSpPr>
              <p:cNvPr id="54" name="Flowchart: Connector 53">
                <a:extLst>
                  <a:ext uri="{FF2B5EF4-FFF2-40B4-BE49-F238E27FC236}">
                    <a16:creationId xmlns="" xmlns:a16="http://schemas.microsoft.com/office/drawing/2014/main" id="{A9445B28-71D4-4957-9E39-AC0A3B147162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lowchart: Connector 54">
                <a:extLst>
                  <a:ext uri="{FF2B5EF4-FFF2-40B4-BE49-F238E27FC236}">
                    <a16:creationId xmlns="" xmlns:a16="http://schemas.microsoft.com/office/drawing/2014/main" id="{D6B9FA8F-E4CC-4075-B821-EE757E673EFB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lowchart: Connector 55">
                <a:extLst>
                  <a:ext uri="{FF2B5EF4-FFF2-40B4-BE49-F238E27FC236}">
                    <a16:creationId xmlns="" xmlns:a16="http://schemas.microsoft.com/office/drawing/2014/main" id="{28153637-1FE1-494E-B1F3-7B8521644DFB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lowchart: Connector 56">
                <a:extLst>
                  <a:ext uri="{FF2B5EF4-FFF2-40B4-BE49-F238E27FC236}">
                    <a16:creationId xmlns="" xmlns:a16="http://schemas.microsoft.com/office/drawing/2014/main" id="{C7A50294-5922-4276-B5D8-3DB9AD285883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lowchart: Connector 57">
                <a:extLst>
                  <a:ext uri="{FF2B5EF4-FFF2-40B4-BE49-F238E27FC236}">
                    <a16:creationId xmlns="" xmlns:a16="http://schemas.microsoft.com/office/drawing/2014/main" id="{FC2F7C72-992B-4998-9341-15304EFA875C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lowchart: Connector 58">
                <a:extLst>
                  <a:ext uri="{FF2B5EF4-FFF2-40B4-BE49-F238E27FC236}">
                    <a16:creationId xmlns="" xmlns:a16="http://schemas.microsoft.com/office/drawing/2014/main" id="{A4938824-8E19-4A9B-9F56-A0CA2B41BD09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1" name="Picture 60" descr="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919" y="5562601"/>
            <a:ext cx="9220200" cy="12954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rame 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5"/>
            <a:ext cx="12161838" cy="6846350"/>
          </a:xfrm>
          <a:prstGeom prst="rect">
            <a:avLst/>
          </a:prstGeom>
        </p:spPr>
      </p:pic>
      <p:pic>
        <p:nvPicPr>
          <p:cNvPr id="11" name="Picture 10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081" y="-457200"/>
            <a:ext cx="2145615" cy="2145615"/>
          </a:xfrm>
          <a:prstGeom prst="rect">
            <a:avLst/>
          </a:prstGeom>
        </p:spPr>
      </p:pic>
      <p:pic>
        <p:nvPicPr>
          <p:cNvPr id="14" name="Picture 13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119" y="4953000"/>
            <a:ext cx="2145615" cy="2145615"/>
          </a:xfrm>
          <a:prstGeom prst="rect">
            <a:avLst/>
          </a:prstGeom>
        </p:spPr>
      </p:pic>
      <p:pic>
        <p:nvPicPr>
          <p:cNvPr id="15" name="Picture 14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081" y="5029200"/>
            <a:ext cx="2145615" cy="2145615"/>
          </a:xfrm>
          <a:prstGeom prst="rect">
            <a:avLst/>
          </a:prstGeom>
        </p:spPr>
      </p:pic>
      <p:pic>
        <p:nvPicPr>
          <p:cNvPr id="16" name="Picture 15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519" y="-533400"/>
            <a:ext cx="2145615" cy="2145615"/>
          </a:xfrm>
          <a:prstGeom prst="rect">
            <a:avLst/>
          </a:prstGeom>
        </p:spPr>
      </p:pic>
      <p:pic>
        <p:nvPicPr>
          <p:cNvPr id="7" name="Picture 6" descr="pat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912" y="762000"/>
            <a:ext cx="8247207" cy="1542230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>
            <a:off x="4252119" y="2496264"/>
            <a:ext cx="6934200" cy="3371136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ণিঃ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2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b="1" dirty="0" smtClean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bn-IN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০১ </a:t>
            </a:r>
            <a:r>
              <a:rPr lang="bn-IN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2২  </a:t>
            </a:r>
            <a:r>
              <a:rPr lang="bn-IN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খ্রিঃ </a:t>
            </a:r>
          </a:p>
          <a:p>
            <a:pPr algn="ctr"/>
            <a:r>
              <a:rPr lang="bn-IN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bn-IN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 </a:t>
            </a:r>
          </a:p>
          <a:p>
            <a:pPr algn="ctr"/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সুন্দরবনের</a:t>
            </a:r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</a:t>
            </a:r>
          </a:p>
          <a:p>
            <a:pPr algn="ctr"/>
            <a:r>
              <a:rPr lang="bn-IN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দক্ষিণে</a:t>
            </a:r>
            <a:r>
              <a:rPr lang="en-US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…</a:t>
            </a:r>
            <a:r>
              <a:rPr lang="en-US" sz="32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বাঁচাতে</a:t>
            </a:r>
            <a:r>
              <a:rPr lang="en-US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66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Picture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920" y="2379555"/>
            <a:ext cx="3352800" cy="3215273"/>
          </a:xfrm>
          <a:prstGeom prst="star7">
            <a:avLst/>
          </a:prstGeom>
          <a:ln w="190500" cap="rnd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 advClick="0"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rame 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5"/>
            <a:ext cx="12161838" cy="6846350"/>
          </a:xfrm>
          <a:prstGeom prst="rect">
            <a:avLst/>
          </a:prstGeom>
        </p:spPr>
      </p:pic>
      <p:pic>
        <p:nvPicPr>
          <p:cNvPr id="11" name="Picture 10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081" y="-457200"/>
            <a:ext cx="2145615" cy="2145615"/>
          </a:xfrm>
          <a:prstGeom prst="rect">
            <a:avLst/>
          </a:prstGeom>
        </p:spPr>
      </p:pic>
      <p:pic>
        <p:nvPicPr>
          <p:cNvPr id="14" name="Picture 13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119" y="4953000"/>
            <a:ext cx="2145615" cy="2145615"/>
          </a:xfrm>
          <a:prstGeom prst="rect">
            <a:avLst/>
          </a:prstGeom>
        </p:spPr>
      </p:pic>
      <p:pic>
        <p:nvPicPr>
          <p:cNvPr id="15" name="Picture 14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081" y="5029200"/>
            <a:ext cx="2145615" cy="2145615"/>
          </a:xfrm>
          <a:prstGeom prst="rect">
            <a:avLst/>
          </a:prstGeom>
        </p:spPr>
      </p:pic>
      <p:pic>
        <p:nvPicPr>
          <p:cNvPr id="16" name="Picture 15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519" y="-533400"/>
            <a:ext cx="2145615" cy="21456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36812" y="1545445"/>
            <a:ext cx="647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শিখতে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…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1127919" y="2286000"/>
            <a:ext cx="1066800" cy="609600"/>
          </a:xfrm>
          <a:prstGeom prst="flowChartTerminator">
            <a:avLst/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38400" y="2286000"/>
            <a:ext cx="7313612" cy="685800"/>
          </a:xfrm>
          <a:prstGeom prst="roundRect">
            <a:avLst/>
          </a:prstGeom>
          <a:solidFill>
            <a:srgbClr val="000099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entagon 2">
            <a:extLst>
              <a:ext uri="{FF2B5EF4-FFF2-40B4-BE49-F238E27FC236}">
                <a16:creationId xmlns="" xmlns:a16="http://schemas.microsoft.com/office/drawing/2014/main" id="{E9390AE8-01F9-4E27-9BDD-4E679597E306}"/>
              </a:ext>
            </a:extLst>
          </p:cNvPr>
          <p:cNvSpPr/>
          <p:nvPr/>
        </p:nvSpPr>
        <p:spPr>
          <a:xfrm>
            <a:off x="1127919" y="3352800"/>
            <a:ext cx="990599" cy="762000"/>
          </a:xfrm>
          <a:prstGeom prst="flowChartTerminator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2D6EAEA-F660-415D-8573-549AC0F83DAB}"/>
              </a:ext>
            </a:extLst>
          </p:cNvPr>
          <p:cNvSpPr txBox="1"/>
          <p:nvPr/>
        </p:nvSpPr>
        <p:spPr>
          <a:xfrm>
            <a:off x="2423320" y="3124200"/>
            <a:ext cx="7543799" cy="1191816"/>
          </a:xfrm>
          <a:prstGeom prst="flowChartAlternateProcess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১.১.২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শব্দযুক্ত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Pentagon 2">
            <a:extLst>
              <a:ext uri="{FF2B5EF4-FFF2-40B4-BE49-F238E27FC236}">
                <a16:creationId xmlns="" xmlns:a16="http://schemas.microsoft.com/office/drawing/2014/main" id="{16DBEEDD-6EE8-41FD-B970-9926017E9CDE}"/>
              </a:ext>
            </a:extLst>
          </p:cNvPr>
          <p:cNvSpPr/>
          <p:nvPr/>
        </p:nvSpPr>
        <p:spPr>
          <a:xfrm>
            <a:off x="1204119" y="4572000"/>
            <a:ext cx="914400" cy="60960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2423319" y="4495800"/>
            <a:ext cx="8229600" cy="762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শ্রবণযোগ্য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সাবলীলভাবে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1280319" y="5486400"/>
            <a:ext cx="914400" cy="609600"/>
          </a:xfrm>
          <a:prstGeom prst="flowChartTerminator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2423319" y="5410200"/>
            <a:ext cx="8062120" cy="68580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১.৪.২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BD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Plaque 20">
            <a:extLst>
              <a:ext uri="{FF2B5EF4-FFF2-40B4-BE49-F238E27FC236}">
                <a16:creationId xmlns="" xmlns:a16="http://schemas.microsoft.com/office/drawing/2014/main" id="{BAD798C1-9B24-4061-B47B-029C08A0F66A}"/>
              </a:ext>
            </a:extLst>
          </p:cNvPr>
          <p:cNvSpPr/>
          <p:nvPr/>
        </p:nvSpPr>
        <p:spPr>
          <a:xfrm>
            <a:off x="4757330" y="477943"/>
            <a:ext cx="942796" cy="921366"/>
          </a:xfrm>
          <a:prstGeom prst="plaque">
            <a:avLst/>
          </a:prstGeom>
          <a:solidFill>
            <a:srgbClr val="C00000"/>
          </a:solidFill>
          <a:ln w="762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22" name="Plaque 21">
            <a:extLst>
              <a:ext uri="{FF2B5EF4-FFF2-40B4-BE49-F238E27FC236}">
                <a16:creationId xmlns="" xmlns:a16="http://schemas.microsoft.com/office/drawing/2014/main" id="{31890603-93BF-4324-8195-0A97E7606F21}"/>
              </a:ext>
            </a:extLst>
          </p:cNvPr>
          <p:cNvSpPr/>
          <p:nvPr/>
        </p:nvSpPr>
        <p:spPr>
          <a:xfrm>
            <a:off x="3804713" y="477230"/>
            <a:ext cx="942796" cy="921366"/>
          </a:xfrm>
          <a:prstGeom prst="plaque">
            <a:avLst/>
          </a:prstGeom>
          <a:solidFill>
            <a:srgbClr val="C00000"/>
          </a:solidFill>
          <a:ln w="762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</a:t>
            </a:r>
            <a:r>
              <a:rPr kumimoji="0" lang="bn-BD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Plaque 22">
            <a:extLst>
              <a:ext uri="{FF2B5EF4-FFF2-40B4-BE49-F238E27FC236}">
                <a16:creationId xmlns="" xmlns:a16="http://schemas.microsoft.com/office/drawing/2014/main" id="{BD489FF2-B7D3-43BD-9D7A-8D8D0AB1C92A}"/>
              </a:ext>
            </a:extLst>
          </p:cNvPr>
          <p:cNvSpPr/>
          <p:nvPr/>
        </p:nvSpPr>
        <p:spPr>
          <a:xfrm>
            <a:off x="7566076" y="477230"/>
            <a:ext cx="942796" cy="921366"/>
          </a:xfrm>
          <a:prstGeom prst="plaque">
            <a:avLst/>
          </a:prstGeom>
          <a:solidFill>
            <a:srgbClr val="C00000"/>
          </a:solidFill>
          <a:ln w="762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24" name="Plaque 23">
            <a:extLst>
              <a:ext uri="{FF2B5EF4-FFF2-40B4-BE49-F238E27FC236}">
                <a16:creationId xmlns="" xmlns:a16="http://schemas.microsoft.com/office/drawing/2014/main" id="{EEE6063C-3F8B-4519-9C75-4A8FA9381458}"/>
              </a:ext>
            </a:extLst>
          </p:cNvPr>
          <p:cNvSpPr/>
          <p:nvPr/>
        </p:nvSpPr>
        <p:spPr>
          <a:xfrm>
            <a:off x="5719767" y="477230"/>
            <a:ext cx="942796" cy="921366"/>
          </a:xfrm>
          <a:prstGeom prst="plaque">
            <a:avLst/>
          </a:prstGeom>
          <a:solidFill>
            <a:srgbClr val="C00000"/>
          </a:solidFill>
          <a:ln w="762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25" name="Plaque 24">
            <a:extLst>
              <a:ext uri="{FF2B5EF4-FFF2-40B4-BE49-F238E27FC236}">
                <a16:creationId xmlns="" xmlns:a16="http://schemas.microsoft.com/office/drawing/2014/main" id="{2FD869A7-ECB2-4824-8691-366ADDE1B684}"/>
              </a:ext>
            </a:extLst>
          </p:cNvPr>
          <p:cNvSpPr/>
          <p:nvPr/>
        </p:nvSpPr>
        <p:spPr>
          <a:xfrm>
            <a:off x="6642922" y="457200"/>
            <a:ext cx="942796" cy="921366"/>
          </a:xfrm>
          <a:prstGeom prst="plaque">
            <a:avLst/>
          </a:prstGeom>
          <a:solidFill>
            <a:srgbClr val="C00000"/>
          </a:solidFill>
          <a:ln w="762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</a:t>
            </a:r>
          </a:p>
        </p:txBody>
      </p:sp>
      <p:pic>
        <p:nvPicPr>
          <p:cNvPr id="26" name="Picture 25" descr="han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212" y="1447800"/>
            <a:ext cx="1066800" cy="69706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rame 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46350"/>
          </a:xfrm>
          <a:prstGeom prst="rect">
            <a:avLst/>
          </a:prstGeom>
        </p:spPr>
      </p:pic>
      <p:pic>
        <p:nvPicPr>
          <p:cNvPr id="11" name="Picture 10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081" y="-457200"/>
            <a:ext cx="2145615" cy="2145615"/>
          </a:xfrm>
          <a:prstGeom prst="rect">
            <a:avLst/>
          </a:prstGeom>
        </p:spPr>
      </p:pic>
      <p:pic>
        <p:nvPicPr>
          <p:cNvPr id="14" name="Picture 13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119" y="4953000"/>
            <a:ext cx="2145615" cy="2145615"/>
          </a:xfrm>
          <a:prstGeom prst="rect">
            <a:avLst/>
          </a:prstGeom>
        </p:spPr>
      </p:pic>
      <p:pic>
        <p:nvPicPr>
          <p:cNvPr id="15" name="Picture 14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081" y="5029200"/>
            <a:ext cx="2145615" cy="2145615"/>
          </a:xfrm>
          <a:prstGeom prst="rect">
            <a:avLst/>
          </a:prstGeom>
        </p:spPr>
      </p:pic>
      <p:pic>
        <p:nvPicPr>
          <p:cNvPr id="16" name="Picture 15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519" y="-533400"/>
            <a:ext cx="2145615" cy="2145615"/>
          </a:xfrm>
          <a:prstGeom prst="rect">
            <a:avLst/>
          </a:prstGeom>
        </p:spPr>
      </p:pic>
      <p:sp>
        <p:nvSpPr>
          <p:cNvPr id="7" name="Up Ribbon 6"/>
          <p:cNvSpPr/>
          <p:nvPr/>
        </p:nvSpPr>
        <p:spPr>
          <a:xfrm>
            <a:off x="2575719" y="152400"/>
            <a:ext cx="7086600" cy="1295400"/>
          </a:xfrm>
          <a:prstGeom prst="ribbon2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পূর্বপাঠ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8211" y="1828800"/>
            <a:ext cx="6172200" cy="578882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সুন্দরবন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?  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8211" y="3239214"/>
            <a:ext cx="5334000" cy="646986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সিংহ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বললেই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4411" y="4648200"/>
            <a:ext cx="6920708" cy="57888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জড়িয়ে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? 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2011" y="25908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।  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4411" y="4048780"/>
            <a:ext cx="4558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আফ্রিকার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।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4411" y="5435025"/>
            <a:ext cx="585390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রয়্যাল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বেঙ্গল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টাইগার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।  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rame 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25"/>
            <a:ext cx="12161838" cy="6846350"/>
          </a:xfrm>
          <a:prstGeom prst="rect">
            <a:avLst/>
          </a:prstGeom>
        </p:spPr>
      </p:pic>
      <p:pic>
        <p:nvPicPr>
          <p:cNvPr id="11" name="Picture 10" descr="ro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6081" y="-457200"/>
            <a:ext cx="2145615" cy="2145615"/>
          </a:xfrm>
          <a:prstGeom prst="rect">
            <a:avLst/>
          </a:prstGeom>
        </p:spPr>
      </p:pic>
      <p:pic>
        <p:nvPicPr>
          <p:cNvPr id="14" name="Picture 13" descr="ro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8119" y="4953000"/>
            <a:ext cx="2145615" cy="2145615"/>
          </a:xfrm>
          <a:prstGeom prst="rect">
            <a:avLst/>
          </a:prstGeom>
        </p:spPr>
      </p:pic>
      <p:pic>
        <p:nvPicPr>
          <p:cNvPr id="15" name="Picture 14" descr="ro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6081" y="5029200"/>
            <a:ext cx="2145615" cy="2145615"/>
          </a:xfrm>
          <a:prstGeom prst="rect">
            <a:avLst/>
          </a:prstGeom>
        </p:spPr>
      </p:pic>
      <p:pic>
        <p:nvPicPr>
          <p:cNvPr id="16" name="Picture 15" descr="ro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0519" y="-533400"/>
            <a:ext cx="2145615" cy="2145615"/>
          </a:xfrm>
          <a:prstGeom prst="rect">
            <a:avLst/>
          </a:prstGeom>
        </p:spPr>
      </p:pic>
      <p:sp>
        <p:nvSpPr>
          <p:cNvPr id="7" name="Flowchart: Preparation 6"/>
          <p:cNvSpPr/>
          <p:nvPr/>
        </p:nvSpPr>
        <p:spPr>
          <a:xfrm>
            <a:off x="3337719" y="152400"/>
            <a:ext cx="6019800" cy="1066800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8719" y="2362200"/>
            <a:ext cx="5105400" cy="1077218"/>
          </a:xfrm>
          <a:prstGeom prst="flowChartPreparation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5319" y="3581400"/>
            <a:ext cx="6477000" cy="822305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অনেকেই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পেরেছ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2055811" y="4590871"/>
            <a:ext cx="8749507" cy="1687890"/>
          </a:xfrm>
          <a:prstGeom prst="flowChartTermina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হ্যাঁ তোমরা ঠিক</a:t>
            </a:r>
            <a:r>
              <a:rPr lang="bn-BD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IN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বলেছো।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সুন্দরবন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। 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সুন্দরবনের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" name="Object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776119" y="1371601"/>
          <a:ext cx="812800" cy="685800"/>
        </p:xfrm>
        <a:graphic>
          <a:graphicData uri="http://schemas.openxmlformats.org/presentationml/2006/ole">
            <p:oleObj spid="_x0000_s1026" name="Packager Shell Object" showAsIcon="1" r:id="rId5" imgW="914400" imgH="771480" progId="Package">
              <p:embed/>
            </p:oleObj>
          </a:graphicData>
        </a:graphic>
      </p:graphicFrame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rame 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0"/>
            <a:ext cx="12161838" cy="684635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Picture 10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081" y="-457200"/>
            <a:ext cx="2145615" cy="2145615"/>
          </a:xfrm>
          <a:prstGeom prst="rect">
            <a:avLst/>
          </a:prstGeom>
        </p:spPr>
      </p:pic>
      <p:pic>
        <p:nvPicPr>
          <p:cNvPr id="14" name="Picture 13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119" y="4953000"/>
            <a:ext cx="2145615" cy="2145615"/>
          </a:xfrm>
          <a:prstGeom prst="rect">
            <a:avLst/>
          </a:prstGeom>
        </p:spPr>
      </p:pic>
      <p:pic>
        <p:nvPicPr>
          <p:cNvPr id="15" name="Picture 14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081" y="5029200"/>
            <a:ext cx="2145615" cy="2145615"/>
          </a:xfrm>
          <a:prstGeom prst="rect">
            <a:avLst/>
          </a:prstGeom>
        </p:spPr>
      </p:pic>
      <p:pic>
        <p:nvPicPr>
          <p:cNvPr id="16" name="Picture 15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519" y="-533400"/>
            <a:ext cx="2145615" cy="21456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23519" y="300335"/>
            <a:ext cx="4038600" cy="1022449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370012" y="3200400"/>
            <a:ext cx="4267200" cy="1828800"/>
          </a:xfrm>
          <a:prstGeom prst="rightArrow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12-Point Star 8"/>
          <p:cNvSpPr/>
          <p:nvPr/>
        </p:nvSpPr>
        <p:spPr>
          <a:xfrm rot="21415128">
            <a:off x="6270518" y="1719849"/>
            <a:ext cx="4571289" cy="4435826"/>
          </a:xfrm>
          <a:prstGeom prst="star12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সুন্দরবনের</a:t>
            </a:r>
            <a:r>
              <a:rPr lang="en-US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</a:t>
            </a:r>
            <a:endParaRPr lang="en-US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rame 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5"/>
            <a:ext cx="12161838" cy="6846350"/>
          </a:xfrm>
          <a:prstGeom prst="rect">
            <a:avLst/>
          </a:prstGeom>
        </p:spPr>
      </p:pic>
      <p:pic>
        <p:nvPicPr>
          <p:cNvPr id="11" name="Picture 10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081" y="-457200"/>
            <a:ext cx="2145615" cy="2145615"/>
          </a:xfrm>
          <a:prstGeom prst="rect">
            <a:avLst/>
          </a:prstGeom>
        </p:spPr>
      </p:pic>
      <p:pic>
        <p:nvPicPr>
          <p:cNvPr id="14" name="Picture 13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119" y="4953000"/>
            <a:ext cx="2145615" cy="2145615"/>
          </a:xfrm>
          <a:prstGeom prst="rect">
            <a:avLst/>
          </a:prstGeom>
        </p:spPr>
      </p:pic>
      <p:pic>
        <p:nvPicPr>
          <p:cNvPr id="15" name="Picture 14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081" y="5029200"/>
            <a:ext cx="2145615" cy="2145615"/>
          </a:xfrm>
          <a:prstGeom prst="rect">
            <a:avLst/>
          </a:prstGeom>
        </p:spPr>
      </p:pic>
      <p:pic>
        <p:nvPicPr>
          <p:cNvPr id="16" name="Picture 15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519" y="-533400"/>
            <a:ext cx="2145615" cy="21456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6319" y="152400"/>
            <a:ext cx="4800600" cy="1021556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4937919" y="1143000"/>
            <a:ext cx="7086600" cy="5029200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IN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বইয়ের 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১০-১১  </a:t>
            </a:r>
            <a:r>
              <a:rPr lang="bn-IN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পৃষ্ঠা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গদ্যাংশটুকু</a:t>
            </a:r>
            <a:r>
              <a:rPr lang="bn-BD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শোনাচ্ছি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মনোযোগ সহকারে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শো</a:t>
            </a:r>
            <a:r>
              <a:rPr lang="bn-BD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নো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আঙ্গুল</a:t>
            </a:r>
            <a:r>
              <a:rPr lang="bn-IN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bn-BD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Teacher 32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19" y="1295400"/>
            <a:ext cx="4883431" cy="4495799"/>
          </a:xfrm>
          <a:prstGeom prst="star7">
            <a:avLst/>
          </a:prstGeom>
          <a:ln w="190500" cap="rnd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FFFFFF"/>
            </a:extrusionClr>
          </a:sp3d>
        </p:spPr>
      </p:pic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rame 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0"/>
            <a:ext cx="12161838" cy="6846350"/>
          </a:xfrm>
          <a:prstGeom prst="rect">
            <a:avLst/>
          </a:prstGeom>
        </p:spPr>
      </p:pic>
      <p:pic>
        <p:nvPicPr>
          <p:cNvPr id="11" name="Picture 10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081" y="-457200"/>
            <a:ext cx="2145615" cy="2145615"/>
          </a:xfrm>
          <a:prstGeom prst="rect">
            <a:avLst/>
          </a:prstGeom>
        </p:spPr>
      </p:pic>
      <p:pic>
        <p:nvPicPr>
          <p:cNvPr id="14" name="Picture 13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119" y="4953000"/>
            <a:ext cx="2145615" cy="2145615"/>
          </a:xfrm>
          <a:prstGeom prst="rect">
            <a:avLst/>
          </a:prstGeom>
        </p:spPr>
      </p:pic>
      <p:pic>
        <p:nvPicPr>
          <p:cNvPr id="15" name="Picture 14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081" y="5029200"/>
            <a:ext cx="2145615" cy="2145615"/>
          </a:xfrm>
          <a:prstGeom prst="rect">
            <a:avLst/>
          </a:prstGeom>
        </p:spPr>
      </p:pic>
      <p:pic>
        <p:nvPicPr>
          <p:cNvPr id="16" name="Picture 15" descr="r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519" y="-533400"/>
            <a:ext cx="2145615" cy="2145615"/>
          </a:xfrm>
          <a:prstGeom prst="rect">
            <a:avLst/>
          </a:prstGeom>
        </p:spPr>
      </p:pic>
      <p:pic>
        <p:nvPicPr>
          <p:cNvPr id="7" name="Picture 6" descr="book 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081" y="1447800"/>
            <a:ext cx="10570038" cy="4800600"/>
          </a:xfrm>
          <a:prstGeom prst="rect">
            <a:avLst/>
          </a:prstGeom>
        </p:spPr>
      </p:pic>
      <p:pic>
        <p:nvPicPr>
          <p:cNvPr id="8" name="Picture 7" descr="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319" y="1447800"/>
            <a:ext cx="5060260" cy="47244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614320" y="1524000"/>
            <a:ext cx="4800600" cy="4495800"/>
            <a:chOff x="6614320" y="1524000"/>
            <a:chExt cx="4800600" cy="4495800"/>
          </a:xfrm>
        </p:grpSpPr>
        <p:pic>
          <p:nvPicPr>
            <p:cNvPr id="9" name="Picture 8" descr="12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14320" y="1524000"/>
              <a:ext cx="4800600" cy="2590800"/>
            </a:xfrm>
            <a:prstGeom prst="rect">
              <a:avLst/>
            </a:prstGeom>
          </p:spPr>
        </p:pic>
        <p:pic>
          <p:nvPicPr>
            <p:cNvPr id="12" name="Picture 11" descr="13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90519" y="4114800"/>
              <a:ext cx="4724400" cy="1905000"/>
            </a:xfrm>
            <a:prstGeom prst="rect">
              <a:avLst/>
            </a:prstGeom>
          </p:spPr>
        </p:pic>
      </p:grpSp>
      <p:pic>
        <p:nvPicPr>
          <p:cNvPr id="13" name="Picture 12" descr="1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5255" y="457200"/>
            <a:ext cx="3204464" cy="790575"/>
          </a:xfrm>
          <a:prstGeom prst="rect">
            <a:avLst/>
          </a:prstGeom>
          <a:ln w="88900" cap="sq" cmpd="thickThin">
            <a:solidFill>
              <a:srgbClr val="0000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Click="0" advTm="3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529</Words>
  <Application>Microsoft Office PowerPoint</Application>
  <PresentationFormat>Custom</PresentationFormat>
  <Paragraphs>143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85</cp:revision>
  <dcterms:created xsi:type="dcterms:W3CDTF">2021-12-07T04:18:11Z</dcterms:created>
  <dcterms:modified xsi:type="dcterms:W3CDTF">2022-01-04T17:07:40Z</dcterms:modified>
</cp:coreProperties>
</file>