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9"/>
  </p:notesMasterIdLst>
  <p:sldIdLst>
    <p:sldId id="257" r:id="rId2"/>
    <p:sldId id="280" r:id="rId3"/>
    <p:sldId id="258" r:id="rId4"/>
    <p:sldId id="282" r:id="rId5"/>
    <p:sldId id="259" r:id="rId6"/>
    <p:sldId id="260" r:id="rId7"/>
    <p:sldId id="262" r:id="rId8"/>
    <p:sldId id="263" r:id="rId9"/>
    <p:sldId id="264" r:id="rId10"/>
    <p:sldId id="265" r:id="rId11"/>
    <p:sldId id="281" r:id="rId12"/>
    <p:sldId id="266" r:id="rId13"/>
    <p:sldId id="273" r:id="rId14"/>
    <p:sldId id="274" r:id="rId15"/>
    <p:sldId id="267" r:id="rId16"/>
    <p:sldId id="275" r:id="rId17"/>
    <p:sldId id="27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Rg st="1" end="16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580649-6915-46C2-B7FE-13EF7053B3CE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4C5E4AA-6415-46D2-8738-46BC01A5B777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bn-IN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বিন্দু কাকে বলে?</a:t>
          </a:r>
          <a:endParaRPr lang="en-US" sz="44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2EF53A4-8A90-437E-8217-4365A3C2B958}" type="parTrans" cxnId="{A159518B-7F8B-4072-A40B-FCCF64AFA688}">
      <dgm:prSet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3CDEB96F-D08B-4DD6-95C3-4B0E9F468B31}" type="sibTrans" cxnId="{A159518B-7F8B-4072-A40B-FCCF64AFA688}">
      <dgm:prSet/>
      <dgm:spPr>
        <a:ln w="57150">
          <a:solidFill>
            <a:schemeClr val="tx1"/>
          </a:solidFill>
        </a:ln>
      </dgm:spPr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8589392A-E754-492E-BDCC-468390D3DDB8}">
      <dgm:prSet/>
      <dgm:spPr>
        <a:solidFill>
          <a:srgbClr val="00B0F0"/>
        </a:solidFill>
      </dgm:spPr>
      <dgm:t>
        <a:bodyPr/>
        <a:lstStyle/>
        <a:p>
          <a:r>
            <a:rPr lang="en-US" b="1" dirty="0" err="1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একটি</a:t>
          </a:r>
          <a:r>
            <a:rPr lang="en-US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বিন্দু</a:t>
          </a:r>
          <a:r>
            <a:rPr lang="bn-IN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rPr>
            <a:t> আঁক</a:t>
          </a:r>
          <a:r>
            <a:rPr lang="en-US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bn-IN" b="1" dirty="0">
            <a:solidFill>
              <a:prstClr val="black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17A336D-DEE4-4C59-9F86-F93F6C496FD1}" type="parTrans" cxnId="{DA6EE513-AEE9-44B2-8583-41B53CF2E546}">
      <dgm:prSet/>
      <dgm:spPr/>
      <dgm:t>
        <a:bodyPr/>
        <a:lstStyle/>
        <a:p>
          <a:endParaRPr lang="en-US"/>
        </a:p>
      </dgm:t>
    </dgm:pt>
    <dgm:pt modelId="{099FD6A5-996F-44F3-BA77-A49375A88557}" type="sibTrans" cxnId="{DA6EE513-AEE9-44B2-8583-41B53CF2E546}">
      <dgm:prSet/>
      <dgm:spPr/>
      <dgm:t>
        <a:bodyPr/>
        <a:lstStyle/>
        <a:p>
          <a:endParaRPr lang="en-US"/>
        </a:p>
      </dgm:t>
    </dgm:pt>
    <dgm:pt modelId="{B75240A0-6026-4054-A74D-EE1E79A63775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4000" b="1" dirty="0" err="1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একটি</a:t>
          </a:r>
          <a:r>
            <a:rPr lang="en-US" sz="40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রেখা</a:t>
          </a:r>
          <a:r>
            <a: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40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rPr>
            <a:t> আঁক</a:t>
          </a:r>
          <a:r>
            <a:rPr lang="en-US" sz="40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40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6C6E8D0-872E-4A28-B7AE-4C8B31445583}" type="sibTrans" cxnId="{445F460D-25E1-4D0E-A20F-B65903A59C81}">
      <dgm:prSet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914063A9-CAF1-456F-A58A-616C394CE745}" type="parTrans" cxnId="{445F460D-25E1-4D0E-A20F-B65903A59C81}">
      <dgm:prSet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59ACB068-FEBB-4B78-92F1-829167E40E1B}" type="pres">
      <dgm:prSet presAssocID="{99580649-6915-46C2-B7FE-13EF7053B3C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33D31B5E-5C39-4734-A1C2-87DFCDFF788F}" type="pres">
      <dgm:prSet presAssocID="{99580649-6915-46C2-B7FE-13EF7053B3CE}" presName="Name1" presStyleCnt="0"/>
      <dgm:spPr/>
    </dgm:pt>
    <dgm:pt modelId="{53EFED6B-969A-4617-B8D0-F04CC922E8AE}" type="pres">
      <dgm:prSet presAssocID="{99580649-6915-46C2-B7FE-13EF7053B3CE}" presName="cycle" presStyleCnt="0"/>
      <dgm:spPr/>
    </dgm:pt>
    <dgm:pt modelId="{FD69A1B5-A0E4-4551-848A-26526C565305}" type="pres">
      <dgm:prSet presAssocID="{99580649-6915-46C2-B7FE-13EF7053B3CE}" presName="srcNode" presStyleLbl="node1" presStyleIdx="0" presStyleCnt="3"/>
      <dgm:spPr/>
    </dgm:pt>
    <dgm:pt modelId="{0518D606-7CE8-4B10-B63C-84ADEEE416F4}" type="pres">
      <dgm:prSet presAssocID="{99580649-6915-46C2-B7FE-13EF7053B3CE}" presName="conn" presStyleLbl="parChTrans1D2" presStyleIdx="0" presStyleCnt="1"/>
      <dgm:spPr/>
      <dgm:t>
        <a:bodyPr/>
        <a:lstStyle/>
        <a:p>
          <a:endParaRPr lang="en-US"/>
        </a:p>
      </dgm:t>
    </dgm:pt>
    <dgm:pt modelId="{C0453307-AFF3-410A-8CCE-46BABFAC1E90}" type="pres">
      <dgm:prSet presAssocID="{99580649-6915-46C2-B7FE-13EF7053B3CE}" presName="extraNode" presStyleLbl="node1" presStyleIdx="0" presStyleCnt="3"/>
      <dgm:spPr/>
    </dgm:pt>
    <dgm:pt modelId="{7919D50A-A660-4F57-8EDB-D56DD93D915F}" type="pres">
      <dgm:prSet presAssocID="{99580649-6915-46C2-B7FE-13EF7053B3CE}" presName="dstNode" presStyleLbl="node1" presStyleIdx="0" presStyleCnt="3"/>
      <dgm:spPr/>
    </dgm:pt>
    <dgm:pt modelId="{A3A49000-ECCC-4697-BC7C-544DFCCF2957}" type="pres">
      <dgm:prSet presAssocID="{E4C5E4AA-6415-46D2-8738-46BC01A5B777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83B091-549C-45F2-A6C9-57DBF5A1BA6D}" type="pres">
      <dgm:prSet presAssocID="{E4C5E4AA-6415-46D2-8738-46BC01A5B777}" presName="accent_1" presStyleCnt="0"/>
      <dgm:spPr/>
    </dgm:pt>
    <dgm:pt modelId="{140117BB-1968-40A9-B0E1-21BFB519E657}" type="pres">
      <dgm:prSet presAssocID="{E4C5E4AA-6415-46D2-8738-46BC01A5B777}" presName="accentRepeatNode" presStyleLbl="solidFgAcc1" presStyleIdx="0" presStyleCnt="3"/>
      <dgm:spPr>
        <a:solidFill>
          <a:schemeClr val="accent4">
            <a:lumMod val="60000"/>
            <a:lumOff val="40000"/>
          </a:schemeClr>
        </a:solidFill>
      </dgm:spPr>
    </dgm:pt>
    <dgm:pt modelId="{8BB5A034-8C9C-4D56-8430-3F03BF86599D}" type="pres">
      <dgm:prSet presAssocID="{8589392A-E754-492E-BDCC-468390D3DDB8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324780-CBC2-49B8-895D-2A91366532CE}" type="pres">
      <dgm:prSet presAssocID="{8589392A-E754-492E-BDCC-468390D3DDB8}" presName="accent_2" presStyleCnt="0"/>
      <dgm:spPr/>
    </dgm:pt>
    <dgm:pt modelId="{8EE688B3-90C2-4061-AB21-AD3B67CD9EBA}" type="pres">
      <dgm:prSet presAssocID="{8589392A-E754-492E-BDCC-468390D3DDB8}" presName="accentRepeatNode" presStyleLbl="solidFgAcc1" presStyleIdx="1" presStyleCnt="3"/>
      <dgm:spPr>
        <a:solidFill>
          <a:srgbClr val="FF0000"/>
        </a:solidFill>
      </dgm:spPr>
    </dgm:pt>
    <dgm:pt modelId="{96D677FB-B629-4615-9E73-B975C6C92E09}" type="pres">
      <dgm:prSet presAssocID="{B75240A0-6026-4054-A74D-EE1E79A63775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88F01A-04FD-454B-9C74-B1F1F9854461}" type="pres">
      <dgm:prSet presAssocID="{B75240A0-6026-4054-A74D-EE1E79A63775}" presName="accent_3" presStyleCnt="0"/>
      <dgm:spPr/>
    </dgm:pt>
    <dgm:pt modelId="{3B751409-3F8D-4BC1-847C-0FEA2B3E0E4E}" type="pres">
      <dgm:prSet presAssocID="{B75240A0-6026-4054-A74D-EE1E79A63775}" presName="accentRepeatNode" presStyleLbl="solidFgAcc1" presStyleIdx="2" presStyleCnt="3"/>
      <dgm:spPr>
        <a:solidFill>
          <a:srgbClr val="FFC000"/>
        </a:solidFill>
      </dgm:spPr>
    </dgm:pt>
  </dgm:ptLst>
  <dgm:cxnLst>
    <dgm:cxn modelId="{205FC697-0D68-4773-B2DA-F695CF9BBB18}" type="presOf" srcId="{3CDEB96F-D08B-4DD6-95C3-4B0E9F468B31}" destId="{0518D606-7CE8-4B10-B63C-84ADEEE416F4}" srcOrd="0" destOrd="0" presId="urn:microsoft.com/office/officeart/2008/layout/VerticalCurvedList"/>
    <dgm:cxn modelId="{445F460D-25E1-4D0E-A20F-B65903A59C81}" srcId="{99580649-6915-46C2-B7FE-13EF7053B3CE}" destId="{B75240A0-6026-4054-A74D-EE1E79A63775}" srcOrd="2" destOrd="0" parTransId="{914063A9-CAF1-456F-A58A-616C394CE745}" sibTransId="{16C6E8D0-872E-4A28-B7AE-4C8B31445583}"/>
    <dgm:cxn modelId="{C077330B-32A2-4D80-A5D7-7982F3BE461F}" type="presOf" srcId="{B75240A0-6026-4054-A74D-EE1E79A63775}" destId="{96D677FB-B629-4615-9E73-B975C6C92E09}" srcOrd="0" destOrd="0" presId="urn:microsoft.com/office/officeart/2008/layout/VerticalCurvedList"/>
    <dgm:cxn modelId="{345B3A37-83C3-4642-953A-9DCAD51AD7EE}" type="presOf" srcId="{99580649-6915-46C2-B7FE-13EF7053B3CE}" destId="{59ACB068-FEBB-4B78-92F1-829167E40E1B}" srcOrd="0" destOrd="0" presId="urn:microsoft.com/office/officeart/2008/layout/VerticalCurvedList"/>
    <dgm:cxn modelId="{DA6EE513-AEE9-44B2-8583-41B53CF2E546}" srcId="{99580649-6915-46C2-B7FE-13EF7053B3CE}" destId="{8589392A-E754-492E-BDCC-468390D3DDB8}" srcOrd="1" destOrd="0" parTransId="{917A336D-DEE4-4C59-9F86-F93F6C496FD1}" sibTransId="{099FD6A5-996F-44F3-BA77-A49375A88557}"/>
    <dgm:cxn modelId="{222C8CE0-0A60-41F6-9BDD-4082AAE46D04}" type="presOf" srcId="{E4C5E4AA-6415-46D2-8738-46BC01A5B777}" destId="{A3A49000-ECCC-4697-BC7C-544DFCCF2957}" srcOrd="0" destOrd="0" presId="urn:microsoft.com/office/officeart/2008/layout/VerticalCurvedList"/>
    <dgm:cxn modelId="{5E11AF9A-D9B2-4D9F-BA5A-2DE121B4FA6B}" type="presOf" srcId="{8589392A-E754-492E-BDCC-468390D3DDB8}" destId="{8BB5A034-8C9C-4D56-8430-3F03BF86599D}" srcOrd="0" destOrd="0" presId="urn:microsoft.com/office/officeart/2008/layout/VerticalCurvedList"/>
    <dgm:cxn modelId="{A159518B-7F8B-4072-A40B-FCCF64AFA688}" srcId="{99580649-6915-46C2-B7FE-13EF7053B3CE}" destId="{E4C5E4AA-6415-46D2-8738-46BC01A5B777}" srcOrd="0" destOrd="0" parTransId="{F2EF53A4-8A90-437E-8217-4365A3C2B958}" sibTransId="{3CDEB96F-D08B-4DD6-95C3-4B0E9F468B31}"/>
    <dgm:cxn modelId="{A5F584A7-1C68-461E-8B65-153496584494}" type="presParOf" srcId="{59ACB068-FEBB-4B78-92F1-829167E40E1B}" destId="{33D31B5E-5C39-4734-A1C2-87DFCDFF788F}" srcOrd="0" destOrd="0" presId="urn:microsoft.com/office/officeart/2008/layout/VerticalCurvedList"/>
    <dgm:cxn modelId="{829D9607-70E1-4E4D-9C64-A56AD3D9EE0B}" type="presParOf" srcId="{33D31B5E-5C39-4734-A1C2-87DFCDFF788F}" destId="{53EFED6B-969A-4617-B8D0-F04CC922E8AE}" srcOrd="0" destOrd="0" presId="urn:microsoft.com/office/officeart/2008/layout/VerticalCurvedList"/>
    <dgm:cxn modelId="{FEDBC760-821D-4151-AC2F-33F8E03517BE}" type="presParOf" srcId="{53EFED6B-969A-4617-B8D0-F04CC922E8AE}" destId="{FD69A1B5-A0E4-4551-848A-26526C565305}" srcOrd="0" destOrd="0" presId="urn:microsoft.com/office/officeart/2008/layout/VerticalCurvedList"/>
    <dgm:cxn modelId="{A2660447-3F68-406B-BF1E-11E6220F4D6E}" type="presParOf" srcId="{53EFED6B-969A-4617-B8D0-F04CC922E8AE}" destId="{0518D606-7CE8-4B10-B63C-84ADEEE416F4}" srcOrd="1" destOrd="0" presId="urn:microsoft.com/office/officeart/2008/layout/VerticalCurvedList"/>
    <dgm:cxn modelId="{DB5C068B-154D-4606-B603-8E7049099456}" type="presParOf" srcId="{53EFED6B-969A-4617-B8D0-F04CC922E8AE}" destId="{C0453307-AFF3-410A-8CCE-46BABFAC1E90}" srcOrd="2" destOrd="0" presId="urn:microsoft.com/office/officeart/2008/layout/VerticalCurvedList"/>
    <dgm:cxn modelId="{2BCB6CF1-0073-42F3-A104-CAD5E7DADD48}" type="presParOf" srcId="{53EFED6B-969A-4617-B8D0-F04CC922E8AE}" destId="{7919D50A-A660-4F57-8EDB-D56DD93D915F}" srcOrd="3" destOrd="0" presId="urn:microsoft.com/office/officeart/2008/layout/VerticalCurvedList"/>
    <dgm:cxn modelId="{2379A8CD-C3DA-4B86-81D0-7F427108A3AB}" type="presParOf" srcId="{33D31B5E-5C39-4734-A1C2-87DFCDFF788F}" destId="{A3A49000-ECCC-4697-BC7C-544DFCCF2957}" srcOrd="1" destOrd="0" presId="urn:microsoft.com/office/officeart/2008/layout/VerticalCurvedList"/>
    <dgm:cxn modelId="{F850E530-9198-4009-92CE-B449AC81DA27}" type="presParOf" srcId="{33D31B5E-5C39-4734-A1C2-87DFCDFF788F}" destId="{5F83B091-549C-45F2-A6C9-57DBF5A1BA6D}" srcOrd="2" destOrd="0" presId="urn:microsoft.com/office/officeart/2008/layout/VerticalCurvedList"/>
    <dgm:cxn modelId="{FA6A8666-7B4E-4CAC-A5A7-CE3EFA1499F8}" type="presParOf" srcId="{5F83B091-549C-45F2-A6C9-57DBF5A1BA6D}" destId="{140117BB-1968-40A9-B0E1-21BFB519E657}" srcOrd="0" destOrd="0" presId="urn:microsoft.com/office/officeart/2008/layout/VerticalCurvedList"/>
    <dgm:cxn modelId="{3FFF75A3-3CC2-4127-A2D7-7020E55DD675}" type="presParOf" srcId="{33D31B5E-5C39-4734-A1C2-87DFCDFF788F}" destId="{8BB5A034-8C9C-4D56-8430-3F03BF86599D}" srcOrd="3" destOrd="0" presId="urn:microsoft.com/office/officeart/2008/layout/VerticalCurvedList"/>
    <dgm:cxn modelId="{F30ADBA4-7BA3-494F-B855-37B81E456CD8}" type="presParOf" srcId="{33D31B5E-5C39-4734-A1C2-87DFCDFF788F}" destId="{37324780-CBC2-49B8-895D-2A91366532CE}" srcOrd="4" destOrd="0" presId="urn:microsoft.com/office/officeart/2008/layout/VerticalCurvedList"/>
    <dgm:cxn modelId="{38208BAE-FF9A-448B-834E-414D4F906828}" type="presParOf" srcId="{37324780-CBC2-49B8-895D-2A91366532CE}" destId="{8EE688B3-90C2-4061-AB21-AD3B67CD9EBA}" srcOrd="0" destOrd="0" presId="urn:microsoft.com/office/officeart/2008/layout/VerticalCurvedList"/>
    <dgm:cxn modelId="{09F90F16-CCEA-47FB-9AC4-A87C022340F1}" type="presParOf" srcId="{33D31B5E-5C39-4734-A1C2-87DFCDFF788F}" destId="{96D677FB-B629-4615-9E73-B975C6C92E09}" srcOrd="5" destOrd="0" presId="urn:microsoft.com/office/officeart/2008/layout/VerticalCurvedList"/>
    <dgm:cxn modelId="{0C05339B-42F9-4ED2-B527-1CE558685A87}" type="presParOf" srcId="{33D31B5E-5C39-4734-A1C2-87DFCDFF788F}" destId="{B288F01A-04FD-454B-9C74-B1F1F9854461}" srcOrd="6" destOrd="0" presId="urn:microsoft.com/office/officeart/2008/layout/VerticalCurvedList"/>
    <dgm:cxn modelId="{23C1B3BA-8628-4CCC-B1BE-79DF736E28F5}" type="presParOf" srcId="{B288F01A-04FD-454B-9C74-B1F1F9854461}" destId="{3B751409-3F8D-4BC1-847C-0FEA2B3E0E4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28F06-57E3-4045-A8BB-DE5EA45A27B6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76F8A-DB27-4BD5-AD2A-F86CB8DAC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071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76F8A-DB27-4BD5-AD2A-F86CB8DACA0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12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88F9B-8B2A-442E-8A94-D43AB3082AD6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32C8760-B4C2-4651-B089-0F77E6DB2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64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88F9B-8B2A-442E-8A94-D43AB3082AD6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32C8760-B4C2-4651-B089-0F77E6DB2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346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88F9B-8B2A-442E-8A94-D43AB3082AD6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32C8760-B4C2-4651-B089-0F77E6DB285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7835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88F9B-8B2A-442E-8A94-D43AB3082AD6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32C8760-B4C2-4651-B089-0F77E6DB2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44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88F9B-8B2A-442E-8A94-D43AB3082AD6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32C8760-B4C2-4651-B089-0F77E6DB285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7959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88F9B-8B2A-442E-8A94-D43AB3082AD6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32C8760-B4C2-4651-B089-0F77E6DB2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723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88F9B-8B2A-442E-8A94-D43AB3082AD6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8760-B4C2-4651-B089-0F77E6DB2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81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88F9B-8B2A-442E-8A94-D43AB3082AD6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8760-B4C2-4651-B089-0F77E6DB2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33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88F9B-8B2A-442E-8A94-D43AB3082AD6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8760-B4C2-4651-B089-0F77E6DB2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722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88F9B-8B2A-442E-8A94-D43AB3082AD6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32C8760-B4C2-4651-B089-0F77E6DB2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937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88F9B-8B2A-442E-8A94-D43AB3082AD6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32C8760-B4C2-4651-B089-0F77E6DB2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7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88F9B-8B2A-442E-8A94-D43AB3082AD6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32C8760-B4C2-4651-B089-0F77E6DB2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035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88F9B-8B2A-442E-8A94-D43AB3082AD6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8760-B4C2-4651-B089-0F77E6DB2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20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88F9B-8B2A-442E-8A94-D43AB3082AD6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8760-B4C2-4651-B089-0F77E6DB2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325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88F9B-8B2A-442E-8A94-D43AB3082AD6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8760-B4C2-4651-B089-0F77E6DB2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733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88F9B-8B2A-442E-8A94-D43AB3082AD6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32C8760-B4C2-4651-B089-0F77E6DB2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448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88F9B-8B2A-442E-8A94-D43AB3082AD6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32C8760-B4C2-4651-B089-0F77E6DB2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90067FED-6CAA-460D-92A8-96DE3002BDE8}"/>
              </a:ext>
            </a:extLst>
          </p:cNvPr>
          <p:cNvSpPr/>
          <p:nvPr/>
        </p:nvSpPr>
        <p:spPr>
          <a:xfrm>
            <a:off x="0" y="0"/>
            <a:ext cx="12192000" cy="6977575"/>
          </a:xfrm>
          <a:custGeom>
            <a:avLst/>
            <a:gdLst>
              <a:gd name="connsiteX0" fmla="*/ 196948 w 12192000"/>
              <a:gd name="connsiteY0" fmla="*/ 182881 h 6977575"/>
              <a:gd name="connsiteX1" fmla="*/ 196948 w 12192000"/>
              <a:gd name="connsiteY1" fmla="*/ 6752493 h 6977575"/>
              <a:gd name="connsiteX2" fmla="*/ 11985674 w 12192000"/>
              <a:gd name="connsiteY2" fmla="*/ 6752493 h 6977575"/>
              <a:gd name="connsiteX3" fmla="*/ 11985674 w 12192000"/>
              <a:gd name="connsiteY3" fmla="*/ 182881 h 6977575"/>
              <a:gd name="connsiteX4" fmla="*/ 0 w 12192000"/>
              <a:gd name="connsiteY4" fmla="*/ 0 h 6977575"/>
              <a:gd name="connsiteX5" fmla="*/ 12192000 w 12192000"/>
              <a:gd name="connsiteY5" fmla="*/ 0 h 6977575"/>
              <a:gd name="connsiteX6" fmla="*/ 12192000 w 12192000"/>
              <a:gd name="connsiteY6" fmla="*/ 6977575 h 6977575"/>
              <a:gd name="connsiteX7" fmla="*/ 0 w 12192000"/>
              <a:gd name="connsiteY7" fmla="*/ 6977575 h 6977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977575">
                <a:moveTo>
                  <a:pt x="196948" y="182881"/>
                </a:moveTo>
                <a:lnTo>
                  <a:pt x="196948" y="6752493"/>
                </a:lnTo>
                <a:lnTo>
                  <a:pt x="11985674" y="6752493"/>
                </a:lnTo>
                <a:lnTo>
                  <a:pt x="11985674" y="18288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977575"/>
                </a:lnTo>
                <a:lnTo>
                  <a:pt x="0" y="6977575"/>
                </a:lnTo>
                <a:close/>
              </a:path>
            </a:pathLst>
          </a:custGeom>
          <a:pattFill prst="solidDmnd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74A593D-92FE-4FBB-9A11-7D9E3BF61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67" y="1463041"/>
            <a:ext cx="11859065" cy="53105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B62E335-E351-4180-90D9-DF5506F08B04}"/>
              </a:ext>
            </a:extLst>
          </p:cNvPr>
          <p:cNvSpPr txBox="1"/>
          <p:nvPr/>
        </p:nvSpPr>
        <p:spPr>
          <a:xfrm>
            <a:off x="2631499" y="335728"/>
            <a:ext cx="7208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8218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90067FED-6CAA-460D-92A8-96DE3002BDE8}"/>
              </a:ext>
            </a:extLst>
          </p:cNvPr>
          <p:cNvSpPr/>
          <p:nvPr/>
        </p:nvSpPr>
        <p:spPr>
          <a:xfrm>
            <a:off x="0" y="0"/>
            <a:ext cx="12192000" cy="6977575"/>
          </a:xfrm>
          <a:custGeom>
            <a:avLst/>
            <a:gdLst>
              <a:gd name="connsiteX0" fmla="*/ 196948 w 12192000"/>
              <a:gd name="connsiteY0" fmla="*/ 182881 h 6977575"/>
              <a:gd name="connsiteX1" fmla="*/ 196948 w 12192000"/>
              <a:gd name="connsiteY1" fmla="*/ 6752493 h 6977575"/>
              <a:gd name="connsiteX2" fmla="*/ 11985674 w 12192000"/>
              <a:gd name="connsiteY2" fmla="*/ 6752493 h 6977575"/>
              <a:gd name="connsiteX3" fmla="*/ 11985674 w 12192000"/>
              <a:gd name="connsiteY3" fmla="*/ 182881 h 6977575"/>
              <a:gd name="connsiteX4" fmla="*/ 0 w 12192000"/>
              <a:gd name="connsiteY4" fmla="*/ 0 h 6977575"/>
              <a:gd name="connsiteX5" fmla="*/ 12192000 w 12192000"/>
              <a:gd name="connsiteY5" fmla="*/ 0 h 6977575"/>
              <a:gd name="connsiteX6" fmla="*/ 12192000 w 12192000"/>
              <a:gd name="connsiteY6" fmla="*/ 6977575 h 6977575"/>
              <a:gd name="connsiteX7" fmla="*/ 0 w 12192000"/>
              <a:gd name="connsiteY7" fmla="*/ 6977575 h 6977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977575">
                <a:moveTo>
                  <a:pt x="196948" y="182881"/>
                </a:moveTo>
                <a:lnTo>
                  <a:pt x="196948" y="6752493"/>
                </a:lnTo>
                <a:lnTo>
                  <a:pt x="11985674" y="6752493"/>
                </a:lnTo>
                <a:lnTo>
                  <a:pt x="11985674" y="18288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977575"/>
                </a:lnTo>
                <a:lnTo>
                  <a:pt x="0" y="6977575"/>
                </a:lnTo>
                <a:close/>
              </a:path>
            </a:pathLst>
          </a:custGeom>
          <a:pattFill prst="solidDmnd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7EBF55A6-3929-446E-98B6-8EEC1CFF6D45}"/>
              </a:ext>
            </a:extLst>
          </p:cNvPr>
          <p:cNvSpPr/>
          <p:nvPr/>
        </p:nvSpPr>
        <p:spPr>
          <a:xfrm>
            <a:off x="4261677" y="3140556"/>
            <a:ext cx="209862" cy="19487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065999BF-1988-40AD-94B8-99A189DE4AED}"/>
              </a:ext>
            </a:extLst>
          </p:cNvPr>
          <p:cNvSpPr/>
          <p:nvPr/>
        </p:nvSpPr>
        <p:spPr>
          <a:xfrm>
            <a:off x="7036566" y="3237992"/>
            <a:ext cx="209862" cy="19487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CC02920-4B22-485C-8E67-D968B8D56F1E}"/>
              </a:ext>
            </a:extLst>
          </p:cNvPr>
          <p:cNvSpPr txBox="1"/>
          <p:nvPr/>
        </p:nvSpPr>
        <p:spPr>
          <a:xfrm>
            <a:off x="1704458" y="557568"/>
            <a:ext cx="3737023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4728877-98C6-43BE-99EA-32F341DBE7E8}"/>
              </a:ext>
            </a:extLst>
          </p:cNvPr>
          <p:cNvSpPr txBox="1"/>
          <p:nvPr/>
        </p:nvSpPr>
        <p:spPr>
          <a:xfrm>
            <a:off x="2600151" y="3792567"/>
            <a:ext cx="6438276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ফোঁটাগুলোকে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আমরা </a:t>
            </a:r>
            <a:r>
              <a:rPr lang="en-US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A0457D2-B78D-4CF8-8C12-9421E406D976}"/>
              </a:ext>
            </a:extLst>
          </p:cNvPr>
          <p:cNvSpPr txBox="1"/>
          <p:nvPr/>
        </p:nvSpPr>
        <p:spPr>
          <a:xfrm>
            <a:off x="2678207" y="4707962"/>
            <a:ext cx="6675912" cy="2123658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বিন্দুঃ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যার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শুধুমাত্র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অবস্থান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আছে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কিন্তু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দৈর্ঘ্য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প্রস্থ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উচ্চতা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নেই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তাকে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বিন্দু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বলে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859325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7" grpId="1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90067FED-6CAA-460D-92A8-96DE3002BDE8}"/>
              </a:ext>
            </a:extLst>
          </p:cNvPr>
          <p:cNvSpPr/>
          <p:nvPr/>
        </p:nvSpPr>
        <p:spPr>
          <a:xfrm>
            <a:off x="0" y="0"/>
            <a:ext cx="12192000" cy="6977575"/>
          </a:xfrm>
          <a:custGeom>
            <a:avLst/>
            <a:gdLst>
              <a:gd name="connsiteX0" fmla="*/ 196948 w 12192000"/>
              <a:gd name="connsiteY0" fmla="*/ 182881 h 6977575"/>
              <a:gd name="connsiteX1" fmla="*/ 196948 w 12192000"/>
              <a:gd name="connsiteY1" fmla="*/ 6752493 h 6977575"/>
              <a:gd name="connsiteX2" fmla="*/ 11985674 w 12192000"/>
              <a:gd name="connsiteY2" fmla="*/ 6752493 h 6977575"/>
              <a:gd name="connsiteX3" fmla="*/ 11985674 w 12192000"/>
              <a:gd name="connsiteY3" fmla="*/ 182881 h 6977575"/>
              <a:gd name="connsiteX4" fmla="*/ 0 w 12192000"/>
              <a:gd name="connsiteY4" fmla="*/ 0 h 6977575"/>
              <a:gd name="connsiteX5" fmla="*/ 12192000 w 12192000"/>
              <a:gd name="connsiteY5" fmla="*/ 0 h 6977575"/>
              <a:gd name="connsiteX6" fmla="*/ 12192000 w 12192000"/>
              <a:gd name="connsiteY6" fmla="*/ 6977575 h 6977575"/>
              <a:gd name="connsiteX7" fmla="*/ 0 w 12192000"/>
              <a:gd name="connsiteY7" fmla="*/ 6977575 h 6977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977575">
                <a:moveTo>
                  <a:pt x="196948" y="182881"/>
                </a:moveTo>
                <a:lnTo>
                  <a:pt x="196948" y="6752493"/>
                </a:lnTo>
                <a:lnTo>
                  <a:pt x="11985674" y="6752493"/>
                </a:lnTo>
                <a:lnTo>
                  <a:pt x="11985674" y="18288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977575"/>
                </a:lnTo>
                <a:lnTo>
                  <a:pt x="0" y="6977575"/>
                </a:lnTo>
                <a:close/>
              </a:path>
            </a:pathLst>
          </a:custGeom>
          <a:pattFill prst="solidDmnd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CC02920-4B22-485C-8E67-D968B8D56F1E}"/>
              </a:ext>
            </a:extLst>
          </p:cNvPr>
          <p:cNvSpPr txBox="1"/>
          <p:nvPr/>
        </p:nvSpPr>
        <p:spPr>
          <a:xfrm>
            <a:off x="1704458" y="557568"/>
            <a:ext cx="2767081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A0457D2-B78D-4CF8-8C12-9421E406D976}"/>
              </a:ext>
            </a:extLst>
          </p:cNvPr>
          <p:cNvSpPr txBox="1"/>
          <p:nvPr/>
        </p:nvSpPr>
        <p:spPr>
          <a:xfrm>
            <a:off x="2571273" y="3429000"/>
            <a:ext cx="7771939" cy="144655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US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যার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কিন্তু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প্রস্থ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ও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বেধ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উচ্চতা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নেই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তাকে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রেখা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(Line)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বলে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903149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90067FED-6CAA-460D-92A8-96DE3002BDE8}"/>
              </a:ext>
            </a:extLst>
          </p:cNvPr>
          <p:cNvSpPr/>
          <p:nvPr/>
        </p:nvSpPr>
        <p:spPr>
          <a:xfrm>
            <a:off x="0" y="0"/>
            <a:ext cx="12192000" cy="6977575"/>
          </a:xfrm>
          <a:custGeom>
            <a:avLst/>
            <a:gdLst>
              <a:gd name="connsiteX0" fmla="*/ 196948 w 12192000"/>
              <a:gd name="connsiteY0" fmla="*/ 182881 h 6977575"/>
              <a:gd name="connsiteX1" fmla="*/ 196948 w 12192000"/>
              <a:gd name="connsiteY1" fmla="*/ 6752493 h 6977575"/>
              <a:gd name="connsiteX2" fmla="*/ 11985674 w 12192000"/>
              <a:gd name="connsiteY2" fmla="*/ 6752493 h 6977575"/>
              <a:gd name="connsiteX3" fmla="*/ 11985674 w 12192000"/>
              <a:gd name="connsiteY3" fmla="*/ 182881 h 6977575"/>
              <a:gd name="connsiteX4" fmla="*/ 0 w 12192000"/>
              <a:gd name="connsiteY4" fmla="*/ 0 h 6977575"/>
              <a:gd name="connsiteX5" fmla="*/ 12192000 w 12192000"/>
              <a:gd name="connsiteY5" fmla="*/ 0 h 6977575"/>
              <a:gd name="connsiteX6" fmla="*/ 12192000 w 12192000"/>
              <a:gd name="connsiteY6" fmla="*/ 6977575 h 6977575"/>
              <a:gd name="connsiteX7" fmla="*/ 0 w 12192000"/>
              <a:gd name="connsiteY7" fmla="*/ 6977575 h 6977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977575">
                <a:moveTo>
                  <a:pt x="196948" y="182881"/>
                </a:moveTo>
                <a:lnTo>
                  <a:pt x="196948" y="6752493"/>
                </a:lnTo>
                <a:lnTo>
                  <a:pt x="11985674" y="6752493"/>
                </a:lnTo>
                <a:lnTo>
                  <a:pt x="11985674" y="18288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977575"/>
                </a:lnTo>
                <a:lnTo>
                  <a:pt x="0" y="6977575"/>
                </a:lnTo>
                <a:close/>
              </a:path>
            </a:pathLst>
          </a:custGeom>
          <a:pattFill prst="solidDmnd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9C89B1E2-7FE6-4AE8-9746-ED2A38FAE043}"/>
              </a:ext>
            </a:extLst>
          </p:cNvPr>
          <p:cNvSpPr/>
          <p:nvPr/>
        </p:nvSpPr>
        <p:spPr>
          <a:xfrm>
            <a:off x="515151" y="936523"/>
            <a:ext cx="5053138" cy="2492477"/>
          </a:xfrm>
          <a:prstGeom prst="round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6F62E44-ED45-4C3F-AD38-A1E74001D9BB}"/>
              </a:ext>
            </a:extLst>
          </p:cNvPr>
          <p:cNvSpPr txBox="1"/>
          <p:nvPr/>
        </p:nvSpPr>
        <p:spPr>
          <a:xfrm>
            <a:off x="6491449" y="1835275"/>
            <a:ext cx="5352939" cy="8402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6B58EB3A-D1FA-401B-8922-4B3AD3D419EF}"/>
              </a:ext>
            </a:extLst>
          </p:cNvPr>
          <p:cNvCxnSpPr>
            <a:cxnSpLocks/>
          </p:cNvCxnSpPr>
          <p:nvPr/>
        </p:nvCxnSpPr>
        <p:spPr>
          <a:xfrm>
            <a:off x="1175576" y="4375430"/>
            <a:ext cx="3185230" cy="0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xmlns="" id="{5B4B17E8-7BDE-4080-B633-2BC9490CA534}"/>
              </a:ext>
            </a:extLst>
          </p:cNvPr>
          <p:cNvSpPr/>
          <p:nvPr/>
        </p:nvSpPr>
        <p:spPr>
          <a:xfrm>
            <a:off x="1175576" y="2162283"/>
            <a:ext cx="162232" cy="17698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0CA9CC4F-1E83-4900-8170-A9034062B40D}"/>
              </a:ext>
            </a:extLst>
          </p:cNvPr>
          <p:cNvSpPr/>
          <p:nvPr/>
        </p:nvSpPr>
        <p:spPr>
          <a:xfrm>
            <a:off x="4395220" y="2162283"/>
            <a:ext cx="162232" cy="17698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xmlns="" id="{E5DB1194-489C-4C96-A73F-F1FD52691060}"/>
              </a:ext>
            </a:extLst>
          </p:cNvPr>
          <p:cNvSpPr/>
          <p:nvPr/>
        </p:nvSpPr>
        <p:spPr>
          <a:xfrm>
            <a:off x="5775007" y="2043651"/>
            <a:ext cx="597403" cy="41424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0274DD2-52B7-4E02-9182-BCD1903235DF}"/>
              </a:ext>
            </a:extLst>
          </p:cNvPr>
          <p:cNvSpPr txBox="1"/>
          <p:nvPr/>
        </p:nvSpPr>
        <p:spPr>
          <a:xfrm>
            <a:off x="6235629" y="205383"/>
            <a:ext cx="5352939" cy="15685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যথাঃ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সরলরেখা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বক্ররেখা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CA6D1EF9-1C0C-4245-AAF9-61306F59EF90}"/>
              </a:ext>
            </a:extLst>
          </p:cNvPr>
          <p:cNvSpPr/>
          <p:nvPr/>
        </p:nvSpPr>
        <p:spPr>
          <a:xfrm>
            <a:off x="515151" y="3572334"/>
            <a:ext cx="10820450" cy="2492477"/>
          </a:xfrm>
          <a:prstGeom prst="round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4AAB830E-F969-4FD3-A741-72B3BDDBB435}"/>
              </a:ext>
            </a:extLst>
          </p:cNvPr>
          <p:cNvSpPr/>
          <p:nvPr/>
        </p:nvSpPr>
        <p:spPr>
          <a:xfrm>
            <a:off x="6073708" y="4278223"/>
            <a:ext cx="4795831" cy="467126"/>
          </a:xfrm>
          <a:custGeom>
            <a:avLst/>
            <a:gdLst>
              <a:gd name="connsiteX0" fmla="*/ 0 w 4855779"/>
              <a:gd name="connsiteY0" fmla="*/ 94593 h 472965"/>
              <a:gd name="connsiteX1" fmla="*/ 47296 w 4855779"/>
              <a:gd name="connsiteY1" fmla="*/ 189186 h 472965"/>
              <a:gd name="connsiteX2" fmla="*/ 157655 w 4855779"/>
              <a:gd name="connsiteY2" fmla="*/ 268013 h 472965"/>
              <a:gd name="connsiteX3" fmla="*/ 189186 w 4855779"/>
              <a:gd name="connsiteY3" fmla="*/ 315310 h 472965"/>
              <a:gd name="connsiteX4" fmla="*/ 394138 w 4855779"/>
              <a:gd name="connsiteY4" fmla="*/ 441434 h 472965"/>
              <a:gd name="connsiteX5" fmla="*/ 488731 w 4855779"/>
              <a:gd name="connsiteY5" fmla="*/ 472965 h 472965"/>
              <a:gd name="connsiteX6" fmla="*/ 677917 w 4855779"/>
              <a:gd name="connsiteY6" fmla="*/ 457200 h 472965"/>
              <a:gd name="connsiteX7" fmla="*/ 709448 w 4855779"/>
              <a:gd name="connsiteY7" fmla="*/ 394137 h 472965"/>
              <a:gd name="connsiteX8" fmla="*/ 740979 w 4855779"/>
              <a:gd name="connsiteY8" fmla="*/ 346841 h 472965"/>
              <a:gd name="connsiteX9" fmla="*/ 835572 w 4855779"/>
              <a:gd name="connsiteY9" fmla="*/ 299544 h 472965"/>
              <a:gd name="connsiteX10" fmla="*/ 961696 w 4855779"/>
              <a:gd name="connsiteY10" fmla="*/ 236482 h 472965"/>
              <a:gd name="connsiteX11" fmla="*/ 1008993 w 4855779"/>
              <a:gd name="connsiteY11" fmla="*/ 204951 h 472965"/>
              <a:gd name="connsiteX12" fmla="*/ 1056289 w 4855779"/>
              <a:gd name="connsiteY12" fmla="*/ 189186 h 472965"/>
              <a:gd name="connsiteX13" fmla="*/ 1135117 w 4855779"/>
              <a:gd name="connsiteY13" fmla="*/ 141889 h 472965"/>
              <a:gd name="connsiteX14" fmla="*/ 1213945 w 4855779"/>
              <a:gd name="connsiteY14" fmla="*/ 126124 h 472965"/>
              <a:gd name="connsiteX15" fmla="*/ 1340069 w 4855779"/>
              <a:gd name="connsiteY15" fmla="*/ 94593 h 472965"/>
              <a:gd name="connsiteX16" fmla="*/ 1513489 w 4855779"/>
              <a:gd name="connsiteY16" fmla="*/ 110358 h 472965"/>
              <a:gd name="connsiteX17" fmla="*/ 1560786 w 4855779"/>
              <a:gd name="connsiteY17" fmla="*/ 126124 h 472965"/>
              <a:gd name="connsiteX18" fmla="*/ 1702676 w 4855779"/>
              <a:gd name="connsiteY18" fmla="*/ 236482 h 472965"/>
              <a:gd name="connsiteX19" fmla="*/ 1797269 w 4855779"/>
              <a:gd name="connsiteY19" fmla="*/ 315310 h 472965"/>
              <a:gd name="connsiteX20" fmla="*/ 1828800 w 4855779"/>
              <a:gd name="connsiteY20" fmla="*/ 362606 h 472965"/>
              <a:gd name="connsiteX21" fmla="*/ 1876096 w 4855779"/>
              <a:gd name="connsiteY21" fmla="*/ 378372 h 472965"/>
              <a:gd name="connsiteX22" fmla="*/ 1923393 w 4855779"/>
              <a:gd name="connsiteY22" fmla="*/ 425669 h 472965"/>
              <a:gd name="connsiteX23" fmla="*/ 2017986 w 4855779"/>
              <a:gd name="connsiteY23" fmla="*/ 441434 h 472965"/>
              <a:gd name="connsiteX24" fmla="*/ 2554014 w 4855779"/>
              <a:gd name="connsiteY24" fmla="*/ 425669 h 472965"/>
              <a:gd name="connsiteX25" fmla="*/ 2695903 w 4855779"/>
              <a:gd name="connsiteY25" fmla="*/ 362606 h 472965"/>
              <a:gd name="connsiteX26" fmla="*/ 2774731 w 4855779"/>
              <a:gd name="connsiteY26" fmla="*/ 220717 h 472965"/>
              <a:gd name="connsiteX27" fmla="*/ 2963917 w 4855779"/>
              <a:gd name="connsiteY27" fmla="*/ 157655 h 472965"/>
              <a:gd name="connsiteX28" fmla="*/ 3042745 w 4855779"/>
              <a:gd name="connsiteY28" fmla="*/ 126124 h 472965"/>
              <a:gd name="connsiteX29" fmla="*/ 3279227 w 4855779"/>
              <a:gd name="connsiteY29" fmla="*/ 94593 h 472965"/>
              <a:gd name="connsiteX30" fmla="*/ 3358055 w 4855779"/>
              <a:gd name="connsiteY30" fmla="*/ 78827 h 472965"/>
              <a:gd name="connsiteX31" fmla="*/ 3405352 w 4855779"/>
              <a:gd name="connsiteY31" fmla="*/ 63062 h 472965"/>
              <a:gd name="connsiteX32" fmla="*/ 3626069 w 4855779"/>
              <a:gd name="connsiteY32" fmla="*/ 94593 h 472965"/>
              <a:gd name="connsiteX33" fmla="*/ 3736427 w 4855779"/>
              <a:gd name="connsiteY33" fmla="*/ 157655 h 472965"/>
              <a:gd name="connsiteX34" fmla="*/ 3799489 w 4855779"/>
              <a:gd name="connsiteY34" fmla="*/ 173420 h 472965"/>
              <a:gd name="connsiteX35" fmla="*/ 3909848 w 4855779"/>
              <a:gd name="connsiteY35" fmla="*/ 236482 h 472965"/>
              <a:gd name="connsiteX36" fmla="*/ 4020207 w 4855779"/>
              <a:gd name="connsiteY36" fmla="*/ 299544 h 472965"/>
              <a:gd name="connsiteX37" fmla="*/ 4162096 w 4855779"/>
              <a:gd name="connsiteY37" fmla="*/ 362606 h 472965"/>
              <a:gd name="connsiteX38" fmla="*/ 4319752 w 4855779"/>
              <a:gd name="connsiteY38" fmla="*/ 346841 h 472965"/>
              <a:gd name="connsiteX39" fmla="*/ 4477407 w 4855779"/>
              <a:gd name="connsiteY39" fmla="*/ 315310 h 472965"/>
              <a:gd name="connsiteX40" fmla="*/ 4524703 w 4855779"/>
              <a:gd name="connsiteY40" fmla="*/ 283779 h 472965"/>
              <a:gd name="connsiteX41" fmla="*/ 4635062 w 4855779"/>
              <a:gd name="connsiteY41" fmla="*/ 204951 h 472965"/>
              <a:gd name="connsiteX42" fmla="*/ 4698124 w 4855779"/>
              <a:gd name="connsiteY42" fmla="*/ 78827 h 472965"/>
              <a:gd name="connsiteX43" fmla="*/ 4855779 w 4855779"/>
              <a:gd name="connsiteY43" fmla="*/ 0 h 472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855779" h="472965">
                <a:moveTo>
                  <a:pt x="0" y="94593"/>
                </a:moveTo>
                <a:cubicBezTo>
                  <a:pt x="15765" y="126124"/>
                  <a:pt x="25653" y="161359"/>
                  <a:pt x="47296" y="189186"/>
                </a:cubicBezTo>
                <a:cubicBezTo>
                  <a:pt x="57825" y="202724"/>
                  <a:pt x="137308" y="254449"/>
                  <a:pt x="157655" y="268013"/>
                </a:cubicBezTo>
                <a:cubicBezTo>
                  <a:pt x="168165" y="283779"/>
                  <a:pt x="177056" y="300754"/>
                  <a:pt x="189186" y="315310"/>
                </a:cubicBezTo>
                <a:cubicBezTo>
                  <a:pt x="244565" y="381764"/>
                  <a:pt x="304728" y="411631"/>
                  <a:pt x="394138" y="441434"/>
                </a:cubicBezTo>
                <a:lnTo>
                  <a:pt x="488731" y="472965"/>
                </a:lnTo>
                <a:cubicBezTo>
                  <a:pt x="551793" y="467710"/>
                  <a:pt x="618323" y="478484"/>
                  <a:pt x="677917" y="457200"/>
                </a:cubicBezTo>
                <a:cubicBezTo>
                  <a:pt x="700050" y="449295"/>
                  <a:pt x="697788" y="414543"/>
                  <a:pt x="709448" y="394137"/>
                </a:cubicBezTo>
                <a:cubicBezTo>
                  <a:pt x="718849" y="377686"/>
                  <a:pt x="727581" y="360239"/>
                  <a:pt x="740979" y="346841"/>
                </a:cubicBezTo>
                <a:cubicBezTo>
                  <a:pt x="771540" y="316280"/>
                  <a:pt x="797106" y="312367"/>
                  <a:pt x="835572" y="299544"/>
                </a:cubicBezTo>
                <a:cubicBezTo>
                  <a:pt x="925276" y="209842"/>
                  <a:pt x="832813" y="284814"/>
                  <a:pt x="961696" y="236482"/>
                </a:cubicBezTo>
                <a:cubicBezTo>
                  <a:pt x="979437" y="229829"/>
                  <a:pt x="992045" y="213425"/>
                  <a:pt x="1008993" y="204951"/>
                </a:cubicBezTo>
                <a:cubicBezTo>
                  <a:pt x="1023857" y="197519"/>
                  <a:pt x="1041425" y="196618"/>
                  <a:pt x="1056289" y="189186"/>
                </a:cubicBezTo>
                <a:cubicBezTo>
                  <a:pt x="1083697" y="175482"/>
                  <a:pt x="1106666" y="153269"/>
                  <a:pt x="1135117" y="141889"/>
                </a:cubicBezTo>
                <a:cubicBezTo>
                  <a:pt x="1159997" y="131937"/>
                  <a:pt x="1187835" y="132149"/>
                  <a:pt x="1213945" y="126124"/>
                </a:cubicBezTo>
                <a:cubicBezTo>
                  <a:pt x="1256170" y="116380"/>
                  <a:pt x="1340069" y="94593"/>
                  <a:pt x="1340069" y="94593"/>
                </a:cubicBezTo>
                <a:cubicBezTo>
                  <a:pt x="1397876" y="99848"/>
                  <a:pt x="1456027" y="102149"/>
                  <a:pt x="1513489" y="110358"/>
                </a:cubicBezTo>
                <a:cubicBezTo>
                  <a:pt x="1529940" y="112708"/>
                  <a:pt x="1547668" y="115921"/>
                  <a:pt x="1560786" y="126124"/>
                </a:cubicBezTo>
                <a:cubicBezTo>
                  <a:pt x="1720300" y="250191"/>
                  <a:pt x="1593260" y="200012"/>
                  <a:pt x="1702676" y="236482"/>
                </a:cubicBezTo>
                <a:cubicBezTo>
                  <a:pt x="1749181" y="267486"/>
                  <a:pt x="1759334" y="269789"/>
                  <a:pt x="1797269" y="315310"/>
                </a:cubicBezTo>
                <a:cubicBezTo>
                  <a:pt x="1809399" y="329866"/>
                  <a:pt x="1814004" y="350769"/>
                  <a:pt x="1828800" y="362606"/>
                </a:cubicBezTo>
                <a:cubicBezTo>
                  <a:pt x="1841777" y="372987"/>
                  <a:pt x="1860331" y="373117"/>
                  <a:pt x="1876096" y="378372"/>
                </a:cubicBezTo>
                <a:cubicBezTo>
                  <a:pt x="1891862" y="394138"/>
                  <a:pt x="1903019" y="416614"/>
                  <a:pt x="1923393" y="425669"/>
                </a:cubicBezTo>
                <a:cubicBezTo>
                  <a:pt x="1952604" y="438652"/>
                  <a:pt x="1986020" y="441434"/>
                  <a:pt x="2017986" y="441434"/>
                </a:cubicBezTo>
                <a:cubicBezTo>
                  <a:pt x="2196739" y="441434"/>
                  <a:pt x="2375338" y="430924"/>
                  <a:pt x="2554014" y="425669"/>
                </a:cubicBezTo>
                <a:cubicBezTo>
                  <a:pt x="2576194" y="418275"/>
                  <a:pt x="2672481" y="395397"/>
                  <a:pt x="2695903" y="362606"/>
                </a:cubicBezTo>
                <a:cubicBezTo>
                  <a:pt x="2725696" y="320895"/>
                  <a:pt x="2721128" y="249305"/>
                  <a:pt x="2774731" y="220717"/>
                </a:cubicBezTo>
                <a:cubicBezTo>
                  <a:pt x="2833384" y="189436"/>
                  <a:pt x="2901233" y="179779"/>
                  <a:pt x="2963917" y="157655"/>
                </a:cubicBezTo>
                <a:cubicBezTo>
                  <a:pt x="2990604" y="148236"/>
                  <a:pt x="3015897" y="135073"/>
                  <a:pt x="3042745" y="126124"/>
                </a:cubicBezTo>
                <a:cubicBezTo>
                  <a:pt x="3121088" y="100010"/>
                  <a:pt x="3194146" y="102327"/>
                  <a:pt x="3279227" y="94593"/>
                </a:cubicBezTo>
                <a:cubicBezTo>
                  <a:pt x="3305503" y="89338"/>
                  <a:pt x="3332059" y="85326"/>
                  <a:pt x="3358055" y="78827"/>
                </a:cubicBezTo>
                <a:cubicBezTo>
                  <a:pt x="3374177" y="74796"/>
                  <a:pt x="3388762" y="62086"/>
                  <a:pt x="3405352" y="63062"/>
                </a:cubicBezTo>
                <a:cubicBezTo>
                  <a:pt x="3479543" y="67426"/>
                  <a:pt x="3552497" y="84083"/>
                  <a:pt x="3626069" y="94593"/>
                </a:cubicBezTo>
                <a:cubicBezTo>
                  <a:pt x="3665275" y="120730"/>
                  <a:pt x="3690707" y="140510"/>
                  <a:pt x="3736427" y="157655"/>
                </a:cubicBezTo>
                <a:cubicBezTo>
                  <a:pt x="3756715" y="165263"/>
                  <a:pt x="3778468" y="168165"/>
                  <a:pt x="3799489" y="173420"/>
                </a:cubicBezTo>
                <a:cubicBezTo>
                  <a:pt x="3836275" y="194441"/>
                  <a:pt x="3874103" y="213735"/>
                  <a:pt x="3909848" y="236482"/>
                </a:cubicBezTo>
                <a:cubicBezTo>
                  <a:pt x="4014839" y="303294"/>
                  <a:pt x="3929873" y="269434"/>
                  <a:pt x="4020207" y="299544"/>
                </a:cubicBezTo>
                <a:cubicBezTo>
                  <a:pt x="4066391" y="330333"/>
                  <a:pt x="4099989" y="358724"/>
                  <a:pt x="4162096" y="362606"/>
                </a:cubicBezTo>
                <a:cubicBezTo>
                  <a:pt x="4214807" y="365901"/>
                  <a:pt x="4267200" y="352096"/>
                  <a:pt x="4319752" y="346841"/>
                </a:cubicBezTo>
                <a:cubicBezTo>
                  <a:pt x="4372304" y="336331"/>
                  <a:pt x="4426185" y="331071"/>
                  <a:pt x="4477407" y="315310"/>
                </a:cubicBezTo>
                <a:cubicBezTo>
                  <a:pt x="4495517" y="309738"/>
                  <a:pt x="4509285" y="294792"/>
                  <a:pt x="4524703" y="283779"/>
                </a:cubicBezTo>
                <a:cubicBezTo>
                  <a:pt x="4661570" y="186015"/>
                  <a:pt x="4523611" y="279251"/>
                  <a:pt x="4635062" y="204951"/>
                </a:cubicBezTo>
                <a:cubicBezTo>
                  <a:pt x="4656083" y="162910"/>
                  <a:pt x="4656083" y="99848"/>
                  <a:pt x="4698124" y="78827"/>
                </a:cubicBezTo>
                <a:lnTo>
                  <a:pt x="4855779" y="0"/>
                </a:lnTo>
              </a:path>
            </a:pathLst>
          </a:cu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778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CFE791B-070A-4309-9AE6-5048E1589BFE}"/>
              </a:ext>
            </a:extLst>
          </p:cNvPr>
          <p:cNvSpPr txBox="1"/>
          <p:nvPr/>
        </p:nvSpPr>
        <p:spPr>
          <a:xfrm>
            <a:off x="1347485" y="4770698"/>
            <a:ext cx="2373590" cy="1003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926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সরলরেখা</a:t>
            </a:r>
            <a:endParaRPr lang="en-US" sz="5926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5F61297-490D-4474-93A3-24E4F5F45256}"/>
              </a:ext>
            </a:extLst>
          </p:cNvPr>
          <p:cNvSpPr txBox="1"/>
          <p:nvPr/>
        </p:nvSpPr>
        <p:spPr>
          <a:xfrm>
            <a:off x="7341954" y="4755466"/>
            <a:ext cx="2373590" cy="1003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926" dirty="0" err="1">
                <a:latin typeface="NikoshBAN" panose="02000000000000000000" pitchFamily="2" charset="0"/>
                <a:cs typeface="NikoshBAN" panose="02000000000000000000" pitchFamily="2" charset="0"/>
              </a:rPr>
              <a:t>বক্ররেখা</a:t>
            </a:r>
            <a:endParaRPr lang="en-US" sz="5926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52201010-86E0-4531-ACDF-D54FB7764833}"/>
              </a:ext>
            </a:extLst>
          </p:cNvPr>
          <p:cNvCxnSpPr>
            <a:cxnSpLocks/>
          </p:cNvCxnSpPr>
          <p:nvPr/>
        </p:nvCxnSpPr>
        <p:spPr>
          <a:xfrm>
            <a:off x="1275523" y="2248250"/>
            <a:ext cx="318523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4F99B41A-9809-4EB0-8153-E34E58D334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576" y="3007547"/>
            <a:ext cx="2698586" cy="241186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BDCF5EDD-87CD-49EB-87AE-2FF32F255B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0833" y="2945253"/>
            <a:ext cx="2698586" cy="241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249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85185E-6 L 0.35221 -1.85185E-6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0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64 0.02385 L 0.03464 0.02408 C 0.0375 0.01945 0.03998 0.01436 0.04323 0.01088 C 0.04544 0.00834 0.05052 0.00649 0.05052 0.00672 C 0.05182 0.00487 0.05313 0.00371 0.0543 0.00209 C 0.05521 0.0007 0.05573 -0.00138 0.05664 -0.00231 C 0.06472 -0.00949 0.0625 -0.00347 0.06901 -0.01111 C 0.06992 -0.01226 0.07044 -0.01458 0.07149 -0.01551 C 0.07461 -0.01759 0.078 -0.01875 0.08125 -0.0199 C 0.09193 -0.02291 0.0862 -0.02152 0.09857 -0.02407 C 0.11107 -0.02291 0.11511 -0.02476 0.12435 -0.0199 C 0.12682 -0.01851 0.1293 -0.01689 0.13177 -0.01551 L 0.13542 -0.01319 L 0.13906 -0.01111 C 0.14037 -0.00972 0.14141 -0.00787 0.14284 -0.00671 C 0.14388 -0.00578 0.14531 -0.00578 0.14649 -0.00463 C 0.1474 -0.00347 0.14805 -0.00138 0.14896 -0.00023 C 0.15013 0.00139 0.15143 0.00278 0.15261 0.00417 C 0.1543 0.00625 0.15586 0.00857 0.15755 0.01088 C 0.17018 0.02686 0.15 0.00024 0.16615 0.02176 C 0.16927 0.0382 0.16511 0.01783 0.16979 0.03473 C 0.17044 0.03681 0.17044 0.03936 0.1711 0.04144 C 0.17526 0.05487 0.17422 0.05255 0.17969 0.0588 C 0.18125 0.05811 0.1832 0.05834 0.18464 0.05672 C 0.18698 0.05394 0.18867 0.04931 0.19076 0.04584 C 0.19154 0.04422 0.19206 0.0419 0.19323 0.04144 L 0.19805 0.03912 C 0.20078 0.03426 0.2043 0.02778 0.20794 0.02616 C 0.22331 0.01922 0.20417 0.02801 0.21654 0.02176 C 0.21823 0.02084 0.21979 0.02037 0.22149 0.01945 C 0.22396 0.01829 0.22891 0.01505 0.22891 0.01528 C 0.22982 0.01551 0.2362 0.01829 0.2375 0.01945 C 0.24531 0.02778 0.23268 0.02061 0.24479 0.02616 C 0.24688 0.02963 0.24818 0.03542 0.25104 0.03704 C 0.26016 0.04237 0.25599 0.03936 0.26328 0.04584 C 0.2681 0.0544 0.26302 0.04653 0.2694 0.05232 C 0.2707 0.05348 0.27201 0.0551 0.27318 0.05672 C 0.27396 0.05787 0.27448 0.06019 0.27552 0.06112 C 0.27787 0.0632 0.28047 0.06389 0.28294 0.06551 L 0.28659 0.0676 L 0.29037 0.06991 C 0.29531 0.06899 0.30026 0.06899 0.30508 0.0676 C 0.30768 0.0669 0.3125 0.0632 0.3125 0.06343 C 0.31367 0.06181 0.31485 0.05996 0.31615 0.0588 C 0.31732 0.05787 0.31875 0.05787 0.31979 0.05672 C 0.32123 0.05487 0.32214 0.05209 0.32357 0.05024 C 0.32461 0.04838 0.32604 0.04746 0.32722 0.04584 C 0.32852 0.04375 0.32943 0.04074 0.33086 0.03912 C 0.33086 0.03936 0.34011 0.0338 0.34193 0.03264 L 0.3457 0.03056 L 0.34935 0.02824 C 0.35547 0.02894 0.36172 0.02871 0.36784 0.03056 C 0.36927 0.03079 0.37018 0.0338 0.37149 0.03473 C 0.37383 0.03681 0.37891 0.03912 0.37891 0.03936 C 0.38008 0.04074 0.38125 0.04237 0.38255 0.04352 C 0.38438 0.04514 0.38959 0.04723 0.39115 0.04792 C 0.39831 0.06065 0.38802 0.04283 0.39727 0.05672 C 0.40677 0.07061 0.39557 0.05672 0.40469 0.0676 C 0.40638 0.07199 0.40716 0.07778 0.40964 0.08079 C 0.41289 0.08473 0.41589 0.0875 0.41823 0.09375 C 0.41901 0.09607 0.41966 0.09838 0.4207 0.10047 C 0.42214 0.10348 0.42565 0.10926 0.42565 0.10949 " pathEditMode="relative" rAng="0" ptsTypes="AAAAAAAAAAAAAAAAAAAAAAAAAAAAAAAAAAAAAAAAAAAAAAAAAAAAAAAAAAAAAA">
                                      <p:cBhvr>
                                        <p:cTn id="9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44" y="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500"/>
                            </p:stCondLst>
                            <p:childTnLst>
                              <p:par>
                                <p:cTn id="9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  <p:bldP spid="12" grpId="0" animBg="1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90067FED-6CAA-460D-92A8-96DE3002BDE8}"/>
              </a:ext>
            </a:extLst>
          </p:cNvPr>
          <p:cNvSpPr/>
          <p:nvPr/>
        </p:nvSpPr>
        <p:spPr>
          <a:xfrm>
            <a:off x="0" y="0"/>
            <a:ext cx="12192000" cy="6977575"/>
          </a:xfrm>
          <a:custGeom>
            <a:avLst/>
            <a:gdLst>
              <a:gd name="connsiteX0" fmla="*/ 196948 w 12192000"/>
              <a:gd name="connsiteY0" fmla="*/ 182881 h 6977575"/>
              <a:gd name="connsiteX1" fmla="*/ 196948 w 12192000"/>
              <a:gd name="connsiteY1" fmla="*/ 6752493 h 6977575"/>
              <a:gd name="connsiteX2" fmla="*/ 11985674 w 12192000"/>
              <a:gd name="connsiteY2" fmla="*/ 6752493 h 6977575"/>
              <a:gd name="connsiteX3" fmla="*/ 11985674 w 12192000"/>
              <a:gd name="connsiteY3" fmla="*/ 182881 h 6977575"/>
              <a:gd name="connsiteX4" fmla="*/ 0 w 12192000"/>
              <a:gd name="connsiteY4" fmla="*/ 0 h 6977575"/>
              <a:gd name="connsiteX5" fmla="*/ 12192000 w 12192000"/>
              <a:gd name="connsiteY5" fmla="*/ 0 h 6977575"/>
              <a:gd name="connsiteX6" fmla="*/ 12192000 w 12192000"/>
              <a:gd name="connsiteY6" fmla="*/ 6977575 h 6977575"/>
              <a:gd name="connsiteX7" fmla="*/ 0 w 12192000"/>
              <a:gd name="connsiteY7" fmla="*/ 6977575 h 6977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977575">
                <a:moveTo>
                  <a:pt x="196948" y="182881"/>
                </a:moveTo>
                <a:lnTo>
                  <a:pt x="196948" y="6752493"/>
                </a:lnTo>
                <a:lnTo>
                  <a:pt x="11985674" y="6752493"/>
                </a:lnTo>
                <a:lnTo>
                  <a:pt x="11985674" y="18288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977575"/>
                </a:lnTo>
                <a:lnTo>
                  <a:pt x="0" y="6977575"/>
                </a:lnTo>
                <a:close/>
              </a:path>
            </a:pathLst>
          </a:custGeom>
          <a:pattFill prst="solidDmnd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A65A493-A5FD-444B-8E92-9C28C1AB617B}"/>
              </a:ext>
            </a:extLst>
          </p:cNvPr>
          <p:cNvSpPr txBox="1"/>
          <p:nvPr/>
        </p:nvSpPr>
        <p:spPr>
          <a:xfrm>
            <a:off x="4759382" y="372953"/>
            <a:ext cx="6949848" cy="92333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সাথে সমন্বয়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75A0DFF-17AE-4B91-866B-1D62E5FD6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770" y="1156856"/>
            <a:ext cx="4084354" cy="539836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CE597B4-2D91-4FBD-94EB-268F12973728}"/>
              </a:ext>
            </a:extLst>
          </p:cNvPr>
          <p:cNvSpPr/>
          <p:nvPr/>
        </p:nvSpPr>
        <p:spPr>
          <a:xfrm>
            <a:off x="4759382" y="1461940"/>
            <a:ext cx="67980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১০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6 ও ১০৭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নং পৃষ্ঠা খোল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AB4B996-796E-4A49-814C-FA645A8A62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774" y="2102959"/>
            <a:ext cx="3629532" cy="43503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865989A-98CC-4CC0-A691-F09597DBF4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616" y="2169826"/>
            <a:ext cx="3458058" cy="136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10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90067FED-6CAA-460D-92A8-96DE3002BDE8}"/>
              </a:ext>
            </a:extLst>
          </p:cNvPr>
          <p:cNvSpPr/>
          <p:nvPr/>
        </p:nvSpPr>
        <p:spPr>
          <a:xfrm>
            <a:off x="0" y="0"/>
            <a:ext cx="12192000" cy="6977575"/>
          </a:xfrm>
          <a:custGeom>
            <a:avLst/>
            <a:gdLst>
              <a:gd name="connsiteX0" fmla="*/ 196948 w 12192000"/>
              <a:gd name="connsiteY0" fmla="*/ 182881 h 6977575"/>
              <a:gd name="connsiteX1" fmla="*/ 196948 w 12192000"/>
              <a:gd name="connsiteY1" fmla="*/ 6752493 h 6977575"/>
              <a:gd name="connsiteX2" fmla="*/ 11985674 w 12192000"/>
              <a:gd name="connsiteY2" fmla="*/ 6752493 h 6977575"/>
              <a:gd name="connsiteX3" fmla="*/ 11985674 w 12192000"/>
              <a:gd name="connsiteY3" fmla="*/ 182881 h 6977575"/>
              <a:gd name="connsiteX4" fmla="*/ 0 w 12192000"/>
              <a:gd name="connsiteY4" fmla="*/ 0 h 6977575"/>
              <a:gd name="connsiteX5" fmla="*/ 12192000 w 12192000"/>
              <a:gd name="connsiteY5" fmla="*/ 0 h 6977575"/>
              <a:gd name="connsiteX6" fmla="*/ 12192000 w 12192000"/>
              <a:gd name="connsiteY6" fmla="*/ 6977575 h 6977575"/>
              <a:gd name="connsiteX7" fmla="*/ 0 w 12192000"/>
              <a:gd name="connsiteY7" fmla="*/ 6977575 h 6977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977575">
                <a:moveTo>
                  <a:pt x="196948" y="182881"/>
                </a:moveTo>
                <a:lnTo>
                  <a:pt x="196948" y="6752493"/>
                </a:lnTo>
                <a:lnTo>
                  <a:pt x="11985674" y="6752493"/>
                </a:lnTo>
                <a:lnTo>
                  <a:pt x="11985674" y="18288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977575"/>
                </a:lnTo>
                <a:lnTo>
                  <a:pt x="0" y="6977575"/>
                </a:lnTo>
                <a:close/>
              </a:path>
            </a:pathLst>
          </a:custGeom>
          <a:pattFill prst="solidDmnd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1F2F3644-59C5-4A03-B183-8097681932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2697942"/>
              </p:ext>
            </p:extLst>
          </p:nvPr>
        </p:nvGraphicFramePr>
        <p:xfrm>
          <a:off x="335721" y="1378226"/>
          <a:ext cx="10186504" cy="4786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1DDFA1F-FB28-43A4-8C37-86D7D4E6AC6A}"/>
              </a:ext>
            </a:extLst>
          </p:cNvPr>
          <p:cNvSpPr/>
          <p:nvPr/>
        </p:nvSpPr>
        <p:spPr>
          <a:xfrm>
            <a:off x="4774515" y="374921"/>
            <a:ext cx="2236028" cy="110799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bn-BD" sz="6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0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518D606-7CE8-4B10-B63C-84ADEEE416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">
                                            <p:graphicEl>
                                              <a:dgm id="{0518D606-7CE8-4B10-B63C-84ADEEE416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7">
                                            <p:graphicEl>
                                              <a:dgm id="{0518D606-7CE8-4B10-B63C-84ADEEE416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0117BB-1968-40A9-B0E1-21BFB519E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7">
                                            <p:graphicEl>
                                              <a:dgm id="{140117BB-1968-40A9-B0E1-21BFB519E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7">
                                            <p:graphicEl>
                                              <a:dgm id="{140117BB-1968-40A9-B0E1-21BFB519E6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3A49000-ECCC-4697-BC7C-544DFCCF29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7">
                                            <p:graphicEl>
                                              <a:dgm id="{A3A49000-ECCC-4697-BC7C-544DFCCF29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7">
                                            <p:graphicEl>
                                              <a:dgm id="{A3A49000-ECCC-4697-BC7C-544DFCCF29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EE688B3-90C2-4061-AB21-AD3B67CD9E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7">
                                            <p:graphicEl>
                                              <a:dgm id="{8EE688B3-90C2-4061-AB21-AD3B67CD9E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7">
                                            <p:graphicEl>
                                              <a:dgm id="{8EE688B3-90C2-4061-AB21-AD3B67CD9E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BB5A034-8C9C-4D56-8430-3F03BF8659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7">
                                            <p:graphicEl>
                                              <a:dgm id="{8BB5A034-8C9C-4D56-8430-3F03BF8659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7">
                                            <p:graphicEl>
                                              <a:dgm id="{8BB5A034-8C9C-4D56-8430-3F03BF8659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B751409-3F8D-4BC1-847C-0FEA2B3E0E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7">
                                            <p:graphicEl>
                                              <a:dgm id="{3B751409-3F8D-4BC1-847C-0FEA2B3E0E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7">
                                            <p:graphicEl>
                                              <a:dgm id="{3B751409-3F8D-4BC1-847C-0FEA2B3E0E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6D677FB-B629-4615-9E73-B975C6C92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7">
                                            <p:graphicEl>
                                              <a:dgm id="{96D677FB-B629-4615-9E73-B975C6C92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7">
                                            <p:graphicEl>
                                              <a:dgm id="{96D677FB-B629-4615-9E73-B975C6C92E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90067FED-6CAA-460D-92A8-96DE3002BDE8}"/>
              </a:ext>
            </a:extLst>
          </p:cNvPr>
          <p:cNvSpPr/>
          <p:nvPr/>
        </p:nvSpPr>
        <p:spPr>
          <a:xfrm>
            <a:off x="0" y="0"/>
            <a:ext cx="12192000" cy="6977575"/>
          </a:xfrm>
          <a:custGeom>
            <a:avLst/>
            <a:gdLst>
              <a:gd name="connsiteX0" fmla="*/ 196948 w 12192000"/>
              <a:gd name="connsiteY0" fmla="*/ 182881 h 6977575"/>
              <a:gd name="connsiteX1" fmla="*/ 196948 w 12192000"/>
              <a:gd name="connsiteY1" fmla="*/ 6752493 h 6977575"/>
              <a:gd name="connsiteX2" fmla="*/ 11985674 w 12192000"/>
              <a:gd name="connsiteY2" fmla="*/ 6752493 h 6977575"/>
              <a:gd name="connsiteX3" fmla="*/ 11985674 w 12192000"/>
              <a:gd name="connsiteY3" fmla="*/ 182881 h 6977575"/>
              <a:gd name="connsiteX4" fmla="*/ 0 w 12192000"/>
              <a:gd name="connsiteY4" fmla="*/ 0 h 6977575"/>
              <a:gd name="connsiteX5" fmla="*/ 12192000 w 12192000"/>
              <a:gd name="connsiteY5" fmla="*/ 0 h 6977575"/>
              <a:gd name="connsiteX6" fmla="*/ 12192000 w 12192000"/>
              <a:gd name="connsiteY6" fmla="*/ 6977575 h 6977575"/>
              <a:gd name="connsiteX7" fmla="*/ 0 w 12192000"/>
              <a:gd name="connsiteY7" fmla="*/ 6977575 h 6977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977575">
                <a:moveTo>
                  <a:pt x="196948" y="182881"/>
                </a:moveTo>
                <a:lnTo>
                  <a:pt x="196948" y="6752493"/>
                </a:lnTo>
                <a:lnTo>
                  <a:pt x="11985674" y="6752493"/>
                </a:lnTo>
                <a:lnTo>
                  <a:pt x="11985674" y="18288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977575"/>
                </a:lnTo>
                <a:lnTo>
                  <a:pt x="0" y="6977575"/>
                </a:lnTo>
                <a:close/>
              </a:path>
            </a:pathLst>
          </a:custGeom>
          <a:pattFill prst="solidDmnd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File:Blackboard.png - Global Informality Project">
            <a:extLst>
              <a:ext uri="{FF2B5EF4-FFF2-40B4-BE49-F238E27FC236}">
                <a16:creationId xmlns:a16="http://schemas.microsoft.com/office/drawing/2014/main" xmlns="" id="{172F1816-A97B-4B75-B415-008A16E209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081" b="8955"/>
          <a:stretch/>
        </p:blipFill>
        <p:spPr bwMode="auto">
          <a:xfrm>
            <a:off x="3019158" y="1581330"/>
            <a:ext cx="5659621" cy="364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CF471CC-BB90-44F2-BD3A-71D4B214BA9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78" y="797011"/>
            <a:ext cx="2602160" cy="47408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E4CDF29-844E-4E47-AB2F-BDE09ECABD9C}"/>
              </a:ext>
            </a:extLst>
          </p:cNvPr>
          <p:cNvSpPr txBox="1"/>
          <p:nvPr/>
        </p:nvSpPr>
        <p:spPr>
          <a:xfrm>
            <a:off x="4313428" y="2515765"/>
            <a:ext cx="310558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bn-I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স্কেলের সাহায্যে খাতায় সরল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58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90067FED-6CAA-460D-92A8-96DE3002BDE8}"/>
              </a:ext>
            </a:extLst>
          </p:cNvPr>
          <p:cNvSpPr/>
          <p:nvPr/>
        </p:nvSpPr>
        <p:spPr>
          <a:xfrm>
            <a:off x="0" y="0"/>
            <a:ext cx="12192000" cy="6977575"/>
          </a:xfrm>
          <a:custGeom>
            <a:avLst/>
            <a:gdLst>
              <a:gd name="connsiteX0" fmla="*/ 196948 w 12192000"/>
              <a:gd name="connsiteY0" fmla="*/ 182881 h 6977575"/>
              <a:gd name="connsiteX1" fmla="*/ 196948 w 12192000"/>
              <a:gd name="connsiteY1" fmla="*/ 6752493 h 6977575"/>
              <a:gd name="connsiteX2" fmla="*/ 11985674 w 12192000"/>
              <a:gd name="connsiteY2" fmla="*/ 6752493 h 6977575"/>
              <a:gd name="connsiteX3" fmla="*/ 11985674 w 12192000"/>
              <a:gd name="connsiteY3" fmla="*/ 182881 h 6977575"/>
              <a:gd name="connsiteX4" fmla="*/ 0 w 12192000"/>
              <a:gd name="connsiteY4" fmla="*/ 0 h 6977575"/>
              <a:gd name="connsiteX5" fmla="*/ 12192000 w 12192000"/>
              <a:gd name="connsiteY5" fmla="*/ 0 h 6977575"/>
              <a:gd name="connsiteX6" fmla="*/ 12192000 w 12192000"/>
              <a:gd name="connsiteY6" fmla="*/ 6977575 h 6977575"/>
              <a:gd name="connsiteX7" fmla="*/ 0 w 12192000"/>
              <a:gd name="connsiteY7" fmla="*/ 6977575 h 6977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977575">
                <a:moveTo>
                  <a:pt x="196948" y="182881"/>
                </a:moveTo>
                <a:lnTo>
                  <a:pt x="196948" y="6752493"/>
                </a:lnTo>
                <a:lnTo>
                  <a:pt x="11985674" y="6752493"/>
                </a:lnTo>
                <a:lnTo>
                  <a:pt x="11985674" y="18288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977575"/>
                </a:lnTo>
                <a:lnTo>
                  <a:pt x="0" y="6977575"/>
                </a:lnTo>
                <a:close/>
              </a:path>
            </a:pathLst>
          </a:custGeom>
          <a:pattFill prst="solidDmnd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16616E-C2BD-4771-96D9-5B41F941876B}"/>
              </a:ext>
            </a:extLst>
          </p:cNvPr>
          <p:cNvSpPr txBox="1"/>
          <p:nvPr/>
        </p:nvSpPr>
        <p:spPr>
          <a:xfrm>
            <a:off x="3697949" y="595086"/>
            <a:ext cx="3216199" cy="1135888"/>
          </a:xfrm>
          <a:prstGeom prst="rect">
            <a:avLst/>
          </a:prstGeom>
          <a:solidFill>
            <a:schemeClr val="bg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bn-IN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4F7B850-6DE8-4E25-946F-AFE1786AA37D}"/>
              </a:ext>
            </a:extLst>
          </p:cNvPr>
          <p:cNvSpPr txBox="1"/>
          <p:nvPr/>
        </p:nvSpPr>
        <p:spPr>
          <a:xfrm>
            <a:off x="2551554" y="3118314"/>
            <a:ext cx="737193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0" indent="-742950">
              <a:buFont typeface="+mj-lt"/>
              <a:buAutoNum type="arabicPeriod"/>
            </a:pP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বিন্দু কাকে বলে?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কাকে বলে?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bn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আঁক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/>
          </a:p>
          <a:p>
            <a:pPr marL="742950" indent="-742950">
              <a:buFont typeface="+mj-lt"/>
              <a:buAutoNum type="arabicPeriod"/>
            </a:pP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আঁক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2" descr="সব গৃহহীনের জন্য ঘর : মুজিববর্ষে সরকারের সেরা উপহার | দৈনিক কল্যাণ">
            <a:extLst>
              <a:ext uri="{FF2B5EF4-FFF2-40B4-BE49-F238E27FC236}">
                <a16:creationId xmlns:a16="http://schemas.microsoft.com/office/drawing/2014/main" xmlns="" id="{E4313156-8EF9-4FEB-A645-C880E0C67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194" y="320673"/>
            <a:ext cx="3683637" cy="21084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2907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90067FED-6CAA-460D-92A8-96DE3002BDE8}"/>
              </a:ext>
            </a:extLst>
          </p:cNvPr>
          <p:cNvSpPr/>
          <p:nvPr/>
        </p:nvSpPr>
        <p:spPr>
          <a:xfrm>
            <a:off x="0" y="0"/>
            <a:ext cx="12192000" cy="6977575"/>
          </a:xfrm>
          <a:custGeom>
            <a:avLst/>
            <a:gdLst>
              <a:gd name="connsiteX0" fmla="*/ 196948 w 12192000"/>
              <a:gd name="connsiteY0" fmla="*/ 182881 h 6977575"/>
              <a:gd name="connsiteX1" fmla="*/ 196948 w 12192000"/>
              <a:gd name="connsiteY1" fmla="*/ 6752493 h 6977575"/>
              <a:gd name="connsiteX2" fmla="*/ 11985674 w 12192000"/>
              <a:gd name="connsiteY2" fmla="*/ 6752493 h 6977575"/>
              <a:gd name="connsiteX3" fmla="*/ 11985674 w 12192000"/>
              <a:gd name="connsiteY3" fmla="*/ 182881 h 6977575"/>
              <a:gd name="connsiteX4" fmla="*/ 0 w 12192000"/>
              <a:gd name="connsiteY4" fmla="*/ 0 h 6977575"/>
              <a:gd name="connsiteX5" fmla="*/ 12192000 w 12192000"/>
              <a:gd name="connsiteY5" fmla="*/ 0 h 6977575"/>
              <a:gd name="connsiteX6" fmla="*/ 12192000 w 12192000"/>
              <a:gd name="connsiteY6" fmla="*/ 6977575 h 6977575"/>
              <a:gd name="connsiteX7" fmla="*/ 0 w 12192000"/>
              <a:gd name="connsiteY7" fmla="*/ 6977575 h 6977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977575">
                <a:moveTo>
                  <a:pt x="196948" y="182881"/>
                </a:moveTo>
                <a:lnTo>
                  <a:pt x="196948" y="6752493"/>
                </a:lnTo>
                <a:lnTo>
                  <a:pt x="11985674" y="6752493"/>
                </a:lnTo>
                <a:lnTo>
                  <a:pt x="11985674" y="18288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977575"/>
                </a:lnTo>
                <a:lnTo>
                  <a:pt x="0" y="6977575"/>
                </a:lnTo>
                <a:close/>
              </a:path>
            </a:pathLst>
          </a:custGeom>
          <a:pattFill prst="solidDmnd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8ABAAA6-C9A6-4F1C-B8FB-A55FA8EC5E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43" y="1520336"/>
            <a:ext cx="11296357" cy="5147750"/>
          </a:xfrm>
          <a:prstGeom prst="ellipse">
            <a:avLst/>
          </a:prstGeom>
          <a:ln w="28575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27AB8E7D-7013-48E9-BC5A-D8B004E4556F}"/>
              </a:ext>
            </a:extLst>
          </p:cNvPr>
          <p:cNvSpPr/>
          <p:nvPr/>
        </p:nvSpPr>
        <p:spPr>
          <a:xfrm>
            <a:off x="3810000" y="298939"/>
            <a:ext cx="4572000" cy="111940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502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33E8AF7-DB3C-4998-8699-BBB5AFB8B59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3120">
                <a:srgbClr val="FFFF00"/>
              </a:gs>
              <a:gs pos="23000">
                <a:srgbClr val="0070C0"/>
              </a:gs>
              <a:gs pos="83000">
                <a:srgbClr val="00B0F0"/>
              </a:gs>
              <a:gs pos="100000">
                <a:srgbClr val="FF0000"/>
              </a:gs>
            </a:gsLst>
            <a:lin ang="2700000" scaled="1"/>
            <a:tileRect/>
          </a:gradFill>
          <a:ln w="762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5B7F162C-1285-4B65-A163-6CEB70C20ACF}"/>
              </a:ext>
            </a:extLst>
          </p:cNvPr>
          <p:cNvSpPr/>
          <p:nvPr/>
        </p:nvSpPr>
        <p:spPr>
          <a:xfrm>
            <a:off x="229772" y="341140"/>
            <a:ext cx="11732455" cy="6175717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762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315E66F-3476-42AD-B6CA-078CA0B785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987" y="557012"/>
            <a:ext cx="2984966" cy="354505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5" name="Arrow: Pentagon 4">
            <a:extLst>
              <a:ext uri="{FF2B5EF4-FFF2-40B4-BE49-F238E27FC236}">
                <a16:creationId xmlns:a16="http://schemas.microsoft.com/office/drawing/2014/main" xmlns="" id="{D6D37E7E-1A7D-4498-96B2-2D5BD110EA40}"/>
              </a:ext>
            </a:extLst>
          </p:cNvPr>
          <p:cNvSpPr/>
          <p:nvPr/>
        </p:nvSpPr>
        <p:spPr>
          <a:xfrm>
            <a:off x="774221" y="742353"/>
            <a:ext cx="7688444" cy="3545056"/>
          </a:xfrm>
          <a:prstGeom prst="homePlate">
            <a:avLst/>
          </a:prstGeom>
          <a:solidFill>
            <a:srgbClr val="00B0F0"/>
          </a:solidFill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নামঃ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মাহাবুর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হরিরামপুর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পার্বতীপুর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০১৭২২২৫১৩৬৯</a:t>
            </a:r>
          </a:p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মেইলঃ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mahaburict3@gmail.com</a:t>
            </a:r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xmlns="" id="{400F0477-AFF0-43E7-9D42-EFDE4DFE2C7F}"/>
              </a:ext>
            </a:extLst>
          </p:cNvPr>
          <p:cNvSpPr/>
          <p:nvPr/>
        </p:nvSpPr>
        <p:spPr>
          <a:xfrm>
            <a:off x="639969" y="4867641"/>
            <a:ext cx="1477108" cy="1382149"/>
          </a:xfrm>
          <a:prstGeom prst="star5">
            <a:avLst>
              <a:gd name="adj" fmla="val 28304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9BD68AC-C824-4216-AE33-B2E42D1C34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586" y="4503282"/>
            <a:ext cx="4900467" cy="1847849"/>
          </a:xfrm>
          <a:prstGeom prst="ellipse">
            <a:avLst/>
          </a:prstGeom>
          <a:ln w="381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Star: 5 Points 9">
            <a:extLst>
              <a:ext uri="{FF2B5EF4-FFF2-40B4-BE49-F238E27FC236}">
                <a16:creationId xmlns:a16="http://schemas.microsoft.com/office/drawing/2014/main" xmlns="" id="{21436CFF-E472-468F-B761-1725B7C823CE}"/>
              </a:ext>
            </a:extLst>
          </p:cNvPr>
          <p:cNvSpPr/>
          <p:nvPr/>
        </p:nvSpPr>
        <p:spPr>
          <a:xfrm>
            <a:off x="10276338" y="4867640"/>
            <a:ext cx="1477108" cy="1382149"/>
          </a:xfrm>
          <a:prstGeom prst="star5">
            <a:avLst>
              <a:gd name="adj" fmla="val 28304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18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90067FED-6CAA-460D-92A8-96DE3002BDE8}"/>
              </a:ext>
            </a:extLst>
          </p:cNvPr>
          <p:cNvSpPr/>
          <p:nvPr/>
        </p:nvSpPr>
        <p:spPr>
          <a:xfrm>
            <a:off x="0" y="0"/>
            <a:ext cx="12192000" cy="6977575"/>
          </a:xfrm>
          <a:custGeom>
            <a:avLst/>
            <a:gdLst>
              <a:gd name="connsiteX0" fmla="*/ 196948 w 12192000"/>
              <a:gd name="connsiteY0" fmla="*/ 182881 h 6977575"/>
              <a:gd name="connsiteX1" fmla="*/ 196948 w 12192000"/>
              <a:gd name="connsiteY1" fmla="*/ 6752493 h 6977575"/>
              <a:gd name="connsiteX2" fmla="*/ 11985674 w 12192000"/>
              <a:gd name="connsiteY2" fmla="*/ 6752493 h 6977575"/>
              <a:gd name="connsiteX3" fmla="*/ 11985674 w 12192000"/>
              <a:gd name="connsiteY3" fmla="*/ 182881 h 6977575"/>
              <a:gd name="connsiteX4" fmla="*/ 0 w 12192000"/>
              <a:gd name="connsiteY4" fmla="*/ 0 h 6977575"/>
              <a:gd name="connsiteX5" fmla="*/ 12192000 w 12192000"/>
              <a:gd name="connsiteY5" fmla="*/ 0 h 6977575"/>
              <a:gd name="connsiteX6" fmla="*/ 12192000 w 12192000"/>
              <a:gd name="connsiteY6" fmla="*/ 6977575 h 6977575"/>
              <a:gd name="connsiteX7" fmla="*/ 0 w 12192000"/>
              <a:gd name="connsiteY7" fmla="*/ 6977575 h 6977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977575">
                <a:moveTo>
                  <a:pt x="196948" y="182881"/>
                </a:moveTo>
                <a:lnTo>
                  <a:pt x="196948" y="6752493"/>
                </a:lnTo>
                <a:lnTo>
                  <a:pt x="11985674" y="6752493"/>
                </a:lnTo>
                <a:lnTo>
                  <a:pt x="11985674" y="18288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977575"/>
                </a:lnTo>
                <a:lnTo>
                  <a:pt x="0" y="6977575"/>
                </a:lnTo>
                <a:close/>
              </a:path>
            </a:pathLst>
          </a:custGeom>
          <a:pattFill prst="solidDmnd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2BBF68E-71ED-41DA-AE2C-66196E99C732}"/>
              </a:ext>
            </a:extLst>
          </p:cNvPr>
          <p:cNvSpPr txBox="1"/>
          <p:nvPr/>
        </p:nvSpPr>
        <p:spPr>
          <a:xfrm>
            <a:off x="5791200" y="2294991"/>
            <a:ext cx="529771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 </a:t>
            </a:r>
          </a:p>
          <a:p>
            <a:pPr algn="ctr"/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বিষয়-প্রাথমিক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F5163F5-483F-4514-AECD-F860C6FCB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086" y="1190172"/>
            <a:ext cx="4020457" cy="4572000"/>
          </a:xfrm>
          <a:prstGeom prst="rect">
            <a:avLst/>
          </a:prstGeom>
          <a:solidFill>
            <a:schemeClr val="accent3"/>
          </a:solidFill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2443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C58A15C-BF2E-490D-BECB-817F0C936717}"/>
              </a:ext>
            </a:extLst>
          </p:cNvPr>
          <p:cNvSpPr/>
          <p:nvPr/>
        </p:nvSpPr>
        <p:spPr>
          <a:xfrm>
            <a:off x="2350074" y="1534771"/>
            <a:ext cx="8735268" cy="498851"/>
          </a:xfrm>
          <a:prstGeom prst="rect">
            <a:avLst/>
          </a:prstGeom>
          <a:solidFill>
            <a:srgbClr val="C0000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২৮.১.১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তল,রেখা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ওবিন্দু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শনাক্ত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16D4F74A-3353-4FBC-8E41-8ED33BB35EFF}"/>
              </a:ext>
            </a:extLst>
          </p:cNvPr>
          <p:cNvSpPr/>
          <p:nvPr/>
        </p:nvSpPr>
        <p:spPr>
          <a:xfrm>
            <a:off x="2507610" y="3868731"/>
            <a:ext cx="8573269" cy="498841"/>
          </a:xfrm>
          <a:prstGeom prst="rect">
            <a:avLst/>
          </a:prstGeom>
          <a:solidFill>
            <a:srgbClr val="00206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২৮.১.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তল,রেখা ওবিন্দু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পারবে। 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endParaRPr lang="as-IN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F0093C7-1275-4E6D-9F6D-526296C0C349}"/>
              </a:ext>
            </a:extLst>
          </p:cNvPr>
          <p:cNvGrpSpPr/>
          <p:nvPr/>
        </p:nvGrpSpPr>
        <p:grpSpPr>
          <a:xfrm rot="3000000">
            <a:off x="-26508" y="1109868"/>
            <a:ext cx="371061" cy="4638260"/>
            <a:chOff x="-92766" y="1109870"/>
            <a:chExt cx="371061" cy="4638260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xmlns="" id="{D69EE11B-37FA-47EB-90EE-E073CDF2C1CA}"/>
                </a:ext>
              </a:extLst>
            </p:cNvPr>
            <p:cNvSpPr/>
            <p:nvPr/>
          </p:nvSpPr>
          <p:spPr>
            <a:xfrm>
              <a:off x="-92766" y="1109870"/>
              <a:ext cx="371061" cy="2319130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Isosceles Triangle 2">
              <a:extLst>
                <a:ext uri="{FF2B5EF4-FFF2-40B4-BE49-F238E27FC236}">
                  <a16:creationId xmlns:a16="http://schemas.microsoft.com/office/drawing/2014/main" xmlns="" id="{DC33AA7D-B96E-438C-8070-0526A667BD6B}"/>
                </a:ext>
              </a:extLst>
            </p:cNvPr>
            <p:cNvSpPr/>
            <p:nvPr/>
          </p:nvSpPr>
          <p:spPr>
            <a:xfrm rot="10800000">
              <a:off x="-92766" y="3429000"/>
              <a:ext cx="371061" cy="2319130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xmlns="" id="{DAC37CF4-81F8-41D2-9D96-A6FC812C2A90}"/>
              </a:ext>
            </a:extLst>
          </p:cNvPr>
          <p:cNvSpPr/>
          <p:nvPr/>
        </p:nvSpPr>
        <p:spPr>
          <a:xfrm>
            <a:off x="-125898" y="3183834"/>
            <a:ext cx="569843" cy="490331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xmlns="" id="{A3AB87E9-E9FF-4662-869D-057B8BE28294}"/>
              </a:ext>
            </a:extLst>
          </p:cNvPr>
          <p:cNvSpPr/>
          <p:nvPr/>
        </p:nvSpPr>
        <p:spPr>
          <a:xfrm>
            <a:off x="-1345099" y="1036982"/>
            <a:ext cx="3982281" cy="4293704"/>
          </a:xfrm>
          <a:prstGeom prst="arc">
            <a:avLst>
              <a:gd name="adj1" fmla="val 15819588"/>
              <a:gd name="adj2" fmla="val 5858937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85BD0C86-35A2-4C51-897A-615ED347360E}"/>
              </a:ext>
            </a:extLst>
          </p:cNvPr>
          <p:cNvSpPr/>
          <p:nvPr/>
        </p:nvSpPr>
        <p:spPr>
          <a:xfrm>
            <a:off x="1933395" y="1527314"/>
            <a:ext cx="574216" cy="516958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FF0DC8E-0EEA-4661-9CB5-306CC6109BB8}"/>
              </a:ext>
            </a:extLst>
          </p:cNvPr>
          <p:cNvSpPr/>
          <p:nvPr/>
        </p:nvSpPr>
        <p:spPr>
          <a:xfrm>
            <a:off x="2802843" y="2701751"/>
            <a:ext cx="8269673" cy="498851"/>
          </a:xfrm>
          <a:prstGeom prst="rect">
            <a:avLst/>
          </a:prstGeom>
          <a:solidFill>
            <a:srgbClr val="00B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২৮.১.২ সমতল ও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বক্রতল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DE7123B9-8812-4456-99FA-BD370DA2CF82}"/>
              </a:ext>
            </a:extLst>
          </p:cNvPr>
          <p:cNvSpPr/>
          <p:nvPr/>
        </p:nvSpPr>
        <p:spPr>
          <a:xfrm>
            <a:off x="2350074" y="2683644"/>
            <a:ext cx="574216" cy="516958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C9CB57F5-462D-4D2F-BFBF-30F0904C017D}"/>
              </a:ext>
            </a:extLst>
          </p:cNvPr>
          <p:cNvSpPr/>
          <p:nvPr/>
        </p:nvSpPr>
        <p:spPr>
          <a:xfrm>
            <a:off x="2114642" y="3870446"/>
            <a:ext cx="574216" cy="516958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F38C6BE-1D54-4CA1-AFDE-3B4F4FF43971}"/>
              </a:ext>
            </a:extLst>
          </p:cNvPr>
          <p:cNvSpPr/>
          <p:nvPr/>
        </p:nvSpPr>
        <p:spPr>
          <a:xfrm>
            <a:off x="5230053" y="308053"/>
            <a:ext cx="256031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66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b="1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2BAF908F-2725-4DEA-94BE-A88327E4F4C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275" y="5057248"/>
            <a:ext cx="4150447" cy="148601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FC898378-524C-43E0-9BE4-4A7D806E4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4343" y="5068491"/>
            <a:ext cx="4151736" cy="148145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71155BAE-88A2-4752-BE39-D3C98691EB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2365" y="5084232"/>
            <a:ext cx="3730209" cy="148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49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5" grpId="0" animBg="1"/>
      <p:bldP spid="8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90067FED-6CAA-460D-92A8-96DE3002BDE8}"/>
              </a:ext>
            </a:extLst>
          </p:cNvPr>
          <p:cNvSpPr/>
          <p:nvPr/>
        </p:nvSpPr>
        <p:spPr>
          <a:xfrm>
            <a:off x="0" y="0"/>
            <a:ext cx="12192000" cy="6977575"/>
          </a:xfrm>
          <a:custGeom>
            <a:avLst/>
            <a:gdLst>
              <a:gd name="connsiteX0" fmla="*/ 196948 w 12192000"/>
              <a:gd name="connsiteY0" fmla="*/ 182881 h 6977575"/>
              <a:gd name="connsiteX1" fmla="*/ 196948 w 12192000"/>
              <a:gd name="connsiteY1" fmla="*/ 6752493 h 6977575"/>
              <a:gd name="connsiteX2" fmla="*/ 11985674 w 12192000"/>
              <a:gd name="connsiteY2" fmla="*/ 6752493 h 6977575"/>
              <a:gd name="connsiteX3" fmla="*/ 11985674 w 12192000"/>
              <a:gd name="connsiteY3" fmla="*/ 182881 h 6977575"/>
              <a:gd name="connsiteX4" fmla="*/ 0 w 12192000"/>
              <a:gd name="connsiteY4" fmla="*/ 0 h 6977575"/>
              <a:gd name="connsiteX5" fmla="*/ 12192000 w 12192000"/>
              <a:gd name="connsiteY5" fmla="*/ 0 h 6977575"/>
              <a:gd name="connsiteX6" fmla="*/ 12192000 w 12192000"/>
              <a:gd name="connsiteY6" fmla="*/ 6977575 h 6977575"/>
              <a:gd name="connsiteX7" fmla="*/ 0 w 12192000"/>
              <a:gd name="connsiteY7" fmla="*/ 6977575 h 6977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977575">
                <a:moveTo>
                  <a:pt x="196948" y="182881"/>
                </a:moveTo>
                <a:lnTo>
                  <a:pt x="196948" y="6752493"/>
                </a:lnTo>
                <a:lnTo>
                  <a:pt x="11985674" y="6752493"/>
                </a:lnTo>
                <a:lnTo>
                  <a:pt x="11985674" y="18288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977575"/>
                </a:lnTo>
                <a:lnTo>
                  <a:pt x="0" y="6977575"/>
                </a:lnTo>
                <a:close/>
              </a:path>
            </a:pathLst>
          </a:custGeom>
          <a:pattFill prst="solidDmnd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7707706-1623-4C9C-8448-EF1FE9FBD891}"/>
              </a:ext>
            </a:extLst>
          </p:cNvPr>
          <p:cNvSpPr txBox="1"/>
          <p:nvPr/>
        </p:nvSpPr>
        <p:spPr>
          <a:xfrm>
            <a:off x="6096000" y="5394067"/>
            <a:ext cx="1957137" cy="59008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আকৃতি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74E2F18-B951-409D-AEBE-790F0C1C1667}"/>
              </a:ext>
            </a:extLst>
          </p:cNvPr>
          <p:cNvSpPr txBox="1"/>
          <p:nvPr/>
        </p:nvSpPr>
        <p:spPr>
          <a:xfrm>
            <a:off x="1915144" y="398601"/>
            <a:ext cx="4472237" cy="734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endParaRPr lang="en-US" sz="4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DEC722B-D603-4BA5-9A98-C7D1A8D58F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6" t="34612" r="69333" b="49248"/>
          <a:stretch/>
        </p:blipFill>
        <p:spPr>
          <a:xfrm>
            <a:off x="1367946" y="1883404"/>
            <a:ext cx="1506484" cy="1450519"/>
          </a:xfrm>
          <a:prstGeom prst="rect">
            <a:avLst/>
          </a:prstGeom>
        </p:spPr>
      </p:pic>
      <p:pic>
        <p:nvPicPr>
          <p:cNvPr id="8" name="Picture 4" descr="File:Blackboard.png - Global Informality Project">
            <a:extLst>
              <a:ext uri="{FF2B5EF4-FFF2-40B4-BE49-F238E27FC236}">
                <a16:creationId xmlns:a16="http://schemas.microsoft.com/office/drawing/2014/main" xmlns="" id="{D9A8340A-2383-40A3-B0A6-6F72B4B9C1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081" b="8955"/>
          <a:stretch/>
        </p:blipFill>
        <p:spPr bwMode="auto">
          <a:xfrm>
            <a:off x="4260538" y="1194520"/>
            <a:ext cx="3655318" cy="261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35A0AFC-5445-43B4-A59B-89E318E921C4}"/>
              </a:ext>
            </a:extLst>
          </p:cNvPr>
          <p:cNvSpPr txBox="1"/>
          <p:nvPr/>
        </p:nvSpPr>
        <p:spPr>
          <a:xfrm>
            <a:off x="785657" y="4355157"/>
            <a:ext cx="5429119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A922C46E-DD04-4180-A66A-D67115A5AC01}"/>
              </a:ext>
            </a:extLst>
          </p:cNvPr>
          <p:cNvSpPr/>
          <p:nvPr/>
        </p:nvSpPr>
        <p:spPr>
          <a:xfrm>
            <a:off x="5115383" y="2968252"/>
            <a:ext cx="101158" cy="1411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ED3BF784-AA2E-4019-8EE8-3D8B517B0982}"/>
              </a:ext>
            </a:extLst>
          </p:cNvPr>
          <p:cNvSpPr/>
          <p:nvPr/>
        </p:nvSpPr>
        <p:spPr>
          <a:xfrm>
            <a:off x="5101545" y="2276621"/>
            <a:ext cx="103502" cy="10081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B2CD6885-0BA6-4AB3-8CEB-D3235FE52BD6}"/>
              </a:ext>
            </a:extLst>
          </p:cNvPr>
          <p:cNvSpPr/>
          <p:nvPr/>
        </p:nvSpPr>
        <p:spPr>
          <a:xfrm>
            <a:off x="6214776" y="2897657"/>
            <a:ext cx="101158" cy="1411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C7E9AD6E-6AB5-4560-B533-58DFF7F430A8}"/>
              </a:ext>
            </a:extLst>
          </p:cNvPr>
          <p:cNvSpPr/>
          <p:nvPr/>
        </p:nvSpPr>
        <p:spPr>
          <a:xfrm>
            <a:off x="6037618" y="2032782"/>
            <a:ext cx="101158" cy="1411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5D709511-0091-4AE5-B92C-2EA321B35A16}"/>
              </a:ext>
            </a:extLst>
          </p:cNvPr>
          <p:cNvCxnSpPr/>
          <p:nvPr/>
        </p:nvCxnSpPr>
        <p:spPr>
          <a:xfrm>
            <a:off x="8574374" y="2502180"/>
            <a:ext cx="298304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29A3D293-4568-4E12-B6E4-4DED9A3641A6}"/>
              </a:ext>
            </a:extLst>
          </p:cNvPr>
          <p:cNvSpPr/>
          <p:nvPr/>
        </p:nvSpPr>
        <p:spPr>
          <a:xfrm>
            <a:off x="8649325" y="2908087"/>
            <a:ext cx="2975218" cy="1019336"/>
          </a:xfrm>
          <a:custGeom>
            <a:avLst/>
            <a:gdLst>
              <a:gd name="connsiteX0" fmla="*/ 0 w 2975218"/>
              <a:gd name="connsiteY0" fmla="*/ 1019336 h 1019336"/>
              <a:gd name="connsiteX1" fmla="*/ 404734 w 2975218"/>
              <a:gd name="connsiteY1" fmla="*/ 74956 h 1019336"/>
              <a:gd name="connsiteX2" fmla="*/ 1049311 w 2975218"/>
              <a:gd name="connsiteY2" fmla="*/ 929395 h 1019336"/>
              <a:gd name="connsiteX3" fmla="*/ 1439055 w 2975218"/>
              <a:gd name="connsiteY3" fmla="*/ 14995 h 1019336"/>
              <a:gd name="connsiteX4" fmla="*/ 1948721 w 2975218"/>
              <a:gd name="connsiteY4" fmla="*/ 779493 h 1019336"/>
              <a:gd name="connsiteX5" fmla="*/ 2263514 w 2975218"/>
              <a:gd name="connsiteY5" fmla="*/ 5 h 1019336"/>
              <a:gd name="connsiteX6" fmla="*/ 2908091 w 2975218"/>
              <a:gd name="connsiteY6" fmla="*/ 794483 h 1019336"/>
              <a:gd name="connsiteX7" fmla="*/ 2923082 w 2975218"/>
              <a:gd name="connsiteY7" fmla="*/ 884424 h 1019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75218" h="1019336">
                <a:moveTo>
                  <a:pt x="0" y="1019336"/>
                </a:moveTo>
                <a:cubicBezTo>
                  <a:pt x="114924" y="554641"/>
                  <a:pt x="229849" y="89946"/>
                  <a:pt x="404734" y="74956"/>
                </a:cubicBezTo>
                <a:cubicBezTo>
                  <a:pt x="579619" y="59966"/>
                  <a:pt x="876924" y="939388"/>
                  <a:pt x="1049311" y="929395"/>
                </a:cubicBezTo>
                <a:cubicBezTo>
                  <a:pt x="1221698" y="919402"/>
                  <a:pt x="1289153" y="39979"/>
                  <a:pt x="1439055" y="14995"/>
                </a:cubicBezTo>
                <a:cubicBezTo>
                  <a:pt x="1588957" y="-9989"/>
                  <a:pt x="1811311" y="781991"/>
                  <a:pt x="1948721" y="779493"/>
                </a:cubicBezTo>
                <a:cubicBezTo>
                  <a:pt x="2086131" y="776995"/>
                  <a:pt x="2103619" y="-2493"/>
                  <a:pt x="2263514" y="5"/>
                </a:cubicBezTo>
                <a:cubicBezTo>
                  <a:pt x="2423409" y="2503"/>
                  <a:pt x="2798163" y="647080"/>
                  <a:pt x="2908091" y="794483"/>
                </a:cubicBezTo>
                <a:cubicBezTo>
                  <a:pt x="3018019" y="941886"/>
                  <a:pt x="2970550" y="913155"/>
                  <a:pt x="2923082" y="884424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90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9" grpId="1" animBg="1"/>
      <p:bldP spid="2" grpId="0" animBg="1"/>
      <p:bldP spid="10" grpId="0" animBg="1"/>
      <p:bldP spid="11" grpId="0" animBg="1"/>
      <p:bldP spid="12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90067FED-6CAA-460D-92A8-96DE3002BDE8}"/>
              </a:ext>
            </a:extLst>
          </p:cNvPr>
          <p:cNvSpPr/>
          <p:nvPr/>
        </p:nvSpPr>
        <p:spPr>
          <a:xfrm>
            <a:off x="0" y="0"/>
            <a:ext cx="12192000" cy="6977575"/>
          </a:xfrm>
          <a:custGeom>
            <a:avLst/>
            <a:gdLst>
              <a:gd name="connsiteX0" fmla="*/ 196948 w 12192000"/>
              <a:gd name="connsiteY0" fmla="*/ 182881 h 6977575"/>
              <a:gd name="connsiteX1" fmla="*/ 196948 w 12192000"/>
              <a:gd name="connsiteY1" fmla="*/ 6752493 h 6977575"/>
              <a:gd name="connsiteX2" fmla="*/ 11985674 w 12192000"/>
              <a:gd name="connsiteY2" fmla="*/ 6752493 h 6977575"/>
              <a:gd name="connsiteX3" fmla="*/ 11985674 w 12192000"/>
              <a:gd name="connsiteY3" fmla="*/ 182881 h 6977575"/>
              <a:gd name="connsiteX4" fmla="*/ 0 w 12192000"/>
              <a:gd name="connsiteY4" fmla="*/ 0 h 6977575"/>
              <a:gd name="connsiteX5" fmla="*/ 12192000 w 12192000"/>
              <a:gd name="connsiteY5" fmla="*/ 0 h 6977575"/>
              <a:gd name="connsiteX6" fmla="*/ 12192000 w 12192000"/>
              <a:gd name="connsiteY6" fmla="*/ 6977575 h 6977575"/>
              <a:gd name="connsiteX7" fmla="*/ 0 w 12192000"/>
              <a:gd name="connsiteY7" fmla="*/ 6977575 h 6977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977575">
                <a:moveTo>
                  <a:pt x="196948" y="182881"/>
                </a:moveTo>
                <a:lnTo>
                  <a:pt x="196948" y="6752493"/>
                </a:lnTo>
                <a:lnTo>
                  <a:pt x="11985674" y="6752493"/>
                </a:lnTo>
                <a:lnTo>
                  <a:pt x="11985674" y="18288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977575"/>
                </a:lnTo>
                <a:lnTo>
                  <a:pt x="0" y="6977575"/>
                </a:lnTo>
                <a:close/>
              </a:path>
            </a:pathLst>
          </a:custGeom>
          <a:pattFill prst="solidDmnd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A00E1AB8-D6B3-4AEA-97B3-24DE0E8CA74D}"/>
              </a:ext>
            </a:extLst>
          </p:cNvPr>
          <p:cNvSpPr/>
          <p:nvPr/>
        </p:nvSpPr>
        <p:spPr>
          <a:xfrm>
            <a:off x="2335237" y="2263189"/>
            <a:ext cx="8131126" cy="3658708"/>
          </a:xfrm>
          <a:prstGeom prst="ellipse">
            <a:avLst/>
          </a:prstGeom>
          <a:solidFill>
            <a:srgbClr val="00B0F0">
              <a:alpha val="50000"/>
            </a:srgbClr>
          </a:solidFill>
          <a:ln w="38100">
            <a:solidFill>
              <a:srgbClr val="FF0000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১০. </a:t>
            </a:r>
            <a:r>
              <a:rPr lang="en-US" sz="6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জ্যামিতি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10.1  </a:t>
            </a:r>
            <a:r>
              <a:rPr lang="en-US" sz="6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Scroll: Horizontal 1">
            <a:extLst>
              <a:ext uri="{FF2B5EF4-FFF2-40B4-BE49-F238E27FC236}">
                <a16:creationId xmlns:a16="http://schemas.microsoft.com/office/drawing/2014/main" xmlns="" id="{BC037D92-A8C2-4BE6-B59A-A08F728B4CEA}"/>
              </a:ext>
            </a:extLst>
          </p:cNvPr>
          <p:cNvSpPr/>
          <p:nvPr/>
        </p:nvSpPr>
        <p:spPr>
          <a:xfrm>
            <a:off x="3418114" y="936103"/>
            <a:ext cx="5965372" cy="1190171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 আমরা পড়ব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40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90067FED-6CAA-460D-92A8-96DE3002BDE8}"/>
              </a:ext>
            </a:extLst>
          </p:cNvPr>
          <p:cNvSpPr/>
          <p:nvPr/>
        </p:nvSpPr>
        <p:spPr>
          <a:xfrm>
            <a:off x="0" y="0"/>
            <a:ext cx="12192000" cy="6977575"/>
          </a:xfrm>
          <a:custGeom>
            <a:avLst/>
            <a:gdLst>
              <a:gd name="connsiteX0" fmla="*/ 196948 w 12192000"/>
              <a:gd name="connsiteY0" fmla="*/ 182881 h 6977575"/>
              <a:gd name="connsiteX1" fmla="*/ 196948 w 12192000"/>
              <a:gd name="connsiteY1" fmla="*/ 6752493 h 6977575"/>
              <a:gd name="connsiteX2" fmla="*/ 11985674 w 12192000"/>
              <a:gd name="connsiteY2" fmla="*/ 6752493 h 6977575"/>
              <a:gd name="connsiteX3" fmla="*/ 11985674 w 12192000"/>
              <a:gd name="connsiteY3" fmla="*/ 182881 h 6977575"/>
              <a:gd name="connsiteX4" fmla="*/ 0 w 12192000"/>
              <a:gd name="connsiteY4" fmla="*/ 0 h 6977575"/>
              <a:gd name="connsiteX5" fmla="*/ 12192000 w 12192000"/>
              <a:gd name="connsiteY5" fmla="*/ 0 h 6977575"/>
              <a:gd name="connsiteX6" fmla="*/ 12192000 w 12192000"/>
              <a:gd name="connsiteY6" fmla="*/ 6977575 h 6977575"/>
              <a:gd name="connsiteX7" fmla="*/ 0 w 12192000"/>
              <a:gd name="connsiteY7" fmla="*/ 6977575 h 6977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977575">
                <a:moveTo>
                  <a:pt x="196948" y="182881"/>
                </a:moveTo>
                <a:lnTo>
                  <a:pt x="196948" y="6752493"/>
                </a:lnTo>
                <a:lnTo>
                  <a:pt x="11985674" y="6752493"/>
                </a:lnTo>
                <a:lnTo>
                  <a:pt x="11985674" y="18288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977575"/>
                </a:lnTo>
                <a:lnTo>
                  <a:pt x="0" y="6977575"/>
                </a:lnTo>
                <a:close/>
              </a:path>
            </a:pathLst>
          </a:custGeom>
          <a:pattFill prst="solidDmnd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xmlns="" id="{DAFF1FC4-1195-478B-8F80-0B8E7397A02D}"/>
              </a:ext>
            </a:extLst>
          </p:cNvPr>
          <p:cNvSpPr/>
          <p:nvPr/>
        </p:nvSpPr>
        <p:spPr>
          <a:xfrm>
            <a:off x="1465028" y="1334278"/>
            <a:ext cx="7645564" cy="651585"/>
          </a:xfrm>
          <a:prstGeom prst="wedgeRoundRectCallout">
            <a:avLst>
              <a:gd name="adj1" fmla="val -59505"/>
              <a:gd name="adj2" fmla="val 9458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23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D5CD0AB-114C-4B63-A495-7064268BEBB1}"/>
              </a:ext>
            </a:extLst>
          </p:cNvPr>
          <p:cNvSpPr/>
          <p:nvPr/>
        </p:nvSpPr>
        <p:spPr>
          <a:xfrm>
            <a:off x="1363337" y="3524857"/>
            <a:ext cx="4356735" cy="27949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344322E1-982E-4E2E-B1C0-BFE6013DB1B5}"/>
              </a:ext>
            </a:extLst>
          </p:cNvPr>
          <p:cNvSpPr/>
          <p:nvPr/>
        </p:nvSpPr>
        <p:spPr>
          <a:xfrm rot="19464822">
            <a:off x="2190306" y="4711313"/>
            <a:ext cx="198783" cy="21203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3F04CC5-488A-4299-AC80-52B200DC77EC}"/>
              </a:ext>
            </a:extLst>
          </p:cNvPr>
          <p:cNvSpPr/>
          <p:nvPr/>
        </p:nvSpPr>
        <p:spPr>
          <a:xfrm rot="19464822">
            <a:off x="4543542" y="4716656"/>
            <a:ext cx="198783" cy="21203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0DC29F6-C13F-464C-80EF-0E4EB178AFC7}"/>
              </a:ext>
            </a:extLst>
          </p:cNvPr>
          <p:cNvSpPr txBox="1"/>
          <p:nvPr/>
        </p:nvSpPr>
        <p:spPr>
          <a:xfrm>
            <a:off x="4915329" y="311936"/>
            <a:ext cx="4321041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চল রেখা আঁকি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67D37EE-9B4B-47EF-B923-7E70813EA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05" y="583867"/>
            <a:ext cx="1198432" cy="2346765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xmlns="" id="{FE5ABDAD-0358-4977-9D92-367DA18F19D9}"/>
              </a:ext>
            </a:extLst>
          </p:cNvPr>
          <p:cNvSpPr/>
          <p:nvPr/>
        </p:nvSpPr>
        <p:spPr>
          <a:xfrm>
            <a:off x="1406743" y="1328992"/>
            <a:ext cx="7829981" cy="662158"/>
          </a:xfrm>
          <a:prstGeom prst="wedgeRoundRectCallout">
            <a:avLst>
              <a:gd name="adj1" fmla="val -48567"/>
              <a:gd name="adj2" fmla="val 1345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</a:t>
            </a:r>
            <a:r>
              <a:rPr lang="en-US" sz="405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40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40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রেখা </a:t>
            </a:r>
            <a:r>
              <a:rPr lang="en-US" sz="405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আঁকতে</a:t>
            </a:r>
            <a:r>
              <a:rPr lang="en-US" sz="40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40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072B34D-587E-4513-8308-B8F87510B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3466" y="1156698"/>
            <a:ext cx="1383039" cy="2523633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xmlns="" id="{DCE128C6-4EAC-452E-B878-F25F04900F49}"/>
              </a:ext>
            </a:extLst>
          </p:cNvPr>
          <p:cNvSpPr/>
          <p:nvPr/>
        </p:nvSpPr>
        <p:spPr>
          <a:xfrm>
            <a:off x="3175822" y="2397237"/>
            <a:ext cx="6566330" cy="596908"/>
          </a:xfrm>
          <a:prstGeom prst="wedgeRoundRectCallout">
            <a:avLst>
              <a:gd name="adj1" fmla="val 64296"/>
              <a:gd name="adj2" fmla="val 37483"/>
              <a:gd name="adj3" fmla="val 1666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23" dirty="0"/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xmlns="" id="{7D90FD0F-FB51-4978-8AD1-3E2FC0CB3CCB}"/>
              </a:ext>
            </a:extLst>
          </p:cNvPr>
          <p:cNvSpPr/>
          <p:nvPr/>
        </p:nvSpPr>
        <p:spPr>
          <a:xfrm>
            <a:off x="3175823" y="2426924"/>
            <a:ext cx="6566329" cy="662158"/>
          </a:xfrm>
          <a:prstGeom prst="wedgeRoundRectCallout">
            <a:avLst>
              <a:gd name="adj1" fmla="val -48567"/>
              <a:gd name="adj2" fmla="val 13455"/>
              <a:gd name="adj3" fmla="val 16667"/>
            </a:avLst>
          </a:prstGeom>
          <a:solidFill>
            <a:srgbClr val="EE8A8A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40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40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ফোঁটা</a:t>
            </a:r>
            <a:r>
              <a:rPr lang="en-US" sz="40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40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0868095-C687-41D0-BAA1-A0798C1984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197" y="273532"/>
            <a:ext cx="800212" cy="81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46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1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90067FED-6CAA-460D-92A8-96DE3002BDE8}"/>
              </a:ext>
            </a:extLst>
          </p:cNvPr>
          <p:cNvSpPr/>
          <p:nvPr/>
        </p:nvSpPr>
        <p:spPr>
          <a:xfrm>
            <a:off x="0" y="0"/>
            <a:ext cx="12192000" cy="6977575"/>
          </a:xfrm>
          <a:custGeom>
            <a:avLst/>
            <a:gdLst>
              <a:gd name="connsiteX0" fmla="*/ 196948 w 12192000"/>
              <a:gd name="connsiteY0" fmla="*/ 182881 h 6977575"/>
              <a:gd name="connsiteX1" fmla="*/ 196948 w 12192000"/>
              <a:gd name="connsiteY1" fmla="*/ 6752493 h 6977575"/>
              <a:gd name="connsiteX2" fmla="*/ 11985674 w 12192000"/>
              <a:gd name="connsiteY2" fmla="*/ 6752493 h 6977575"/>
              <a:gd name="connsiteX3" fmla="*/ 11985674 w 12192000"/>
              <a:gd name="connsiteY3" fmla="*/ 182881 h 6977575"/>
              <a:gd name="connsiteX4" fmla="*/ 0 w 12192000"/>
              <a:gd name="connsiteY4" fmla="*/ 0 h 6977575"/>
              <a:gd name="connsiteX5" fmla="*/ 12192000 w 12192000"/>
              <a:gd name="connsiteY5" fmla="*/ 0 h 6977575"/>
              <a:gd name="connsiteX6" fmla="*/ 12192000 w 12192000"/>
              <a:gd name="connsiteY6" fmla="*/ 6977575 h 6977575"/>
              <a:gd name="connsiteX7" fmla="*/ 0 w 12192000"/>
              <a:gd name="connsiteY7" fmla="*/ 6977575 h 6977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977575">
                <a:moveTo>
                  <a:pt x="196948" y="182881"/>
                </a:moveTo>
                <a:lnTo>
                  <a:pt x="196948" y="6752493"/>
                </a:lnTo>
                <a:lnTo>
                  <a:pt x="11985674" y="6752493"/>
                </a:lnTo>
                <a:lnTo>
                  <a:pt x="11985674" y="18288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977575"/>
                </a:lnTo>
                <a:lnTo>
                  <a:pt x="0" y="6977575"/>
                </a:lnTo>
                <a:close/>
              </a:path>
            </a:pathLst>
          </a:custGeom>
          <a:pattFill prst="solidDmnd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xmlns="" id="{84F20300-532D-4C72-A76B-44BFEE469D3E}"/>
              </a:ext>
            </a:extLst>
          </p:cNvPr>
          <p:cNvSpPr/>
          <p:nvPr/>
        </p:nvSpPr>
        <p:spPr>
          <a:xfrm>
            <a:off x="2904500" y="1724882"/>
            <a:ext cx="6642994" cy="701111"/>
          </a:xfrm>
          <a:prstGeom prst="wedgeRoundRectCallout">
            <a:avLst>
              <a:gd name="adj1" fmla="val 70230"/>
              <a:gd name="adj2" fmla="val 79549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23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6F76617-5D40-4CCC-9963-2CCB3D7E9E1E}"/>
              </a:ext>
            </a:extLst>
          </p:cNvPr>
          <p:cNvSpPr/>
          <p:nvPr/>
        </p:nvSpPr>
        <p:spPr>
          <a:xfrm>
            <a:off x="2484569" y="3072424"/>
            <a:ext cx="5283529" cy="31983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88C777A7-31B2-4BD4-B5FD-36F5C7270DBD}"/>
              </a:ext>
            </a:extLst>
          </p:cNvPr>
          <p:cNvSpPr/>
          <p:nvPr/>
        </p:nvSpPr>
        <p:spPr>
          <a:xfrm rot="19464822">
            <a:off x="7363022" y="4532144"/>
            <a:ext cx="189542" cy="22495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50D3114-61C8-48FE-B764-6419239D0645}"/>
              </a:ext>
            </a:extLst>
          </p:cNvPr>
          <p:cNvCxnSpPr>
            <a:cxnSpLocks/>
          </p:cNvCxnSpPr>
          <p:nvPr/>
        </p:nvCxnSpPr>
        <p:spPr>
          <a:xfrm flipV="1">
            <a:off x="3054954" y="4630475"/>
            <a:ext cx="4504877" cy="6070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xmlns="" id="{C95565EE-B838-4FB6-BEB8-856F20336369}"/>
              </a:ext>
            </a:extLst>
          </p:cNvPr>
          <p:cNvSpPr/>
          <p:nvPr/>
        </p:nvSpPr>
        <p:spPr>
          <a:xfrm rot="19464822">
            <a:off x="2876486" y="4565579"/>
            <a:ext cx="198783" cy="21203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0E22F234-0542-46CC-B4CB-E2B7AE33C159}"/>
              </a:ext>
            </a:extLst>
          </p:cNvPr>
          <p:cNvGrpSpPr/>
          <p:nvPr/>
        </p:nvGrpSpPr>
        <p:grpSpPr>
          <a:xfrm>
            <a:off x="2351491" y="692689"/>
            <a:ext cx="7017384" cy="662158"/>
            <a:chOff x="2640954" y="328238"/>
            <a:chExt cx="6930749" cy="653983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1" name="Speech Bubble: Rectangle with Corners Rounded 10">
              <a:extLst>
                <a:ext uri="{FF2B5EF4-FFF2-40B4-BE49-F238E27FC236}">
                  <a16:creationId xmlns:a16="http://schemas.microsoft.com/office/drawing/2014/main" xmlns="" id="{26AC80AA-EA74-4FEB-BCAE-4BD8BC2A5A22}"/>
                </a:ext>
              </a:extLst>
            </p:cNvPr>
            <p:cNvSpPr/>
            <p:nvPr/>
          </p:nvSpPr>
          <p:spPr>
            <a:xfrm>
              <a:off x="2728452" y="342910"/>
              <a:ext cx="6843251" cy="589539"/>
            </a:xfrm>
            <a:prstGeom prst="wedgeRoundRectCallout">
              <a:avLst>
                <a:gd name="adj1" fmla="val 64296"/>
                <a:gd name="adj2" fmla="val 37483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23"/>
            </a:p>
          </p:txBody>
        </p:sp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xmlns="" id="{2423DC9C-2B39-4662-90DC-2AAA5068984A}"/>
                </a:ext>
              </a:extLst>
            </p:cNvPr>
            <p:cNvSpPr/>
            <p:nvPr/>
          </p:nvSpPr>
          <p:spPr>
            <a:xfrm>
              <a:off x="2640954" y="328238"/>
              <a:ext cx="6930749" cy="653983"/>
            </a:xfrm>
            <a:prstGeom prst="wedgeRoundRectCallout">
              <a:avLst>
                <a:gd name="adj1" fmla="val -48567"/>
                <a:gd name="adj2" fmla="val 13455"/>
                <a:gd name="adj3" fmla="val 16667"/>
              </a:avLst>
            </a:prstGeom>
            <a:solidFill>
              <a:srgbClr val="FFA7A7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5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এই</a:t>
              </a:r>
              <a:r>
                <a:rPr lang="en-US" sz="405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5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ফোঁটা</a:t>
              </a:r>
              <a:r>
                <a:rPr lang="en-US" sz="405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5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দুইটির</a:t>
              </a:r>
              <a:r>
                <a:rPr lang="en-US" sz="405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5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উপর</a:t>
              </a:r>
              <a:r>
                <a:rPr lang="en-US" sz="405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5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একটা</a:t>
              </a:r>
              <a:r>
                <a:rPr lang="en-US" sz="405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5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স্কেল</a:t>
              </a:r>
              <a:r>
                <a:rPr lang="en-US" sz="405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5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রাখি</a:t>
              </a:r>
              <a:r>
                <a:rPr lang="en-US" sz="405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CBD8DE9-B81A-4784-B161-A5F88AC4F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641" y="202317"/>
            <a:ext cx="1383039" cy="25236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E221183-0E23-4BED-B557-003694B032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477" b="25898"/>
          <a:stretch/>
        </p:blipFill>
        <p:spPr>
          <a:xfrm>
            <a:off x="1787639" y="4761777"/>
            <a:ext cx="7655964" cy="1260580"/>
          </a:xfrm>
          <a:prstGeom prst="rect">
            <a:avLst/>
          </a:prstGeom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xmlns="" id="{92F19721-E90F-4220-A52F-08CFEB514103}"/>
              </a:ext>
            </a:extLst>
          </p:cNvPr>
          <p:cNvSpPr/>
          <p:nvPr/>
        </p:nvSpPr>
        <p:spPr>
          <a:xfrm>
            <a:off x="2611543" y="1540004"/>
            <a:ext cx="7066006" cy="845035"/>
          </a:xfrm>
          <a:prstGeom prst="wedgeRoundRectCallout">
            <a:avLst>
              <a:gd name="adj1" fmla="val -48567"/>
              <a:gd name="adj2" fmla="val 13455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40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সরলরেখা</a:t>
            </a:r>
            <a:r>
              <a:rPr lang="en-US" sz="40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40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DE5A4E44-4854-4136-8A0B-1D288CFBE5EA}"/>
              </a:ext>
            </a:extLst>
          </p:cNvPr>
          <p:cNvSpPr/>
          <p:nvPr/>
        </p:nvSpPr>
        <p:spPr>
          <a:xfrm rot="19464822">
            <a:off x="2896250" y="4565579"/>
            <a:ext cx="198783" cy="21203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20819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90067FED-6CAA-460D-92A8-96DE3002BDE8}"/>
              </a:ext>
            </a:extLst>
          </p:cNvPr>
          <p:cNvSpPr/>
          <p:nvPr/>
        </p:nvSpPr>
        <p:spPr>
          <a:xfrm>
            <a:off x="0" y="0"/>
            <a:ext cx="12192000" cy="6977575"/>
          </a:xfrm>
          <a:custGeom>
            <a:avLst/>
            <a:gdLst>
              <a:gd name="connsiteX0" fmla="*/ 196948 w 12192000"/>
              <a:gd name="connsiteY0" fmla="*/ 182881 h 6977575"/>
              <a:gd name="connsiteX1" fmla="*/ 196948 w 12192000"/>
              <a:gd name="connsiteY1" fmla="*/ 6752493 h 6977575"/>
              <a:gd name="connsiteX2" fmla="*/ 11985674 w 12192000"/>
              <a:gd name="connsiteY2" fmla="*/ 6752493 h 6977575"/>
              <a:gd name="connsiteX3" fmla="*/ 11985674 w 12192000"/>
              <a:gd name="connsiteY3" fmla="*/ 182881 h 6977575"/>
              <a:gd name="connsiteX4" fmla="*/ 0 w 12192000"/>
              <a:gd name="connsiteY4" fmla="*/ 0 h 6977575"/>
              <a:gd name="connsiteX5" fmla="*/ 12192000 w 12192000"/>
              <a:gd name="connsiteY5" fmla="*/ 0 h 6977575"/>
              <a:gd name="connsiteX6" fmla="*/ 12192000 w 12192000"/>
              <a:gd name="connsiteY6" fmla="*/ 6977575 h 6977575"/>
              <a:gd name="connsiteX7" fmla="*/ 0 w 12192000"/>
              <a:gd name="connsiteY7" fmla="*/ 6977575 h 6977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977575">
                <a:moveTo>
                  <a:pt x="196948" y="182881"/>
                </a:moveTo>
                <a:lnTo>
                  <a:pt x="196948" y="6752493"/>
                </a:lnTo>
                <a:lnTo>
                  <a:pt x="11985674" y="6752493"/>
                </a:lnTo>
                <a:lnTo>
                  <a:pt x="11985674" y="18288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977575"/>
                </a:lnTo>
                <a:lnTo>
                  <a:pt x="0" y="6977575"/>
                </a:lnTo>
                <a:close/>
              </a:path>
            </a:pathLst>
          </a:custGeom>
          <a:pattFill prst="solidDmnd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CE68110-2DF8-4B92-8BD7-C9E3FAAE3A16}"/>
              </a:ext>
            </a:extLst>
          </p:cNvPr>
          <p:cNvSpPr/>
          <p:nvPr/>
        </p:nvSpPr>
        <p:spPr>
          <a:xfrm>
            <a:off x="825170" y="1511213"/>
            <a:ext cx="3922183" cy="26658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323686D3-A237-4CD8-9E44-FF1A04745FA3}"/>
              </a:ext>
            </a:extLst>
          </p:cNvPr>
          <p:cNvSpPr/>
          <p:nvPr/>
        </p:nvSpPr>
        <p:spPr>
          <a:xfrm rot="19464822">
            <a:off x="1815418" y="2725962"/>
            <a:ext cx="198783" cy="21203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934CCEDB-E6A9-4BA5-9EFA-11EDA19C0C1D}"/>
              </a:ext>
            </a:extLst>
          </p:cNvPr>
          <p:cNvSpPr/>
          <p:nvPr/>
        </p:nvSpPr>
        <p:spPr>
          <a:xfrm rot="19464822">
            <a:off x="3725246" y="2725964"/>
            <a:ext cx="198783" cy="21203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DF4BBC37-1A44-4316-9E46-1B8317E92BBA}"/>
              </a:ext>
            </a:extLst>
          </p:cNvPr>
          <p:cNvSpPr/>
          <p:nvPr/>
        </p:nvSpPr>
        <p:spPr>
          <a:xfrm>
            <a:off x="234132" y="4446529"/>
            <a:ext cx="5283529" cy="662158"/>
          </a:xfrm>
          <a:prstGeom prst="wedgeRoundRectCallout">
            <a:avLst>
              <a:gd name="adj1" fmla="val -48567"/>
              <a:gd name="adj2" fmla="val 1345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ফোঁটাগুলোকে</a:t>
            </a:r>
            <a:r>
              <a:rPr lang="en-US" sz="40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40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xmlns="" id="{1E90E5C1-07D0-4173-87D1-9EF8170D0844}"/>
              </a:ext>
            </a:extLst>
          </p:cNvPr>
          <p:cNvSpPr/>
          <p:nvPr/>
        </p:nvSpPr>
        <p:spPr>
          <a:xfrm>
            <a:off x="6004451" y="4642119"/>
            <a:ext cx="5492211" cy="662158"/>
          </a:xfrm>
          <a:prstGeom prst="wedgeRoundRectCallout">
            <a:avLst>
              <a:gd name="adj1" fmla="val -48567"/>
              <a:gd name="adj2" fmla="val 13455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একে রেখা বলি।</a:t>
            </a:r>
            <a:endParaRPr lang="en-US" sz="405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29978FE-6B9B-4C50-A812-79E3DE6D2060}"/>
              </a:ext>
            </a:extLst>
          </p:cNvPr>
          <p:cNvSpPr/>
          <p:nvPr/>
        </p:nvSpPr>
        <p:spPr>
          <a:xfrm>
            <a:off x="6514655" y="1050038"/>
            <a:ext cx="4339342" cy="29759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0EB526BF-2DAB-47D6-A8B1-5AA182463E52}"/>
              </a:ext>
            </a:extLst>
          </p:cNvPr>
          <p:cNvCxnSpPr>
            <a:cxnSpLocks/>
          </p:cNvCxnSpPr>
          <p:nvPr/>
        </p:nvCxnSpPr>
        <p:spPr>
          <a:xfrm flipV="1">
            <a:off x="6902232" y="2387508"/>
            <a:ext cx="3564188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596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146</TotalTime>
  <Words>245</Words>
  <Application>Microsoft Office PowerPoint</Application>
  <PresentationFormat>Widescreen</PresentationFormat>
  <Paragraphs>52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Century Gothic</vt:lpstr>
      <vt:lpstr>NikoshBAN</vt:lpstr>
      <vt:lpstr>Times New Roman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dell</cp:lastModifiedBy>
  <cp:revision>16</cp:revision>
  <dcterms:created xsi:type="dcterms:W3CDTF">2021-06-19T02:10:11Z</dcterms:created>
  <dcterms:modified xsi:type="dcterms:W3CDTF">2022-06-28T06:43:23Z</dcterms:modified>
</cp:coreProperties>
</file>