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1" r:id="rId2"/>
    <p:sldId id="274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3" r:id="rId11"/>
    <p:sldId id="268" r:id="rId12"/>
    <p:sldId id="269" r:id="rId13"/>
    <p:sldId id="265" r:id="rId14"/>
    <p:sldId id="266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CC0066"/>
    <a:srgbClr val="891549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77092" autoAdjust="0"/>
  </p:normalViewPr>
  <p:slideViewPr>
    <p:cSldViewPr>
      <p:cViewPr varScale="1">
        <p:scale>
          <a:sx n="69" d="100"/>
          <a:sy n="69" d="100"/>
        </p:scale>
        <p:origin x="56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241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2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0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9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33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9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17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9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7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1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9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2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4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074F13-5F4B-B4CC-CD41-65C0E036A458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8"/>
                <a:tile tx="0" ty="0" sx="100000" sy="100000" flip="none" algn="tl"/>
              </a:blip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683628-DA57-35D5-DA43-B5DE139F1ABC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8"/>
                <a:tile tx="0" ty="0" sx="100000" sy="100000" flip="none" algn="tl"/>
              </a:blip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2EE8D6-ABD3-9493-093A-DECD6E8993C1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8"/>
                <a:tile tx="0" ty="0" sx="100000" sy="100000" flip="none" algn="tl"/>
              </a:blip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AE7C0B-F97C-6EF7-C0BE-4100113FC3E8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3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0" grpId="0" animBg="1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5257800" y="2295578"/>
            <a:ext cx="6792244" cy="120032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>
                <a:solidFill>
                  <a:srgbClr val="89154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8FBAC-3799-4FC2-9AAF-888CEED709FD}"/>
              </a:ext>
            </a:extLst>
          </p:cNvPr>
          <p:cNvSpPr/>
          <p:nvPr/>
        </p:nvSpPr>
        <p:spPr>
          <a:xfrm>
            <a:off x="6800019" y="3118203"/>
            <a:ext cx="4078361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flower png">
            <a:extLst>
              <a:ext uri="{FF2B5EF4-FFF2-40B4-BE49-F238E27FC236}">
                <a16:creationId xmlns:a16="http://schemas.microsoft.com/office/drawing/2014/main" id="{B4D96B52-D44C-4176-9AFA-AC78B388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9743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50950E-78CE-43FC-B8BF-B013781852F0}"/>
              </a:ext>
            </a:extLst>
          </p:cNvPr>
          <p:cNvSpPr/>
          <p:nvPr/>
        </p:nvSpPr>
        <p:spPr>
          <a:xfrm>
            <a:off x="228600" y="252825"/>
            <a:ext cx="11658601" cy="63765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 animBg="1"/>
      <p:bldP spid="6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9144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6705600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40931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</p:spTree>
    <p:extLst>
      <p:ext uri="{BB962C8B-B14F-4D97-AF65-F5344CB8AC3E}">
        <p14:creationId xmlns:p14="http://schemas.microsoft.com/office/powerpoint/2010/main" val="34462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1201" y="4571152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31651" y="2203136"/>
            <a:ext cx="4201451" cy="28500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33102" y="4807138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59397" y="2194171"/>
            <a:ext cx="3901435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1733" y="1608439"/>
            <a:ext cx="232526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412" y="37338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9050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905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3594847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9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9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05205"/>
              </p:ext>
            </p:extLst>
          </p:nvPr>
        </p:nvGraphicFramePr>
        <p:xfrm>
          <a:off x="2311400" y="1766047"/>
          <a:ext cx="8128000" cy="339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05016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32125138"/>
                    </a:ext>
                  </a:extLst>
                </a:gridCol>
              </a:tblGrid>
              <a:tr h="1699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23695"/>
                  </a:ext>
                </a:extLst>
              </a:tr>
              <a:tr h="1699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82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1447800"/>
          <a:ext cx="812800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137655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59610148"/>
                    </a:ext>
                  </a:extLst>
                </a:gridCol>
              </a:tblGrid>
              <a:tr h="1638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70328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88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1828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505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8920" y="346349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06100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090492"/>
            <a:ext cx="5715000" cy="286232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সাইফুজ্জামান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বন্দর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প্রাঃ বিদ্যালয়</a:t>
            </a:r>
          </a:p>
          <a:p>
            <a:pPr algn="ctr" defTabSz="914400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মধুখালী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ফরিদপু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914400">
              <a:defRPr/>
            </a:pPr>
            <a:r>
              <a:rPr lang="en-US" sz="3600" b="1" dirty="0">
                <a:ln/>
                <a:solidFill>
                  <a:srgbClr val="C00000"/>
                </a:solidFill>
                <a:cs typeface="NikoshBAN" pitchFamily="2" charset="0"/>
              </a:rPr>
              <a:t>semul26@gmail.com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6BD11-C022-43CB-0EF4-4AAC140DA2F2}"/>
              </a:ext>
            </a:extLst>
          </p:cNvPr>
          <p:cNvSpPr/>
          <p:nvPr/>
        </p:nvSpPr>
        <p:spPr>
          <a:xfrm>
            <a:off x="381000" y="62484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খ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৩.২.৮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৩.২.৯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13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1" y="4278094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7400" l="4539" r="95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6" t="-9985" r="3477" b="-1"/>
          <a:stretch/>
        </p:blipFill>
        <p:spPr>
          <a:xfrm>
            <a:off x="5181600" y="109210"/>
            <a:ext cx="4191000" cy="45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52400"/>
            <a:ext cx="4651222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47244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5715000" cy="29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724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রগোশ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76455"/>
            <a:ext cx="6172200" cy="40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724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9600" b="1" dirty="0" err="1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9" b="99211" l="14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0" y="1104900"/>
            <a:ext cx="8572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6969</TotalTime>
  <Words>130</Words>
  <Application>Microsoft Office PowerPoint</Application>
  <PresentationFormat>Widescreen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user</cp:lastModifiedBy>
  <cp:revision>636</cp:revision>
  <dcterms:created xsi:type="dcterms:W3CDTF">2006-08-16T00:00:00Z</dcterms:created>
  <dcterms:modified xsi:type="dcterms:W3CDTF">2022-07-01T12:33:54Z</dcterms:modified>
</cp:coreProperties>
</file>