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7" r:id="rId2"/>
    <p:sldId id="283" r:id="rId3"/>
    <p:sldId id="257" r:id="rId4"/>
    <p:sldId id="258" r:id="rId5"/>
    <p:sldId id="260" r:id="rId6"/>
    <p:sldId id="261" r:id="rId7"/>
    <p:sldId id="272" r:id="rId8"/>
    <p:sldId id="263" r:id="rId9"/>
    <p:sldId id="264" r:id="rId10"/>
    <p:sldId id="276" r:id="rId11"/>
    <p:sldId id="277" r:id="rId12"/>
    <p:sldId id="280" r:id="rId13"/>
    <p:sldId id="281" r:id="rId14"/>
    <p:sldId id="282" r:id="rId15"/>
    <p:sldId id="278" r:id="rId16"/>
    <p:sldId id="266" r:id="rId17"/>
    <p:sldId id="27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549"/>
    <a:srgbClr val="32081B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8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64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5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5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5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9A36F7-4C74-7756-8779-532E1E573F35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2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3"/>
                <a:tile tx="0" ty="0" sx="100000" sy="100000" flip="none" algn="tl"/>
              </a:blip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F4704F-0BFB-21A8-C9B1-86346BB5EBAB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2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3"/>
                <a:tile tx="0" ty="0" sx="100000" sy="100000" flip="none" algn="tl"/>
              </a:blip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3F97FF-14CD-2E37-9A78-482DAE13DF0E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2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3"/>
                <a:tile tx="0" ty="0" sx="100000" sy="100000" flip="none" algn="tl"/>
              </a:blip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3AB3AE-4066-E9A4-299B-8B2E3AE41B94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34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9753" y="2405946"/>
            <a:ext cx="4901784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235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01E4DA-2ECA-0BD8-3261-D050797E5EE1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5497057" cy="403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291467-06AD-33C1-EA82-7B6FD7465E7D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6000000" cy="400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08AB05-C485-3833-9E64-12D0512EB813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2578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C6755D-CC74-3BE4-DD3A-0C18277A4EB2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6C0E0-E067-8A0B-DDB1-F3D6DA473CA4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C1F2E-75B3-5702-2E0C-730403492427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63CEDD-5229-8630-06AE-97CF8FAE07F5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02905"/>
              </p:ext>
            </p:extLst>
          </p:nvPr>
        </p:nvGraphicFramePr>
        <p:xfrm>
          <a:off x="1472922" y="1941554"/>
          <a:ext cx="7874000" cy="357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4D9C1BA-49AF-23D1-72FB-50E8235F1DB5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3217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10061"/>
              </p:ext>
            </p:extLst>
          </p:nvPr>
        </p:nvGraphicFramePr>
        <p:xfrm>
          <a:off x="1828800" y="1471529"/>
          <a:ext cx="812800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B0E1771-DE6F-5389-C295-4FB6E9DF2E41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EF2AD29-B4B1-626A-2B8F-21F96977953A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6C39DA-C646-5844-AD4D-2B4239BCE6E9}"/>
              </a:ext>
            </a:extLst>
          </p:cNvPr>
          <p:cNvSpPr txBox="1"/>
          <p:nvPr/>
        </p:nvSpPr>
        <p:spPr>
          <a:xfrm>
            <a:off x="2819400" y="2090492"/>
            <a:ext cx="5715000" cy="286232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সাইফুজ্জামান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বন্দর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প্রাঃ বিদ্যালয়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মধুখালী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ফরিদপু</a:t>
            </a:r>
            <a:r>
              <a:rPr lang="as-IN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chemeClr val="tx1"/>
                </a:solidFill>
                <a:cs typeface="NikoshBAN" pitchFamily="2" charset="0"/>
              </a:rPr>
              <a:t>semul26@gmail.com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B2DF61-8CC4-1A69-5A36-5E8F1812E437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 ঘ ঙ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AFE0D-0034-8D9B-B9B3-435C274424C5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58599-122D-0B6D-3CA1-DD6825B39DA0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13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BBC0F-CC41-3898-DF7E-0E84AF3A1C88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1" y="4278094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4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5029200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66BE87-DD38-E31B-4335-9BC66FAE8BC6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1" y="4246718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3" b="969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6454"/>
            <a:ext cx="5054600" cy="47178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26B9E1-AF21-B5FF-D2CB-DFCE10722C9B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9360" y="304800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51759"/>
            <a:ext cx="4267200" cy="3733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706C9-2FF8-E0FD-2B6B-D8A748B283DF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4648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77240"/>
            <a:ext cx="5410200" cy="4861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0B1254-0411-2C09-D938-771816E9E969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7116</TotalTime>
  <Words>151</Words>
  <Application>Microsoft Office PowerPoint</Application>
  <PresentationFormat>Widescreen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user</cp:lastModifiedBy>
  <cp:revision>662</cp:revision>
  <dcterms:created xsi:type="dcterms:W3CDTF">2006-08-16T00:00:00Z</dcterms:created>
  <dcterms:modified xsi:type="dcterms:W3CDTF">2022-07-01T12:39:06Z</dcterms:modified>
</cp:coreProperties>
</file>