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0" r:id="rId5"/>
    <p:sldId id="259" r:id="rId6"/>
    <p:sldId id="269" r:id="rId7"/>
    <p:sldId id="267" r:id="rId8"/>
    <p:sldId id="262" r:id="rId9"/>
    <p:sldId id="271" r:id="rId10"/>
    <p:sldId id="265" r:id="rId11"/>
    <p:sldId id="270" r:id="rId12"/>
    <p:sldId id="264" r:id="rId13"/>
    <p:sldId id="26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2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998F3-9716-4B5A-8A13-B7D6F78D6CB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15924-5DB3-48FC-B851-71A139B133F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9FF67E2-BB90-44F1-BC70-C0603EB09D7B}" type="parTrans" cxnId="{0461CC04-0820-49F9-9ECE-22BF83924FA4}">
      <dgm:prSet/>
      <dgm:spPr/>
      <dgm:t>
        <a:bodyPr/>
        <a:lstStyle/>
        <a:p>
          <a:endParaRPr lang="en-US"/>
        </a:p>
      </dgm:t>
    </dgm:pt>
    <dgm:pt modelId="{CF01DCE9-77D1-467F-920B-49D840B1F584}" type="sibTrans" cxnId="{0461CC04-0820-49F9-9ECE-22BF83924FA4}">
      <dgm:prSet/>
      <dgm:spPr/>
      <dgm:t>
        <a:bodyPr/>
        <a:lstStyle/>
        <a:p>
          <a:endParaRPr lang="en-US"/>
        </a:p>
      </dgm:t>
    </dgm:pt>
    <dgm:pt modelId="{D44C93CE-1F5B-4FC3-8AEF-6B4CE8C13863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১। তাপ ইঞ্জিন কি তা বলতে পারবে।</a:t>
          </a:r>
          <a:endParaRPr lang="en-US" sz="3200" dirty="0"/>
        </a:p>
      </dgm:t>
    </dgm:pt>
    <dgm:pt modelId="{650B8434-5306-4395-8420-29836A21231B}" type="parTrans" cxnId="{FCA915A8-61B3-496D-B184-1DAF84CDBB3F}">
      <dgm:prSet/>
      <dgm:spPr/>
      <dgm:t>
        <a:bodyPr/>
        <a:lstStyle/>
        <a:p>
          <a:endParaRPr lang="en-US"/>
        </a:p>
      </dgm:t>
    </dgm:pt>
    <dgm:pt modelId="{FB59C2EA-9018-4BCF-9C4E-7D8D2C47D97D}" type="sibTrans" cxnId="{FCA915A8-61B3-496D-B184-1DAF84CDBB3F}">
      <dgm:prSet/>
      <dgm:spPr/>
      <dgm:t>
        <a:bodyPr/>
        <a:lstStyle/>
        <a:p>
          <a:endParaRPr lang="en-US"/>
        </a:p>
      </dgm:t>
    </dgm:pt>
    <dgm:pt modelId="{5A0143A2-993F-48C4-9896-F4E385264B16}">
      <dgm:prSet phldrT="[Text]" phldr="1"/>
      <dgm:spPr/>
      <dgm:t>
        <a:bodyPr/>
        <a:lstStyle/>
        <a:p>
          <a:endParaRPr lang="en-US" sz="2000"/>
        </a:p>
      </dgm:t>
    </dgm:pt>
    <dgm:pt modelId="{A8EFAE14-5D6F-458A-A3EE-579748049C77}" type="parTrans" cxnId="{92B46588-3DC0-4A2C-BE97-6A1478CCB851}">
      <dgm:prSet/>
      <dgm:spPr/>
      <dgm:t>
        <a:bodyPr/>
        <a:lstStyle/>
        <a:p>
          <a:endParaRPr lang="en-US"/>
        </a:p>
      </dgm:t>
    </dgm:pt>
    <dgm:pt modelId="{820BAF1C-7DEA-4046-BAD8-3984B4F17402}" type="sibTrans" cxnId="{92B46588-3DC0-4A2C-BE97-6A1478CCB851}">
      <dgm:prSet/>
      <dgm:spPr/>
      <dgm:t>
        <a:bodyPr/>
        <a:lstStyle/>
        <a:p>
          <a:endParaRPr lang="en-US"/>
        </a:p>
      </dgm:t>
    </dgm:pt>
    <dgm:pt modelId="{EA218A6B-4A41-418E-B225-9A9DA1345827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861FAA-F961-4B0D-BAE3-4E36F242448F}" type="parTrans" cxnId="{3552E467-5024-4A34-B533-FC954BAE48F5}">
      <dgm:prSet/>
      <dgm:spPr/>
      <dgm:t>
        <a:bodyPr/>
        <a:lstStyle/>
        <a:p>
          <a:endParaRPr lang="en-US"/>
        </a:p>
      </dgm:t>
    </dgm:pt>
    <dgm:pt modelId="{E46C14F7-4524-42D7-A808-335C58EF9A34}" type="sibTrans" cxnId="{3552E467-5024-4A34-B533-FC954BAE48F5}">
      <dgm:prSet/>
      <dgm:spPr/>
      <dgm:t>
        <a:bodyPr/>
        <a:lstStyle/>
        <a:p>
          <a:endParaRPr lang="en-US"/>
        </a:p>
      </dgm:t>
    </dgm:pt>
    <dgm:pt modelId="{B01DBAAD-F6D5-4ED5-B131-307831F72341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২। অন্তর্দহ ইঞ্জিনের গঠন ব্যাখ্যা করতে পারবে।</a:t>
          </a:r>
          <a:endParaRPr lang="en-US" sz="3200" dirty="0"/>
        </a:p>
      </dgm:t>
    </dgm:pt>
    <dgm:pt modelId="{E6D485BA-0A21-4A45-87EA-BDE82EA55BE7}" type="parTrans" cxnId="{1C13FDBF-BE7C-478A-90BE-0EEC8949CA24}">
      <dgm:prSet/>
      <dgm:spPr/>
      <dgm:t>
        <a:bodyPr/>
        <a:lstStyle/>
        <a:p>
          <a:endParaRPr lang="en-US"/>
        </a:p>
      </dgm:t>
    </dgm:pt>
    <dgm:pt modelId="{252F9193-60AD-444F-9120-F3B81D13F939}" type="sibTrans" cxnId="{1C13FDBF-BE7C-478A-90BE-0EEC8949CA24}">
      <dgm:prSet/>
      <dgm:spPr/>
      <dgm:t>
        <a:bodyPr/>
        <a:lstStyle/>
        <a:p>
          <a:endParaRPr lang="en-US"/>
        </a:p>
      </dgm:t>
    </dgm:pt>
    <dgm:pt modelId="{E6B86ECD-484B-4B7E-887A-47F5329A845A}">
      <dgm:prSet phldrT="[Text]" phldr="1"/>
      <dgm:spPr/>
      <dgm:t>
        <a:bodyPr/>
        <a:lstStyle/>
        <a:p>
          <a:endParaRPr lang="en-US" sz="2000" dirty="0"/>
        </a:p>
      </dgm:t>
    </dgm:pt>
    <dgm:pt modelId="{E279290D-1618-4A86-98E0-DAA6655714B8}" type="parTrans" cxnId="{A50F4BBA-0C56-4676-B709-42D0D29067F0}">
      <dgm:prSet/>
      <dgm:spPr/>
      <dgm:t>
        <a:bodyPr/>
        <a:lstStyle/>
        <a:p>
          <a:endParaRPr lang="en-US"/>
        </a:p>
      </dgm:t>
    </dgm:pt>
    <dgm:pt modelId="{95FB7145-766A-4E32-AFEB-8CC006B79D61}" type="sibTrans" cxnId="{A50F4BBA-0C56-4676-B709-42D0D29067F0}">
      <dgm:prSet/>
      <dgm:spPr/>
      <dgm:t>
        <a:bodyPr/>
        <a:lstStyle/>
        <a:p>
          <a:endParaRPr lang="en-US"/>
        </a:p>
      </dgm:t>
    </dgm:pt>
    <dgm:pt modelId="{DFAB5C4C-3C6D-4A53-A4DF-3695607DD637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05A865-12F4-44C7-99AD-ACD9C865A7C5}" type="parTrans" cxnId="{5AC16ED2-BFDA-4972-A7B3-64DAC120CA11}">
      <dgm:prSet/>
      <dgm:spPr/>
      <dgm:t>
        <a:bodyPr/>
        <a:lstStyle/>
        <a:p>
          <a:endParaRPr lang="en-US"/>
        </a:p>
      </dgm:t>
    </dgm:pt>
    <dgm:pt modelId="{6F1881E5-9A71-490D-BD3C-3AD2A26A688F}" type="sibTrans" cxnId="{5AC16ED2-BFDA-4972-A7B3-64DAC120CA11}">
      <dgm:prSet/>
      <dgm:spPr/>
      <dgm:t>
        <a:bodyPr/>
        <a:lstStyle/>
        <a:p>
          <a:endParaRPr lang="en-US"/>
        </a:p>
      </dgm:t>
    </dgm:pt>
    <dgm:pt modelId="{BAF00558-9620-45B7-BA9F-C3C16FC6CAEC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৩। অন্তর্দহ ও বহির্দহ ইঞ্জিনের পার্থক্য বর্ণনা করতে পারবে। </a:t>
          </a:r>
          <a:endParaRPr lang="en-US" sz="2800" dirty="0"/>
        </a:p>
      </dgm:t>
    </dgm:pt>
    <dgm:pt modelId="{87BC44F8-2BCF-446C-9DAE-8319E106D7FC}" type="parTrans" cxnId="{AE5881AC-DA31-40C9-9F53-593436773A45}">
      <dgm:prSet/>
      <dgm:spPr/>
      <dgm:t>
        <a:bodyPr/>
        <a:lstStyle/>
        <a:p>
          <a:endParaRPr lang="en-US"/>
        </a:p>
      </dgm:t>
    </dgm:pt>
    <dgm:pt modelId="{19838C6F-03CE-4FA1-8977-70F36B6B6730}" type="sibTrans" cxnId="{AE5881AC-DA31-40C9-9F53-593436773A45}">
      <dgm:prSet/>
      <dgm:spPr/>
      <dgm:t>
        <a:bodyPr/>
        <a:lstStyle/>
        <a:p>
          <a:endParaRPr lang="en-US"/>
        </a:p>
      </dgm:t>
    </dgm:pt>
    <dgm:pt modelId="{ACCD9535-5810-4C84-BA88-DE6DDBE3F621}">
      <dgm:prSet phldrT="[Text]" phldr="1"/>
      <dgm:spPr/>
      <dgm:t>
        <a:bodyPr/>
        <a:lstStyle/>
        <a:p>
          <a:endParaRPr lang="en-US" sz="2000"/>
        </a:p>
      </dgm:t>
    </dgm:pt>
    <dgm:pt modelId="{A090245C-5685-47E7-B57C-BE492151758B}" type="parTrans" cxnId="{771A72F3-D850-44A8-8C82-9C4FC5387D09}">
      <dgm:prSet/>
      <dgm:spPr/>
      <dgm:t>
        <a:bodyPr/>
        <a:lstStyle/>
        <a:p>
          <a:endParaRPr lang="en-US"/>
        </a:p>
      </dgm:t>
    </dgm:pt>
    <dgm:pt modelId="{F169B68E-2F40-4CC6-957F-62D3ACD83ED3}" type="sibTrans" cxnId="{771A72F3-D850-44A8-8C82-9C4FC5387D09}">
      <dgm:prSet/>
      <dgm:spPr/>
      <dgm:t>
        <a:bodyPr/>
        <a:lstStyle/>
        <a:p>
          <a:endParaRPr lang="en-US"/>
        </a:p>
      </dgm:t>
    </dgm:pt>
    <dgm:pt modelId="{8B1423EA-C141-416B-AA8C-F1C9FB4D74BE}" type="pres">
      <dgm:prSet presAssocID="{76D998F3-9716-4B5A-8A13-B7D6F78D6C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94F78-369C-43E1-8EF7-5E61D79BACD3}" type="pres">
      <dgm:prSet presAssocID="{C9C15924-5DB3-48FC-B851-71A139B133FB}" presName="composite" presStyleCnt="0"/>
      <dgm:spPr/>
    </dgm:pt>
    <dgm:pt modelId="{AC66F5BA-B89D-4EC4-A31B-E9EAA4542C14}" type="pres">
      <dgm:prSet presAssocID="{C9C15924-5DB3-48FC-B851-71A139B133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93071-2965-44BF-902F-6CC8DEC0E6D3}" type="pres">
      <dgm:prSet presAssocID="{C9C15924-5DB3-48FC-B851-71A139B133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CE8A-1B88-44BE-85D8-4360F48D7B2F}" type="pres">
      <dgm:prSet presAssocID="{CF01DCE9-77D1-467F-920B-49D840B1F584}" presName="sp" presStyleCnt="0"/>
      <dgm:spPr/>
    </dgm:pt>
    <dgm:pt modelId="{598B24D5-6FFB-47D4-ADAA-9EEF6D4055A9}" type="pres">
      <dgm:prSet presAssocID="{EA218A6B-4A41-418E-B225-9A9DA1345827}" presName="composite" presStyleCnt="0"/>
      <dgm:spPr/>
    </dgm:pt>
    <dgm:pt modelId="{81ADA3DD-0709-4C13-9BF3-CA202C444328}" type="pres">
      <dgm:prSet presAssocID="{EA218A6B-4A41-418E-B225-9A9DA13458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D8CFA-20E3-4747-BB5F-2A5D0297A2FA}" type="pres">
      <dgm:prSet presAssocID="{EA218A6B-4A41-418E-B225-9A9DA13458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38C8B-7761-49CD-A030-E1D430FD41CF}" type="pres">
      <dgm:prSet presAssocID="{E46C14F7-4524-42D7-A808-335C58EF9A34}" presName="sp" presStyleCnt="0"/>
      <dgm:spPr/>
    </dgm:pt>
    <dgm:pt modelId="{32913398-D984-4EBF-9C7F-E8E87D0F971E}" type="pres">
      <dgm:prSet presAssocID="{DFAB5C4C-3C6D-4A53-A4DF-3695607DD637}" presName="composite" presStyleCnt="0"/>
      <dgm:spPr/>
    </dgm:pt>
    <dgm:pt modelId="{9A1EB4B8-B77C-428F-AF6D-4802FD6C1EF9}" type="pres">
      <dgm:prSet presAssocID="{DFAB5C4C-3C6D-4A53-A4DF-3695607DD6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A8343-0A9E-4D61-BE6A-E077CFE4A664}" type="pres">
      <dgm:prSet presAssocID="{DFAB5C4C-3C6D-4A53-A4DF-3695607DD63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28CC-5369-4FD8-8FA2-A8C70CC281BB}" type="presOf" srcId="{C9C15924-5DB3-48FC-B851-71A139B133FB}" destId="{AC66F5BA-B89D-4EC4-A31B-E9EAA4542C14}" srcOrd="0" destOrd="0" presId="urn:microsoft.com/office/officeart/2005/8/layout/chevron2"/>
    <dgm:cxn modelId="{15F50688-A0E2-4D17-8F6E-CB93FE5042BB}" type="presOf" srcId="{E6B86ECD-484B-4B7E-887A-47F5329A845A}" destId="{0B8D8CFA-20E3-4747-BB5F-2A5D0297A2FA}" srcOrd="0" destOrd="1" presId="urn:microsoft.com/office/officeart/2005/8/layout/chevron2"/>
    <dgm:cxn modelId="{771A72F3-D850-44A8-8C82-9C4FC5387D09}" srcId="{DFAB5C4C-3C6D-4A53-A4DF-3695607DD637}" destId="{ACCD9535-5810-4C84-BA88-DE6DDBE3F621}" srcOrd="1" destOrd="0" parTransId="{A090245C-5685-47E7-B57C-BE492151758B}" sibTransId="{F169B68E-2F40-4CC6-957F-62D3ACD83ED3}"/>
    <dgm:cxn modelId="{A50F4BBA-0C56-4676-B709-42D0D29067F0}" srcId="{EA218A6B-4A41-418E-B225-9A9DA1345827}" destId="{E6B86ECD-484B-4B7E-887A-47F5329A845A}" srcOrd="1" destOrd="0" parTransId="{E279290D-1618-4A86-98E0-DAA6655714B8}" sibTransId="{95FB7145-766A-4E32-AFEB-8CC006B79D61}"/>
    <dgm:cxn modelId="{D78B3AD2-69EA-4349-930C-C06C25D09B3E}" type="presOf" srcId="{76D998F3-9716-4B5A-8A13-B7D6F78D6CBE}" destId="{8B1423EA-C141-416B-AA8C-F1C9FB4D74BE}" srcOrd="0" destOrd="0" presId="urn:microsoft.com/office/officeart/2005/8/layout/chevron2"/>
    <dgm:cxn modelId="{AD61517E-413C-4608-B2BF-CF951356ACB2}" type="presOf" srcId="{ACCD9535-5810-4C84-BA88-DE6DDBE3F621}" destId="{768A8343-0A9E-4D61-BE6A-E077CFE4A664}" srcOrd="0" destOrd="1" presId="urn:microsoft.com/office/officeart/2005/8/layout/chevron2"/>
    <dgm:cxn modelId="{92B46588-3DC0-4A2C-BE97-6A1478CCB851}" srcId="{C9C15924-5DB3-48FC-B851-71A139B133FB}" destId="{5A0143A2-993F-48C4-9896-F4E385264B16}" srcOrd="1" destOrd="0" parTransId="{A8EFAE14-5D6F-458A-A3EE-579748049C77}" sibTransId="{820BAF1C-7DEA-4046-BAD8-3984B4F17402}"/>
    <dgm:cxn modelId="{5AC16ED2-BFDA-4972-A7B3-64DAC120CA11}" srcId="{76D998F3-9716-4B5A-8A13-B7D6F78D6CBE}" destId="{DFAB5C4C-3C6D-4A53-A4DF-3695607DD637}" srcOrd="2" destOrd="0" parTransId="{8805A865-12F4-44C7-99AD-ACD9C865A7C5}" sibTransId="{6F1881E5-9A71-490D-BD3C-3AD2A26A688F}"/>
    <dgm:cxn modelId="{3760E3FA-C609-4B7B-97F8-D48F2ADF07C7}" type="presOf" srcId="{B01DBAAD-F6D5-4ED5-B131-307831F72341}" destId="{0B8D8CFA-20E3-4747-BB5F-2A5D0297A2FA}" srcOrd="0" destOrd="0" presId="urn:microsoft.com/office/officeart/2005/8/layout/chevron2"/>
    <dgm:cxn modelId="{06E50B99-DF6C-4B7B-AE00-6BC31CDA9820}" type="presOf" srcId="{DFAB5C4C-3C6D-4A53-A4DF-3695607DD637}" destId="{9A1EB4B8-B77C-428F-AF6D-4802FD6C1EF9}" srcOrd="0" destOrd="0" presId="urn:microsoft.com/office/officeart/2005/8/layout/chevron2"/>
    <dgm:cxn modelId="{3F1FEED8-3A26-41E8-91DA-09FE3802A62F}" type="presOf" srcId="{D44C93CE-1F5B-4FC3-8AEF-6B4CE8C13863}" destId="{83D93071-2965-44BF-902F-6CC8DEC0E6D3}" srcOrd="0" destOrd="0" presId="urn:microsoft.com/office/officeart/2005/8/layout/chevron2"/>
    <dgm:cxn modelId="{AE5881AC-DA31-40C9-9F53-593436773A45}" srcId="{DFAB5C4C-3C6D-4A53-A4DF-3695607DD637}" destId="{BAF00558-9620-45B7-BA9F-C3C16FC6CAEC}" srcOrd="0" destOrd="0" parTransId="{87BC44F8-2BCF-446C-9DAE-8319E106D7FC}" sibTransId="{19838C6F-03CE-4FA1-8977-70F36B6B6730}"/>
    <dgm:cxn modelId="{3552E467-5024-4A34-B533-FC954BAE48F5}" srcId="{76D998F3-9716-4B5A-8A13-B7D6F78D6CBE}" destId="{EA218A6B-4A41-418E-B225-9A9DA1345827}" srcOrd="1" destOrd="0" parTransId="{0F861FAA-F961-4B0D-BAE3-4E36F242448F}" sibTransId="{E46C14F7-4524-42D7-A808-335C58EF9A34}"/>
    <dgm:cxn modelId="{1C13FDBF-BE7C-478A-90BE-0EEC8949CA24}" srcId="{EA218A6B-4A41-418E-B225-9A9DA1345827}" destId="{B01DBAAD-F6D5-4ED5-B131-307831F72341}" srcOrd="0" destOrd="0" parTransId="{E6D485BA-0A21-4A45-87EA-BDE82EA55BE7}" sibTransId="{252F9193-60AD-444F-9120-F3B81D13F939}"/>
    <dgm:cxn modelId="{173AC73B-0D99-45C7-ADDB-36DDF4196C4D}" type="presOf" srcId="{BAF00558-9620-45B7-BA9F-C3C16FC6CAEC}" destId="{768A8343-0A9E-4D61-BE6A-E077CFE4A664}" srcOrd="0" destOrd="0" presId="urn:microsoft.com/office/officeart/2005/8/layout/chevron2"/>
    <dgm:cxn modelId="{0461CC04-0820-49F9-9ECE-22BF83924FA4}" srcId="{76D998F3-9716-4B5A-8A13-B7D6F78D6CBE}" destId="{C9C15924-5DB3-48FC-B851-71A139B133FB}" srcOrd="0" destOrd="0" parTransId="{39FF67E2-BB90-44F1-BC70-C0603EB09D7B}" sibTransId="{CF01DCE9-77D1-467F-920B-49D840B1F584}"/>
    <dgm:cxn modelId="{FCA915A8-61B3-496D-B184-1DAF84CDBB3F}" srcId="{C9C15924-5DB3-48FC-B851-71A139B133FB}" destId="{D44C93CE-1F5B-4FC3-8AEF-6B4CE8C13863}" srcOrd="0" destOrd="0" parTransId="{650B8434-5306-4395-8420-29836A21231B}" sibTransId="{FB59C2EA-9018-4BCF-9C4E-7D8D2C47D97D}"/>
    <dgm:cxn modelId="{EB36C1F0-5AD6-43BB-9CAA-E65EFAFF3A26}" type="presOf" srcId="{5A0143A2-993F-48C4-9896-F4E385264B16}" destId="{83D93071-2965-44BF-902F-6CC8DEC0E6D3}" srcOrd="0" destOrd="1" presId="urn:microsoft.com/office/officeart/2005/8/layout/chevron2"/>
    <dgm:cxn modelId="{554E4E3C-02D1-4337-B9FE-3E4D1F56146A}" type="presOf" srcId="{EA218A6B-4A41-418E-B225-9A9DA1345827}" destId="{81ADA3DD-0709-4C13-9BF3-CA202C444328}" srcOrd="0" destOrd="0" presId="urn:microsoft.com/office/officeart/2005/8/layout/chevron2"/>
    <dgm:cxn modelId="{0F90A86B-ED11-4DAC-8468-C448CB1C0874}" type="presParOf" srcId="{8B1423EA-C141-416B-AA8C-F1C9FB4D74BE}" destId="{7CD94F78-369C-43E1-8EF7-5E61D79BACD3}" srcOrd="0" destOrd="0" presId="urn:microsoft.com/office/officeart/2005/8/layout/chevron2"/>
    <dgm:cxn modelId="{210C6B7D-0479-4482-A9B7-5B3882893E1D}" type="presParOf" srcId="{7CD94F78-369C-43E1-8EF7-5E61D79BACD3}" destId="{AC66F5BA-B89D-4EC4-A31B-E9EAA4542C14}" srcOrd="0" destOrd="0" presId="urn:microsoft.com/office/officeart/2005/8/layout/chevron2"/>
    <dgm:cxn modelId="{5A189B2B-7131-47F8-B891-C1D87C29A722}" type="presParOf" srcId="{7CD94F78-369C-43E1-8EF7-5E61D79BACD3}" destId="{83D93071-2965-44BF-902F-6CC8DEC0E6D3}" srcOrd="1" destOrd="0" presId="urn:microsoft.com/office/officeart/2005/8/layout/chevron2"/>
    <dgm:cxn modelId="{5A6184B7-9858-47D6-BE39-B9309C7145C1}" type="presParOf" srcId="{8B1423EA-C141-416B-AA8C-F1C9FB4D74BE}" destId="{FF9DCE8A-1B88-44BE-85D8-4360F48D7B2F}" srcOrd="1" destOrd="0" presId="urn:microsoft.com/office/officeart/2005/8/layout/chevron2"/>
    <dgm:cxn modelId="{FDD46CB7-1349-47F1-B517-FEC2FDDD406F}" type="presParOf" srcId="{8B1423EA-C141-416B-AA8C-F1C9FB4D74BE}" destId="{598B24D5-6FFB-47D4-ADAA-9EEF6D4055A9}" srcOrd="2" destOrd="0" presId="urn:microsoft.com/office/officeart/2005/8/layout/chevron2"/>
    <dgm:cxn modelId="{CDB7D23B-D08A-483E-8972-6F5DB04FEF38}" type="presParOf" srcId="{598B24D5-6FFB-47D4-ADAA-9EEF6D4055A9}" destId="{81ADA3DD-0709-4C13-9BF3-CA202C444328}" srcOrd="0" destOrd="0" presId="urn:microsoft.com/office/officeart/2005/8/layout/chevron2"/>
    <dgm:cxn modelId="{11BBCD8C-FF9A-48BB-8C93-5663B709DBB6}" type="presParOf" srcId="{598B24D5-6FFB-47D4-ADAA-9EEF6D4055A9}" destId="{0B8D8CFA-20E3-4747-BB5F-2A5D0297A2FA}" srcOrd="1" destOrd="0" presId="urn:microsoft.com/office/officeart/2005/8/layout/chevron2"/>
    <dgm:cxn modelId="{73416D44-DBF3-44F7-A0B0-4801EBAF946A}" type="presParOf" srcId="{8B1423EA-C141-416B-AA8C-F1C9FB4D74BE}" destId="{D7238C8B-7761-49CD-A030-E1D430FD41CF}" srcOrd="3" destOrd="0" presId="urn:microsoft.com/office/officeart/2005/8/layout/chevron2"/>
    <dgm:cxn modelId="{9A27674E-B415-4208-9F6A-471F179F46EA}" type="presParOf" srcId="{8B1423EA-C141-416B-AA8C-F1C9FB4D74BE}" destId="{32913398-D984-4EBF-9C7F-E8E87D0F971E}" srcOrd="4" destOrd="0" presId="urn:microsoft.com/office/officeart/2005/8/layout/chevron2"/>
    <dgm:cxn modelId="{396E6F91-112D-42CB-B275-3301D30415E2}" type="presParOf" srcId="{32913398-D984-4EBF-9C7F-E8E87D0F971E}" destId="{9A1EB4B8-B77C-428F-AF6D-4802FD6C1EF9}" srcOrd="0" destOrd="0" presId="urn:microsoft.com/office/officeart/2005/8/layout/chevron2"/>
    <dgm:cxn modelId="{1045EC57-E9B7-4697-B84A-953D7EA4DC74}" type="presParOf" srcId="{32913398-D984-4EBF-9C7F-E8E87D0F971E}" destId="{768A8343-0A9E-4D61-BE6A-E077CFE4A6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F5BA-B89D-4EC4-A31B-E9EAA4542C14}">
      <dsp:nvSpPr>
        <dsp:cNvPr id="0" name=""/>
        <dsp:cNvSpPr/>
      </dsp:nvSpPr>
      <dsp:spPr>
        <a:xfrm rot="5400000">
          <a:off x="-308364" y="310476"/>
          <a:ext cx="2055762" cy="143903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0" y="721629"/>
        <a:ext cx="1439034" cy="616728"/>
      </dsp:txXfrm>
    </dsp:sp>
    <dsp:sp modelId="{83D93071-2965-44BF-902F-6CC8DEC0E6D3}">
      <dsp:nvSpPr>
        <dsp:cNvPr id="0" name=""/>
        <dsp:cNvSpPr/>
      </dsp:nvSpPr>
      <dsp:spPr>
        <a:xfrm rot="5400000">
          <a:off x="4204294" y="-2763148"/>
          <a:ext cx="1336245" cy="686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১। তাপ ইঞ্জিন কি তা বলতে পারবে।</a:t>
          </a:r>
          <a:endParaRPr lang="en-US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1439034" y="67342"/>
        <a:ext cx="6801535" cy="1205785"/>
      </dsp:txXfrm>
    </dsp:sp>
    <dsp:sp modelId="{81ADA3DD-0709-4C13-9BF3-CA202C444328}">
      <dsp:nvSpPr>
        <dsp:cNvPr id="0" name=""/>
        <dsp:cNvSpPr/>
      </dsp:nvSpPr>
      <dsp:spPr>
        <a:xfrm rot="5400000">
          <a:off x="-308364" y="2176082"/>
          <a:ext cx="2055762" cy="1439034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itchFamily="2" charset="0"/>
              <a:cs typeface="NikoshBAN" pitchFamily="2" charset="0"/>
            </a:rPr>
            <a:t>২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0" y="2587235"/>
        <a:ext cx="1439034" cy="616728"/>
      </dsp:txXfrm>
    </dsp:sp>
    <dsp:sp modelId="{0B8D8CFA-20E3-4747-BB5F-2A5D0297A2FA}">
      <dsp:nvSpPr>
        <dsp:cNvPr id="0" name=""/>
        <dsp:cNvSpPr/>
      </dsp:nvSpPr>
      <dsp:spPr>
        <a:xfrm rot="5400000">
          <a:off x="4204294" y="-897541"/>
          <a:ext cx="1336245" cy="686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২। অন্তর্দহ ইঞ্জিনের গঠন ব্যাখ্যা করতে পারবে।</a:t>
          </a:r>
          <a:endParaRPr lang="en-US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439034" y="1932949"/>
        <a:ext cx="6801535" cy="1205785"/>
      </dsp:txXfrm>
    </dsp:sp>
    <dsp:sp modelId="{9A1EB4B8-B77C-428F-AF6D-4802FD6C1EF9}">
      <dsp:nvSpPr>
        <dsp:cNvPr id="0" name=""/>
        <dsp:cNvSpPr/>
      </dsp:nvSpPr>
      <dsp:spPr>
        <a:xfrm rot="5400000">
          <a:off x="-308364" y="4041689"/>
          <a:ext cx="2055762" cy="143903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latin typeface="NikoshBAN" pitchFamily="2" charset="0"/>
              <a:cs typeface="NikoshBAN" pitchFamily="2" charset="0"/>
            </a:rPr>
            <a:t>৩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0" y="4452842"/>
        <a:ext cx="1439034" cy="616728"/>
      </dsp:txXfrm>
    </dsp:sp>
    <dsp:sp modelId="{768A8343-0A9E-4D61-BE6A-E077CFE4A664}">
      <dsp:nvSpPr>
        <dsp:cNvPr id="0" name=""/>
        <dsp:cNvSpPr/>
      </dsp:nvSpPr>
      <dsp:spPr>
        <a:xfrm rot="5400000">
          <a:off x="4204294" y="968065"/>
          <a:ext cx="1336245" cy="686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৩। অন্তর্দহ ও বহির্দহ ইঞ্জিনের পার্থক্য বর্ণনা করতে পারবে। 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1439034" y="3798555"/>
        <a:ext cx="6801535" cy="12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" y="1447799"/>
            <a:ext cx="896143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7200"/>
            <a:ext cx="8933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মাল্টিমিডিয়া ক্লাসে সবাইকে স্বাগতম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9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143000"/>
            <a:ext cx="291938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744369"/>
            <a:ext cx="5867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অন্তর্দহ ও বহির্দহ ইঞ্জিনের মধ্যে দুইটি পার্থক্য লিখ।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43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এসো,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অন্তর্দহ ইঞ্জিনের গঠনের একটি ভিডিও দেখি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https://www.youtube.com/watch?v=kxI3n8uCg3s&amp;t=42s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71804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(ভিডিও লিঙ্ক নিচে দেওয়া হলো)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319" y="1600200"/>
            <a:ext cx="271741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00400"/>
            <a:ext cx="3886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অন্তর্দহ ইঞ্জিনের চিত্র আঁক।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580" y="1676400"/>
            <a:ext cx="26260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161490"/>
            <a:ext cx="3657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অন্তর্দহ ইঞ্জিনের গঠন বর্ণনা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07988"/>
            <a:ext cx="7102475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1337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8712"/>
            <a:ext cx="32131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" y="3636963"/>
            <a:ext cx="3665402" cy="295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362605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৪5 মিনিট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১১/০৭/২০২২ ইং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8525" y="281518"/>
            <a:ext cx="2215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847" y="5362545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</a:rPr>
              <a:t>Email:badalpakundia@gmail.com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306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280035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1895475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5212811" y="3354882"/>
            <a:ext cx="2514599" cy="3169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এবং বলতো চিত্রগুলো কিসের?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" y="990600"/>
            <a:ext cx="8686800" cy="60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6532" y="18288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তাহলে, আজকের পাঠ শিরোনাম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905966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পাঠ শিরোনাম খাতায় লিখে নাও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077" y="222891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 ইঞ্জিন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7945936"/>
              </p:ext>
            </p:extLst>
          </p:nvPr>
        </p:nvGraphicFramePr>
        <p:xfrm>
          <a:off x="457200" y="1143000"/>
          <a:ext cx="830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352799" y="76200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9546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 ইঞ্জিনঃ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যন্ত্র/ইঞ্জিন তাপ শক্তিকে কার্যকর যান্ত্রিক শক্তিতে রূপান্তরিত করে, তাপ ইঞ্জিন বা সংক্ষেপে ইঞ্জিন  বলে।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3" y="2895600"/>
            <a:ext cx="3516719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75" y="2895599"/>
            <a:ext cx="1895475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0542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তাপ ইঞ্জিন 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2357" y="5409022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তাপ ইঞ্জিন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209" y="12526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তাপ ইঞ্জিনের প্রকারভেদ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9894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ইঞ্জিন/তাপ ইঞ্জিন দুই প্রকার।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0387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যথা-(১) অন্তর্দহ ইঞ্জিন (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Internal Combustion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Enjine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)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4" y="3518144"/>
            <a:ext cx="7658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(২) বহির্দহ ইঞ্জিন (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External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Combustion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Enjine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)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1" y="411114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অন্তর্দহ ইঞ্জিনঃ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591" y="4595956"/>
            <a:ext cx="9129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ইঞ্জিনের জ্বালানী ইঞ্জিনের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সিলিন্ডারের ভিতরে পুড়ানো হয় 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অন্তর্দহ 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ইঞ্জিন বলে।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5621" y="509741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যেমন- পেট্রোল ইঞ্জিন, ডিজেল ইঞ্জিন ইত্যাদি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52400"/>
            <a:ext cx="275887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741811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চিত্রঃঅন্তর্দহ ইঞ্জিন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21573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বহির্দহ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ইঞ্জিনঃ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0" y="5496137"/>
            <a:ext cx="914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ইঞ্জিনের জ্বালানী ইঞ্জিনের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সিলিন্ডারের বাহিরে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পুড়ানো হয়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বহির্দহ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ইঞ্জিন বলে।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যেমন- স্টিম ইঞ্জিন। 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1447800"/>
            <a:ext cx="4676775" cy="2736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42773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চিত্রঃ বহির্দহ ইঞ্জিন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220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BADAL BORMAN</dc:creator>
  <cp:lastModifiedBy>BADAL BORMAN</cp:lastModifiedBy>
  <cp:revision>74</cp:revision>
  <dcterms:created xsi:type="dcterms:W3CDTF">2006-08-16T00:00:00Z</dcterms:created>
  <dcterms:modified xsi:type="dcterms:W3CDTF">2022-07-11T15:23:03Z</dcterms:modified>
</cp:coreProperties>
</file>