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0" r:id="rId3"/>
    <p:sldId id="265" r:id="rId4"/>
    <p:sldId id="262" r:id="rId5"/>
    <p:sldId id="274" r:id="rId6"/>
    <p:sldId id="263" r:id="rId7"/>
    <p:sldId id="259" r:id="rId8"/>
    <p:sldId id="260" r:id="rId9"/>
    <p:sldId id="277" r:id="rId10"/>
    <p:sldId id="261" r:id="rId11"/>
    <p:sldId id="266" r:id="rId12"/>
    <p:sldId id="269" r:id="rId13"/>
    <p:sldId id="268" r:id="rId14"/>
    <p:sldId id="267" r:id="rId15"/>
    <p:sldId id="264" r:id="rId16"/>
    <p:sldId id="273" r:id="rId17"/>
    <p:sldId id="275" r:id="rId18"/>
    <p:sldId id="271" r:id="rId19"/>
    <p:sldId id="276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6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4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9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2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7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2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8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3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59" y="-57787"/>
            <a:ext cx="12423227" cy="69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1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0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2A271-1EBC-401E-905C-FF64561211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0747F-8B68-4662-B013-7420E41C32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799"/>
          <a:stretch/>
        </p:blipFill>
        <p:spPr>
          <a:xfrm>
            <a:off x="10483912" y="5874277"/>
            <a:ext cx="1517965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5021" r="72358" b="3384"/>
          <a:stretch/>
        </p:blipFill>
        <p:spPr>
          <a:xfrm>
            <a:off x="172016" y="5873394"/>
            <a:ext cx="1865009" cy="76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2037025" y="6064054"/>
            <a:ext cx="2815629" cy="57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4852654" y="6064054"/>
            <a:ext cx="2815629" cy="571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72980" r="30958" b="3385"/>
          <a:stretch/>
        </p:blipFill>
        <p:spPr>
          <a:xfrm>
            <a:off x="7668283" y="6064055"/>
            <a:ext cx="2815629" cy="571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28" y="2200029"/>
            <a:ext cx="3142118" cy="3768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1806" y="1041149"/>
            <a:ext cx="10067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3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25E8B1D-889A-41CE-8428-CCA40FA4F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08" y="1736035"/>
            <a:ext cx="2379444" cy="30608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335666" y="1500145"/>
            <a:ext cx="87685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মোস্তফা কামাল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জন্মঃ ১৯৪৭সালের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১৬ইডিসেম্বর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ভোলা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লার দৌলতখানা উপজেলার পশ্চিম হাজিপাড়া গ্রামে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১৯৭১সালের ১৮ইএপ্রিল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আখাউড়া,ব্রাহ্মণবাড়ীয়া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সেক্টরঃ ২নং সেক্টরে তিনি যুদ্ধ করেছিলেন।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উপাধিঃ বীরশ্রেষ্ঠ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পদবীঃ সিপাহী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F033EAE-18AD-44EA-9183-E307883EF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4" r="19239"/>
          <a:stretch/>
        </p:blipFill>
        <p:spPr>
          <a:xfrm>
            <a:off x="8477030" y="1346628"/>
            <a:ext cx="3352800" cy="42195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491207" y="1279323"/>
            <a:ext cx="78409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রুহুল আমিন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১৯৩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সালে নোয়াখালির সোনাইমুড়ি উপজেলার বাকপাঁচ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গ্রামে।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সেক্টরঃ ১০নং সেক্টরে তিনি যুদ্ধ করেছিলেন।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উপাধিঃ বীরশ্রেষ্ঠ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পদবীঃ ইঞ্জিনরুম আর্টিফিসার/ স্কোয়াড্রন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লিডার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2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AF7C646-D157-414D-A5F7-C28DF9C43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1" t="-650" r="26878" b="650"/>
          <a:stretch/>
        </p:blipFill>
        <p:spPr>
          <a:xfrm>
            <a:off x="8715569" y="1454354"/>
            <a:ext cx="3140765" cy="42195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307414" y="1454354"/>
            <a:ext cx="82649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মুন্সি আব্দুর রউফ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জন্মঃ ১৯৪৩সালের ১মে ফরিদপুর জেলার মধুখালি উপজেলার সালামতপুর গ্রামে ।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মৃতুঃ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১৯৭১সালের ৮এপ্রিল,বুড়িঘাট,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মহালছড়ি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সেক্টরঃ ১নং সেক্টরে তিনি যুদ্ধ করেছিলেন।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উপাধিঃ বীরশ্রেষ্ঠ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পদবীঃ ল্যান্স নায়েক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F4F157-7909-4482-A23F-E6ED49413128}"/>
              </a:ext>
            </a:extLst>
          </p:cNvPr>
          <p:cNvSpPr txBox="1"/>
          <p:nvPr/>
        </p:nvSpPr>
        <p:spPr>
          <a:xfrm>
            <a:off x="787651" y="1443466"/>
            <a:ext cx="97415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সাতজন বীরশ্রেষ্ঠের নামঃ</a:t>
            </a:r>
            <a:endParaRPr lang="bn-IN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ক্যাপ্টেন মহিউদ্দিন জাহাঙ্গীর</a:t>
            </a: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ফ্লাইট লেফটেন্যান্ট মতিউর রহমান</a:t>
            </a: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সিপাহি হামিদুর রহমান</a:t>
            </a: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ল্যান্স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নায়েক নুর মোহাম্মদ শেখ </a:t>
            </a: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সিপাহি  মোস্তফা কামাল</a:t>
            </a: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ইঞ্জিনরুম আর্টিফিসার রুহুল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ল্যান্স নায়েক মুন্সি আব্দুর রউফ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0159" y="427803"/>
            <a:ext cx="7604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0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335666" y="1454354"/>
            <a:ext cx="111318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সাহসিকতা এবং ত্যাগের জন্য আরও তিনটি উপাধি দেওয়া হয়েছে। উপাধিগুলো হলোঃ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বিক্রম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প্রতীক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EC1B1BA-9478-447A-B1B6-64CD903B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13" y="1478539"/>
            <a:ext cx="3722901" cy="4797904"/>
          </a:xfrm>
          <a:prstGeom prst="rect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48974D7-A92E-422E-9E8B-8521A9AE6D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3193" r="-1" b="14039"/>
          <a:stretch/>
        </p:blipFill>
        <p:spPr>
          <a:xfrm rot="5400000">
            <a:off x="5659671" y="2339192"/>
            <a:ext cx="4644200" cy="3230311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65426" y="461727"/>
            <a:ext cx="736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3" y="1388953"/>
            <a:ext cx="3176256" cy="31762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983524" y="600464"/>
            <a:ext cx="4291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4059" y="2761307"/>
            <a:ext cx="7432895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বক্তৃতা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2192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1" y="2190183"/>
            <a:ext cx="3263586" cy="23735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060887" y="851026"/>
            <a:ext cx="412838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2576" y="3376942"/>
            <a:ext cx="765017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8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C3D8D1B-3A11-4CBF-9D9C-A64416F70985}"/>
              </a:ext>
            </a:extLst>
          </p:cNvPr>
          <p:cNvSpPr txBox="1"/>
          <p:nvPr/>
        </p:nvSpPr>
        <p:spPr>
          <a:xfrm>
            <a:off x="788339" y="3202588"/>
            <a:ext cx="11167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প্রশ্নের উত্তর লিখি                                   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২+৪=৬</a:t>
            </a:r>
            <a:endParaRPr lang="bn-IN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(ক) বীরশ্রেষ্ঠ কী? বীরশ্রেষ্ঠদের পদবিসহ নাম লিখ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6162" y="959668"/>
            <a:ext cx="520574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0" y="644220"/>
            <a:ext cx="3124200" cy="2575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2044" y="1068309"/>
            <a:ext cx="5124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6206" y="3322622"/>
            <a:ext cx="9955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স্মৃতিসৌধের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স্মৃতিসৌধের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খোদাই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8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75" y="1764417"/>
            <a:ext cx="1180096" cy="14786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4036" y="3702867"/>
            <a:ext cx="4617267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মাটিরাংগা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প্রাঃবিঃ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মাটিরাঙ্গা,খাগড়াছড়ি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15" y="796705"/>
            <a:ext cx="1264169" cy="5252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C1B1BA-9478-447A-B1B6-64CD903BED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t="6357" r="6403" b="2125"/>
          <a:stretch/>
        </p:blipFill>
        <p:spPr>
          <a:xfrm>
            <a:off x="8609484" y="1820674"/>
            <a:ext cx="1439500" cy="1605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581508" y="3802029"/>
            <a:ext cx="5205742" cy="22467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সময়ঃ৩০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539" y="796705"/>
            <a:ext cx="331356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4220" y="946419"/>
            <a:ext cx="3440317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6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5" y="217282"/>
            <a:ext cx="11896254" cy="6455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0570" y="2544024"/>
            <a:ext cx="7351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81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65014" y="4270445"/>
            <a:ext cx="9877330" cy="1030785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জাতীয়তাবোধ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236078" y="4400410"/>
            <a:ext cx="1628936" cy="900820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১৪.৩.১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63093" y="2829033"/>
            <a:ext cx="9154562" cy="1097191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উপাদিগুলোর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236078" y="2964771"/>
            <a:ext cx="1727015" cy="825717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১৪.২.৩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856776" y="497939"/>
            <a:ext cx="4300396" cy="1883121"/>
          </a:xfrm>
          <a:prstGeom prst="cloudCallou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9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9F92CE-795A-4DF3-BA18-85AFF1B58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29" y="1883120"/>
            <a:ext cx="5525727" cy="36575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978591" y="304015"/>
            <a:ext cx="5251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5960" y="1160559"/>
            <a:ext cx="395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5960" y="5761805"/>
            <a:ext cx="4191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86" y="317375"/>
            <a:ext cx="10094614" cy="6221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8836" y="1339913"/>
            <a:ext cx="5441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৬মুক্তিযোদ্ধাদের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9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6E9AE4-9579-40C8-958C-92752FC06F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0" r="19814"/>
          <a:stretch/>
        </p:blipFill>
        <p:spPr>
          <a:xfrm>
            <a:off x="8812151" y="2082297"/>
            <a:ext cx="2840227" cy="35886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8D146C-E934-4668-A1EB-1CEE1F4F760A}"/>
              </a:ext>
            </a:extLst>
          </p:cNvPr>
          <p:cNvSpPr txBox="1"/>
          <p:nvPr/>
        </p:nvSpPr>
        <p:spPr>
          <a:xfrm>
            <a:off x="607270" y="2467188"/>
            <a:ext cx="739843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 জাহাঙ্গীর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ঃ ১৯৪৯ সালের ৭মার্চ বরিশাল জেলার বাবুগঞ্জ থানার রহিমগঞ্জ গ্রামে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১৯৭১সালের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১৪ই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বেহায়চর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সেক্টরঃ ৭নং সেক্টরে যুদ্ধ করেছিলেন।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ঃ বীরশ্রেষ্ঠ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পদবীঃ ক্যাপ্টেন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836" y="473768"/>
            <a:ext cx="9958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802033E-2E25-4A2D-BA16-7C5965F59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91" y="1543945"/>
            <a:ext cx="2533650" cy="3552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E32FCA-E62B-464C-BFFA-0F1B6788461F}"/>
              </a:ext>
            </a:extLst>
          </p:cNvPr>
          <p:cNvSpPr txBox="1"/>
          <p:nvPr/>
        </p:nvSpPr>
        <p:spPr>
          <a:xfrm>
            <a:off x="968720" y="1783532"/>
            <a:ext cx="73387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হামিদুর রহমান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১৯৫৩সালের ২ফেব্রুয়ারি ঝিনাইদহ জেলার মহেশপুর উপজেলার খোর্দখালিশপুর ।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১৯৭১সালের ২৮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ধলই,শ্রীমংগল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সেক্টরঃ ৪নং সেক্টরে তিনি যুদ্ধ করেছিলেন।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উপাধিঃ বীরশ্রেষ্ঠ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পদবীঃ সিপাহী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FE1CA41-7D25-44E3-A71D-6E5AC7142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782" y="1693642"/>
            <a:ext cx="2632193" cy="34354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34A123-86DF-4B3D-8E4D-518841851ECD}"/>
              </a:ext>
            </a:extLst>
          </p:cNvPr>
          <p:cNvSpPr txBox="1"/>
          <p:nvPr/>
        </p:nvSpPr>
        <p:spPr>
          <a:xfrm>
            <a:off x="437244" y="2109457"/>
            <a:ext cx="75026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মতিউর রহমান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জন্মঃ ১৯৪১সালের ২৯ অক্টোবর পুরান ঢাকায় ।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মৃত্যুঃ ১৯৭১সালের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থাট্টা,পশ্চিম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সেক্টরঃ সেক্টর নির্ধারিত ছিলনা।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উপাধিঃ বীরশ্রেষ্ঠ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পদবীঃ ফ্লাইট লেফটেন্যান্ট </a:t>
            </a:r>
          </a:p>
        </p:txBody>
      </p:sp>
    </p:spTree>
    <p:extLst>
      <p:ext uri="{BB962C8B-B14F-4D97-AF65-F5344CB8AC3E}">
        <p14:creationId xmlns:p14="http://schemas.microsoft.com/office/powerpoint/2010/main" val="26764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04864D4-9115-4508-9FC7-C2CE28267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34" y="1261216"/>
            <a:ext cx="3247605" cy="40025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404664" y="1603295"/>
            <a:ext cx="794694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নূর মোহাম্মদ শেখ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জন্মঃ ১৯৩৬সালের ২৬শে ফেব্রুয়ারি নড়াইল জেলার মহিষখোলা গ্রামে।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১৯৭১সালের ৫ই সেপ্টেম্বর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গোয়ালহাটি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সেক্টরঃ ৮নং সেক্টরে তিনি যুদ্ধ করেছিলেন।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উপাধিঃ বীরশ্রেষ্ঠ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পদবীঃ ল্যান্স নায়েক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452</Words>
  <Application>Microsoft Office PowerPoint</Application>
  <PresentationFormat>Widescreen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22</cp:revision>
  <dcterms:created xsi:type="dcterms:W3CDTF">2022-06-30T12:28:40Z</dcterms:created>
  <dcterms:modified xsi:type="dcterms:W3CDTF">2022-07-12T13:38:46Z</dcterms:modified>
</cp:coreProperties>
</file>