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2" r:id="rId5"/>
    <p:sldId id="257" r:id="rId6"/>
    <p:sldId id="263" r:id="rId7"/>
    <p:sldId id="264" r:id="rId8"/>
    <p:sldId id="258" r:id="rId9"/>
    <p:sldId id="265" r:id="rId10"/>
    <p:sldId id="259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8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3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0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8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33CE-75ED-48C2-8DA2-6A515054A79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C066-CDE5-4309-9006-43A11656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78461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n-BD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স্বাগতম</a:t>
            </a: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বিষয়ঃ কৃষি শিক্ষা দ্বিতীয় পত্র, প্রথম </a:t>
            </a:r>
            <a:r>
              <a:rPr lang="bn-BD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অধ্যায়, </a:t>
            </a: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 পরিচ্ছেদ।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6974"/>
            <a:ext cx="9144000" cy="3821372"/>
          </a:xfrm>
        </p:spPr>
        <p:txBody>
          <a:bodyPr/>
          <a:lstStyle/>
          <a:p>
            <a:pPr lvl="0"/>
            <a:r>
              <a:rPr lang="bn-BD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		মোঃ </a:t>
            </a:r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পারভেজ </a:t>
            </a:r>
            <a:r>
              <a:rPr lang="bn-BD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রানা						</a:t>
            </a:r>
            <a:endParaRPr lang="bn-BD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/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প্রভাষক (কৃষি শিক্ষা</a:t>
            </a:r>
            <a:r>
              <a:rPr lang="bn-BD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			</a:t>
            </a:r>
            <a:endParaRPr lang="bn-BD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/>
            <a:r>
              <a:rPr lang="bn-BD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	বঙ্গবন্ধু </a:t>
            </a:r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শেখ মুজিব কলেজ, নাটোর</a:t>
            </a:r>
            <a:r>
              <a:rPr lang="bn-BD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।				</a:t>
            </a:r>
            <a:endParaRPr lang="bn-BD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2906972"/>
            <a:ext cx="2713630" cy="395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(ঘ)চুন ও সার প্রয়োগঃ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51881"/>
            <a:ext cx="5508009" cy="46061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42" y="2333767"/>
            <a:ext cx="4598158" cy="448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২।পোনা সংগ্রহঃ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825"/>
            <a:ext cx="6600825" cy="42195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233" y="2483893"/>
            <a:ext cx="5381767" cy="411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95" y="300251"/>
            <a:ext cx="8598089" cy="6291618"/>
          </a:xfrm>
        </p:spPr>
      </p:pic>
    </p:spTree>
    <p:extLst>
      <p:ext uri="{BB962C8B-B14F-4D97-AF65-F5344CB8AC3E}">
        <p14:creationId xmlns:p14="http://schemas.microsoft.com/office/powerpoint/2010/main" val="20185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৩। হ্যাচারি বা পোনা মজুদঃ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28800"/>
            <a:ext cx="5568287" cy="54727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607" y="1856097"/>
            <a:ext cx="5977718" cy="547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৪।খাদ্য ব্যবস্থাপনাঃ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34" y="2431161"/>
            <a:ext cx="5284527" cy="4426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90" y="2431161"/>
            <a:ext cx="6100549" cy="442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৪।খাদ্য ব্যবস্থাপনাঃ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34" y="2431161"/>
            <a:ext cx="5284527" cy="4426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90" y="2431161"/>
            <a:ext cx="6100549" cy="442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৫।মাছের স্বাস্থ্য ও বৃদ্ধি পরীক্ষাঃ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50" y="1663392"/>
            <a:ext cx="8461612" cy="5032375"/>
          </a:xfrm>
        </p:spPr>
      </p:pic>
    </p:spTree>
    <p:extLst>
      <p:ext uri="{BB962C8B-B14F-4D97-AF65-F5344CB8AC3E}">
        <p14:creationId xmlns:p14="http://schemas.microsoft.com/office/powerpoint/2010/main" val="21895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৬।রাজপুঁটির রোগ ব্যবস্থাপনাঃ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9109"/>
            <a:ext cx="6851176" cy="35823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91" y="2559109"/>
            <a:ext cx="4339988" cy="358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৭।মাছ আহরণঃ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25" y="1825624"/>
            <a:ext cx="8120418" cy="4820835"/>
          </a:xfrm>
        </p:spPr>
      </p:pic>
    </p:spTree>
    <p:extLst>
      <p:ext uri="{BB962C8B-B14F-4D97-AF65-F5344CB8AC3E}">
        <p14:creationId xmlns:p14="http://schemas.microsoft.com/office/powerpoint/2010/main" val="25675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৮।মাছ বাজারজাতকরণঃ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5" y="2020094"/>
            <a:ext cx="9908274" cy="4837906"/>
          </a:xfrm>
        </p:spPr>
      </p:pic>
    </p:spTree>
    <p:extLst>
      <p:ext uri="{BB962C8B-B14F-4D97-AF65-F5344CB8AC3E}">
        <p14:creationId xmlns:p14="http://schemas.microsoft.com/office/powerpoint/2010/main" val="1748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sz="49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পাঠ্য সূচি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মাছ চাষ পদ্ধতি (রাজপুটি)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154481"/>
            <a:ext cx="66294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660"/>
            <a:ext cx="10515600" cy="5931303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bn-BD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সবাইকে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bn-BD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ধন্যবাদ</a:t>
            </a:r>
            <a:endParaRPr lang="en-US" sz="9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রাজপুটি মাছ চাষ 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308979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bn-BD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১।মজুদ পুকুর </a:t>
            </a:r>
            <a:r>
              <a:rPr lang="bn-BD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ব্যবস্থাপনাঃ        (</a:t>
            </a:r>
            <a:r>
              <a:rPr lang="bn-BD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ক)পাড় ও তলা ঠিক করা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4" y="2251881"/>
            <a:ext cx="8761862" cy="443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4" y="272955"/>
            <a:ext cx="9171295" cy="6127845"/>
          </a:xfrm>
        </p:spPr>
      </p:pic>
    </p:spTree>
    <p:extLst>
      <p:ext uri="{BB962C8B-B14F-4D97-AF65-F5344CB8AC3E}">
        <p14:creationId xmlns:p14="http://schemas.microsoft.com/office/powerpoint/2010/main" val="23320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(খ)ক্ষতিকর আগাছা দমনঃ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0" y="1901031"/>
            <a:ext cx="9416954" cy="4813668"/>
          </a:xfrm>
        </p:spPr>
      </p:pic>
    </p:spTree>
    <p:extLst>
      <p:ext uri="{BB962C8B-B14F-4D97-AF65-F5344CB8AC3E}">
        <p14:creationId xmlns:p14="http://schemas.microsoft.com/office/powerpoint/2010/main" val="34152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40" y="518615"/>
            <a:ext cx="9539784" cy="5800297"/>
          </a:xfrm>
        </p:spPr>
      </p:pic>
    </p:spTree>
    <p:extLst>
      <p:ext uri="{BB962C8B-B14F-4D97-AF65-F5344CB8AC3E}">
        <p14:creationId xmlns:p14="http://schemas.microsoft.com/office/powerpoint/2010/main" val="2623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ক্ষুদিপানা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48" y="1924335"/>
            <a:ext cx="8188655" cy="4681182"/>
          </a:xfrm>
        </p:spPr>
      </p:pic>
    </p:spTree>
    <p:extLst>
      <p:ext uri="{BB962C8B-B14F-4D97-AF65-F5344CB8AC3E}">
        <p14:creationId xmlns:p14="http://schemas.microsoft.com/office/powerpoint/2010/main" val="14437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(গ)রাক্ষুসে মাছ অপসারনঃ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8"/>
            <a:ext cx="5568286" cy="51673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2" y="1856096"/>
            <a:ext cx="6173337" cy="500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টাকি মাছ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3" y="1690689"/>
            <a:ext cx="7096836" cy="5037658"/>
          </a:xfrm>
        </p:spPr>
      </p:pic>
    </p:spTree>
    <p:extLst>
      <p:ext uri="{BB962C8B-B14F-4D97-AF65-F5344CB8AC3E}">
        <p14:creationId xmlns:p14="http://schemas.microsoft.com/office/powerpoint/2010/main" val="12418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81</Words>
  <Application>Microsoft Office PowerPoint</Application>
  <PresentationFormat>Widescreen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স্বাগতম বিষয়ঃ কৃষি শিক্ষা দ্বিতীয় পত্র, প্রথম অধ্যায়, প্রথম পরিচ্ছেদ।</vt:lpstr>
      <vt:lpstr>পাঠ্য সূচি</vt:lpstr>
      <vt:lpstr>রাজপুটি মাছ চাষ পদ্ধতি</vt:lpstr>
      <vt:lpstr>PowerPoint Presentation</vt:lpstr>
      <vt:lpstr>(খ)ক্ষতিকর আগাছা দমনঃ</vt:lpstr>
      <vt:lpstr>PowerPoint Presentation</vt:lpstr>
      <vt:lpstr> ক্ষুদিপানা</vt:lpstr>
      <vt:lpstr>(গ)রাক্ষুসে মাছ অপসারনঃ</vt:lpstr>
      <vt:lpstr>টাকি মাছ</vt:lpstr>
      <vt:lpstr>(ঘ)চুন ও সার প্রয়োগঃ</vt:lpstr>
      <vt:lpstr>২।পোনা সংগ্রহঃ</vt:lpstr>
      <vt:lpstr>PowerPoint Presentation</vt:lpstr>
      <vt:lpstr>৩। হ্যাচারি বা পোনা মজুদঃ</vt:lpstr>
      <vt:lpstr>৪।খাদ্য ব্যবস্থাপনাঃ</vt:lpstr>
      <vt:lpstr>৪।খাদ্য ব্যবস্থাপনাঃ</vt:lpstr>
      <vt:lpstr>৫।মাছের স্বাস্থ্য ও বৃদ্ধি পরীক্ষাঃ</vt:lpstr>
      <vt:lpstr>৬।রাজপুঁটির রোগ ব্যবস্থাপনাঃ</vt:lpstr>
      <vt:lpstr>৭।মাছ আহরণঃ</vt:lpstr>
      <vt:lpstr>৮।মাছ বাজারজাতকরণঃ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Parvez_Rana</dc:creator>
  <cp:lastModifiedBy>Parvez_Rana</cp:lastModifiedBy>
  <cp:revision>65</cp:revision>
  <dcterms:created xsi:type="dcterms:W3CDTF">2021-02-13T15:10:04Z</dcterms:created>
  <dcterms:modified xsi:type="dcterms:W3CDTF">2022-01-04T14:52:52Z</dcterms:modified>
</cp:coreProperties>
</file>