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84" r:id="rId15"/>
    <p:sldId id="281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3656" autoAdjust="0"/>
  </p:normalViewPr>
  <p:slideViewPr>
    <p:cSldViewPr>
      <p:cViewPr>
        <p:scale>
          <a:sx n="124" d="100"/>
          <a:sy n="124" d="100"/>
        </p:scale>
        <p:origin x="174" y="21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014B8-0FB2-4CC0-9206-95D08F14811B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E250-BA01-4808-A69D-5CA54B472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E250-BA01-4808-A69D-5CA54B4724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E250-BA01-4808-A69D-5CA54B4724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6705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553199" cy="377622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2438443" y="761019"/>
            <a:ext cx="2952773" cy="914400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667000"/>
            <a:ext cx="4419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তরঙ্গবেগ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32" r="29686" b="3548"/>
          <a:stretch/>
        </p:blipFill>
        <p:spPr>
          <a:xfrm>
            <a:off x="5715000" y="304800"/>
            <a:ext cx="2959776" cy="32928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762000"/>
            <a:ext cx="52578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সমাধান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8305800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smtClean="0">
                <a:latin typeface="SutonnyMJ" pitchFamily="2" charset="0"/>
              </a:rPr>
              <a:t>Zi½ †</a:t>
            </a:r>
            <a:r>
              <a:rPr lang="en-GB" sz="3600" dirty="0" err="1" smtClean="0">
                <a:latin typeface="SutonnyMJ" pitchFamily="2" charset="0"/>
              </a:rPr>
              <a:t>eM</a:t>
            </a:r>
            <a:r>
              <a:rPr lang="en-GB" sz="3600" dirty="0" smtClean="0">
                <a:latin typeface="SutonnyMJ" pitchFamily="2" charset="0"/>
              </a:rPr>
              <a:t>: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wbw`©ó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w`‡K</a:t>
            </a:r>
            <a:r>
              <a:rPr lang="en-GB" sz="3600" dirty="0" smtClean="0">
                <a:latin typeface="SutonnyMJ" pitchFamily="2" charset="0"/>
              </a:rPr>
              <a:t> Zi½ GK †</a:t>
            </a:r>
            <a:r>
              <a:rPr lang="en-GB" sz="3600" dirty="0" err="1" smtClean="0">
                <a:latin typeface="SutonnyMJ" pitchFamily="2" charset="0"/>
              </a:rPr>
              <a:t>m‡K‡Û</a:t>
            </a:r>
            <a:r>
              <a:rPr lang="en-GB" sz="3600" dirty="0" smtClean="0">
                <a:latin typeface="SutonnyMJ" pitchFamily="2" charset="0"/>
              </a:rPr>
              <a:t> †h `~</a:t>
            </a:r>
            <a:r>
              <a:rPr lang="en-GB" sz="3600" dirty="0" err="1" smtClean="0">
                <a:latin typeface="SutonnyMJ" pitchFamily="2" charset="0"/>
              </a:rPr>
              <a:t>iZ</a:t>
            </a:r>
            <a:r>
              <a:rPr lang="en-GB" sz="3600" dirty="0" smtClean="0">
                <a:latin typeface="SutonnyMJ" pitchFamily="2" charset="0"/>
              </a:rPr>
              <a:t>¡ </a:t>
            </a:r>
            <a:r>
              <a:rPr lang="en-GB" sz="3600" dirty="0" err="1" smtClean="0">
                <a:latin typeface="SutonnyMJ" pitchFamily="2" charset="0"/>
              </a:rPr>
              <a:t>AwZµg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K‡i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Zv‡K</a:t>
            </a:r>
            <a:r>
              <a:rPr lang="en-GB" sz="3600" dirty="0" smtClean="0">
                <a:latin typeface="SutonnyMJ" pitchFamily="2" charset="0"/>
              </a:rPr>
              <a:t> Zi½ †</a:t>
            </a:r>
            <a:r>
              <a:rPr lang="en-GB" sz="3600" dirty="0" err="1" smtClean="0">
                <a:latin typeface="SutonnyMJ" pitchFamily="2" charset="0"/>
              </a:rPr>
              <a:t>eM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e‡j</a:t>
            </a:r>
            <a:r>
              <a:rPr lang="en-GB" sz="3600" dirty="0" smtClean="0">
                <a:latin typeface="SutonnyMJ" pitchFamily="2" charset="0"/>
              </a:rPr>
              <a:t>| Zi½ †</a:t>
            </a:r>
            <a:r>
              <a:rPr lang="en-GB" sz="3600" dirty="0" err="1" smtClean="0">
                <a:latin typeface="SutonnyMJ" pitchFamily="2" charset="0"/>
              </a:rPr>
              <a:t>e‡Mi</a:t>
            </a:r>
            <a:r>
              <a:rPr lang="en-GB" sz="3600" dirty="0" smtClean="0">
                <a:latin typeface="SutonnyMJ" pitchFamily="2" charset="0"/>
              </a:rPr>
              <a:t> GKK </a:t>
            </a:r>
            <a:r>
              <a:rPr lang="en-GB" sz="3600" dirty="0" err="1" smtClean="0">
                <a:latin typeface="SutonnyMJ" pitchFamily="2" charset="0"/>
              </a:rPr>
              <a:t>wgUvi</a:t>
            </a:r>
            <a:r>
              <a:rPr lang="en-GB" sz="3600" dirty="0" smtClean="0">
                <a:latin typeface="SutonnyMJ" pitchFamily="2" charset="0"/>
              </a:rPr>
              <a:t>/ †</a:t>
            </a:r>
            <a:r>
              <a:rPr lang="en-GB" sz="3600" dirty="0" err="1" smtClean="0">
                <a:latin typeface="SutonnyMJ" pitchFamily="2" charset="0"/>
              </a:rPr>
              <a:t>m‡KÛ</a:t>
            </a:r>
            <a:r>
              <a:rPr lang="en-GB" sz="3600" dirty="0" smtClean="0">
                <a:latin typeface="SutonnyMJ" pitchFamily="2" charset="0"/>
              </a:rPr>
              <a:t> (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3600" dirty="0" smtClean="0">
                <a:latin typeface="SutonnyMJ" pitchFamily="2" charset="0"/>
              </a:rPr>
              <a:t>)|</a:t>
            </a:r>
            <a:endParaRPr lang="en-US" sz="3600" dirty="0" smtClean="0">
              <a:latin typeface="SutonnyMJ" pitchFamily="2" charset="0"/>
            </a:endParaRPr>
          </a:p>
          <a:p>
            <a:pPr lvl="0" algn="just"/>
            <a:endParaRPr lang="en-US" sz="3600" dirty="0">
              <a:latin typeface="Sutonny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38200" y="304800"/>
            <a:ext cx="7315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তরঙ্গদৈর্ঘ্য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কম্পাংক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তরঙ্গবেগের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10668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latin typeface="SutonnyMJ" pitchFamily="2" charset="0"/>
              </a:rPr>
              <a:t>Zi½ </a:t>
            </a:r>
            <a:r>
              <a:rPr lang="en-GB" dirty="0" err="1" smtClean="0">
                <a:latin typeface="SutonnyMJ" pitchFamily="2" charset="0"/>
              </a:rPr>
              <a:t>m„wóKvix</a:t>
            </a:r>
            <a:r>
              <a:rPr lang="en-GB" dirty="0" smtClean="0">
                <a:latin typeface="SutonnyMJ" pitchFamily="2" charset="0"/>
              </a:rPr>
              <a:t> †</a:t>
            </a:r>
            <a:r>
              <a:rPr lang="en-GB" dirty="0" err="1" smtClean="0">
                <a:latin typeface="SutonnyMJ" pitchFamily="2" charset="0"/>
              </a:rPr>
              <a:t>Kvb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K¤úbkxj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KYvi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GKwU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c~Y</a:t>
            </a:r>
            <a:r>
              <a:rPr lang="en-GB" dirty="0" smtClean="0">
                <a:latin typeface="SutonnyMJ" pitchFamily="2" charset="0"/>
              </a:rPr>
              <a:t>© </a:t>
            </a:r>
            <a:r>
              <a:rPr lang="en-GB" dirty="0" err="1" smtClean="0">
                <a:latin typeface="SutonnyMJ" pitchFamily="2" charset="0"/>
              </a:rPr>
              <a:t>K¤úb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m¤úbœ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Ki‡Z</a:t>
            </a:r>
            <a:r>
              <a:rPr lang="en-GB" dirty="0" smtClean="0">
                <a:latin typeface="SutonnyMJ" pitchFamily="2" charset="0"/>
              </a:rPr>
              <a:t> †h </a:t>
            </a:r>
            <a:r>
              <a:rPr lang="en-GB" dirty="0" err="1" smtClean="0">
                <a:latin typeface="SutonnyMJ" pitchFamily="2" charset="0"/>
              </a:rPr>
              <a:t>mgq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jv‡M</a:t>
            </a:r>
            <a:r>
              <a:rPr lang="en-GB" dirty="0" smtClean="0">
                <a:latin typeface="SutonnyMJ" pitchFamily="2" charset="0"/>
              </a:rPr>
              <a:t>, †m </a:t>
            </a:r>
            <a:r>
              <a:rPr lang="en-GB" dirty="0" err="1" smtClean="0">
                <a:latin typeface="SutonnyMJ" pitchFamily="2" charset="0"/>
              </a:rPr>
              <a:t>mg‡q</a:t>
            </a:r>
            <a:r>
              <a:rPr lang="en-GB" dirty="0" smtClean="0">
                <a:latin typeface="SutonnyMJ" pitchFamily="2" charset="0"/>
              </a:rPr>
              <a:t> Zi½ †h `~</a:t>
            </a:r>
            <a:r>
              <a:rPr lang="en-GB" dirty="0" err="1" smtClean="0">
                <a:latin typeface="SutonnyMJ" pitchFamily="2" charset="0"/>
              </a:rPr>
              <a:t>iZ</a:t>
            </a:r>
            <a:r>
              <a:rPr lang="en-GB" dirty="0" smtClean="0">
                <a:latin typeface="SutonnyMJ" pitchFamily="2" charset="0"/>
              </a:rPr>
              <a:t>¡ </a:t>
            </a:r>
            <a:r>
              <a:rPr lang="en-GB" dirty="0" err="1" smtClean="0">
                <a:latin typeface="SutonnyMJ" pitchFamily="2" charset="0"/>
              </a:rPr>
              <a:t>AwZµg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K‡i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Zv‡K</a:t>
            </a:r>
            <a:r>
              <a:rPr lang="en-GB" dirty="0" smtClean="0">
                <a:latin typeface="SutonnyMJ" pitchFamily="2" charset="0"/>
              </a:rPr>
              <a:t> Zi½‰`N©¨ </a:t>
            </a:r>
            <a:r>
              <a:rPr lang="en-GB" dirty="0" err="1" smtClean="0">
                <a:latin typeface="SutonnyMJ" pitchFamily="2" charset="0"/>
              </a:rPr>
              <a:t>e‡j</a:t>
            </a:r>
            <a:r>
              <a:rPr lang="en-GB" dirty="0" smtClean="0">
                <a:latin typeface="SutonnyMJ" pitchFamily="2" charset="0"/>
              </a:rPr>
              <a:t>|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err="1" smtClean="0">
                <a:latin typeface="SutonnyMJ" pitchFamily="2" charset="0"/>
              </a:rPr>
              <a:t>Avevi</a:t>
            </a:r>
            <a:r>
              <a:rPr lang="en-GB" dirty="0" smtClean="0">
                <a:latin typeface="SutonnyMJ" pitchFamily="2" charset="0"/>
              </a:rPr>
              <a:t>, Zi‡½i </a:t>
            </a:r>
            <a:r>
              <a:rPr lang="en-GB" dirty="0" err="1" smtClean="0">
                <a:latin typeface="SutonnyMJ" pitchFamily="2" charset="0"/>
              </a:rPr>
              <a:t>Dci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Aew¯’Z</a:t>
            </a:r>
            <a:r>
              <a:rPr lang="en-GB" dirty="0" smtClean="0">
                <a:latin typeface="SutonnyMJ" pitchFamily="2" charset="0"/>
              </a:rPr>
              <a:t> †</a:t>
            </a:r>
            <a:r>
              <a:rPr lang="en-GB" dirty="0" err="1" smtClean="0">
                <a:latin typeface="SutonnyMJ" pitchFamily="2" charset="0"/>
              </a:rPr>
              <a:t>Kvb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K¤úbkxj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KYvi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GKwU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c~Y</a:t>
            </a:r>
            <a:r>
              <a:rPr lang="en-GB" dirty="0" smtClean="0">
                <a:latin typeface="SutonnyMJ" pitchFamily="2" charset="0"/>
              </a:rPr>
              <a:t>© </a:t>
            </a:r>
            <a:r>
              <a:rPr lang="en-GB" dirty="0" err="1" smtClean="0">
                <a:latin typeface="SutonnyMJ" pitchFamily="2" charset="0"/>
              </a:rPr>
              <a:t>K¤úb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m¤úbœ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Ki‡Z</a:t>
            </a:r>
            <a:r>
              <a:rPr lang="en-GB" dirty="0" smtClean="0">
                <a:latin typeface="SutonnyMJ" pitchFamily="2" charset="0"/>
              </a:rPr>
              <a:t> †h </a:t>
            </a:r>
            <a:r>
              <a:rPr lang="en-GB" dirty="0" err="1" smtClean="0">
                <a:latin typeface="SutonnyMJ" pitchFamily="2" charset="0"/>
              </a:rPr>
              <a:t>mgq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jv‡M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Zv‡K</a:t>
            </a:r>
            <a:r>
              <a:rPr lang="en-GB" dirty="0" smtClean="0">
                <a:latin typeface="SutonnyMJ" pitchFamily="2" charset="0"/>
              </a:rPr>
              <a:t>   </a:t>
            </a:r>
            <a:r>
              <a:rPr lang="en-GB" dirty="0" err="1" smtClean="0">
                <a:latin typeface="SutonnyMJ" pitchFamily="2" charset="0"/>
              </a:rPr>
              <a:t>ch©vqKvj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e‡j</a:t>
            </a:r>
            <a:r>
              <a:rPr lang="en-GB" dirty="0" smtClean="0">
                <a:latin typeface="SutonnyMJ" pitchFamily="2" charset="0"/>
              </a:rPr>
              <a:t>|    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     Zi½‰`N©¨ I </a:t>
            </a:r>
            <a:r>
              <a:rPr lang="en-GB" dirty="0" err="1" smtClean="0">
                <a:latin typeface="SutonnyMJ" pitchFamily="2" charset="0"/>
              </a:rPr>
              <a:t>ch©vqKvj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𝝀</a:t>
            </a:r>
            <a:r>
              <a:rPr lang="en-GB" dirty="0" smtClean="0">
                <a:latin typeface="SutonnyMJ" pitchFamily="2" charset="0"/>
              </a:rPr>
              <a:t> I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n‡j</a:t>
            </a:r>
            <a:r>
              <a:rPr lang="en-GB" dirty="0" smtClean="0">
                <a:latin typeface="SutonnyMJ" pitchFamily="2" charset="0"/>
              </a:rPr>
              <a:t>,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mg‡q</a:t>
            </a:r>
            <a:r>
              <a:rPr lang="en-GB" dirty="0" smtClean="0">
                <a:latin typeface="SutonnyMJ" pitchFamily="2" charset="0"/>
              </a:rPr>
              <a:t> Zi½ </a:t>
            </a:r>
            <a:r>
              <a:rPr lang="en-GB" dirty="0" err="1" smtClean="0">
                <a:latin typeface="SutonnyMJ" pitchFamily="2" charset="0"/>
              </a:rPr>
              <a:t>AwZµg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K‡i</a:t>
            </a:r>
            <a:r>
              <a:rPr lang="en-GB" dirty="0" smtClean="0">
                <a:latin typeface="SutonnyMJ" pitchFamily="2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𝝀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`~</a:t>
            </a:r>
            <a:r>
              <a:rPr lang="en-GB" dirty="0" err="1" smtClean="0">
                <a:latin typeface="SutonnyMJ" pitchFamily="2" charset="0"/>
              </a:rPr>
              <a:t>iZ</a:t>
            </a:r>
            <a:r>
              <a:rPr lang="en-GB" dirty="0" smtClean="0">
                <a:latin typeface="SutonnyMJ" pitchFamily="2" charset="0"/>
              </a:rPr>
              <a:t>¡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GKK </a:t>
            </a:r>
            <a:r>
              <a:rPr lang="en-GB" dirty="0" err="1" smtClean="0">
                <a:latin typeface="SutonnyMJ" pitchFamily="2" charset="0"/>
              </a:rPr>
              <a:t>mg‡q</a:t>
            </a:r>
            <a:r>
              <a:rPr lang="en-GB" dirty="0" smtClean="0">
                <a:latin typeface="SutonnyMJ" pitchFamily="2" charset="0"/>
              </a:rPr>
              <a:t> Zi½ </a:t>
            </a:r>
            <a:r>
              <a:rPr lang="en-GB" dirty="0" err="1" smtClean="0">
                <a:latin typeface="SutonnyMJ" pitchFamily="2" charset="0"/>
              </a:rPr>
              <a:t>AwZµg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K‡i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=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𝝀./T</a:t>
            </a:r>
            <a:r>
              <a:rPr lang="en-GB" dirty="0" smtClean="0">
                <a:latin typeface="SutonnyMJ" pitchFamily="2" charset="0"/>
              </a:rPr>
              <a:t> `~</a:t>
            </a:r>
            <a:r>
              <a:rPr lang="en-GB" dirty="0" err="1" smtClean="0">
                <a:latin typeface="SutonnyMJ" pitchFamily="2" charset="0"/>
              </a:rPr>
              <a:t>iZ</a:t>
            </a:r>
            <a:r>
              <a:rPr lang="en-GB" dirty="0" smtClean="0">
                <a:latin typeface="SutonnyMJ" pitchFamily="2" charset="0"/>
              </a:rPr>
              <a:t>¡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err="1" smtClean="0">
                <a:latin typeface="SutonnyMJ" pitchFamily="2" charset="0"/>
              </a:rPr>
              <a:t>wKš</a:t>
            </a:r>
            <a:r>
              <a:rPr lang="en-GB" dirty="0" smtClean="0">
                <a:latin typeface="SutonnyMJ" pitchFamily="2" charset="0"/>
              </a:rPr>
              <a:t>‘ Zi½ GKK </a:t>
            </a:r>
            <a:r>
              <a:rPr lang="en-GB" dirty="0" err="1" smtClean="0">
                <a:latin typeface="SutonnyMJ" pitchFamily="2" charset="0"/>
              </a:rPr>
              <a:t>mg‡q</a:t>
            </a:r>
            <a:r>
              <a:rPr lang="en-GB" dirty="0" smtClean="0">
                <a:latin typeface="SutonnyMJ" pitchFamily="2" charset="0"/>
              </a:rPr>
              <a:t> †h `~</a:t>
            </a:r>
            <a:r>
              <a:rPr lang="en-GB" dirty="0" err="1" smtClean="0">
                <a:latin typeface="SutonnyMJ" pitchFamily="2" charset="0"/>
              </a:rPr>
              <a:t>iZ</a:t>
            </a:r>
            <a:r>
              <a:rPr lang="en-GB" dirty="0" smtClean="0">
                <a:latin typeface="SutonnyMJ" pitchFamily="2" charset="0"/>
              </a:rPr>
              <a:t>¡ </a:t>
            </a:r>
            <a:r>
              <a:rPr lang="en-GB" dirty="0" err="1" smtClean="0">
                <a:latin typeface="SutonnyMJ" pitchFamily="2" charset="0"/>
              </a:rPr>
              <a:t>AwZµg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K‡i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Zv‡K</a:t>
            </a:r>
            <a:r>
              <a:rPr lang="en-GB" dirty="0" smtClean="0">
                <a:latin typeface="SutonnyMJ" pitchFamily="2" charset="0"/>
              </a:rPr>
              <a:t> Zi½‡eM </a:t>
            </a:r>
            <a:r>
              <a:rPr lang="en-GB" dirty="0" err="1" smtClean="0">
                <a:latin typeface="SutonnyMJ" pitchFamily="2" charset="0"/>
              </a:rPr>
              <a:t>e‡j</a:t>
            </a:r>
            <a:r>
              <a:rPr lang="en-GB" dirty="0" smtClean="0">
                <a:latin typeface="SutonnyMJ" pitchFamily="2" charset="0"/>
              </a:rPr>
              <a:t>|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   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𝝀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./T  </a:t>
            </a:r>
            <a:r>
              <a:rPr lang="en-GB" dirty="0" smtClean="0">
                <a:latin typeface="SutonnyMJ" pitchFamily="2" charset="0"/>
              </a:rPr>
              <a:t>-  -  -  -  -  (1)      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err="1" smtClean="0">
                <a:latin typeface="SutonnyMJ" pitchFamily="2" charset="0"/>
              </a:rPr>
              <a:t>Avevi</a:t>
            </a:r>
            <a:r>
              <a:rPr lang="en-GB" dirty="0" smtClean="0">
                <a:latin typeface="SutonnyMJ" pitchFamily="2" charset="0"/>
              </a:rPr>
              <a:t>, Zi‡½i </a:t>
            </a:r>
            <a:r>
              <a:rPr lang="en-GB" dirty="0" err="1" smtClean="0">
                <a:latin typeface="SutonnyMJ" pitchFamily="2" charset="0"/>
              </a:rPr>
              <a:t>Dci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Aew¯’Z</a:t>
            </a:r>
            <a:r>
              <a:rPr lang="en-GB" dirty="0" smtClean="0">
                <a:latin typeface="SutonnyMJ" pitchFamily="2" charset="0"/>
              </a:rPr>
              <a:t> †</a:t>
            </a:r>
            <a:r>
              <a:rPr lang="en-GB" dirty="0" err="1" smtClean="0">
                <a:latin typeface="SutonnyMJ" pitchFamily="2" charset="0"/>
              </a:rPr>
              <a:t>Kvb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K¤úbkxj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KYv</a:t>
            </a:r>
            <a:r>
              <a:rPr lang="en-GB" dirty="0" smtClean="0">
                <a:latin typeface="SutonnyMJ" pitchFamily="2" charset="0"/>
              </a:rPr>
              <a:t> GKK </a:t>
            </a:r>
            <a:r>
              <a:rPr lang="en-GB" dirty="0" err="1" smtClean="0">
                <a:latin typeface="SutonnyMJ" pitchFamily="2" charset="0"/>
              </a:rPr>
              <a:t>mg‡q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hZ</a:t>
            </a:r>
            <a:r>
              <a:rPr lang="en-GB" dirty="0" smtClean="0">
                <a:latin typeface="SutonnyMJ" pitchFamily="2" charset="0"/>
              </a:rPr>
              <a:t>¸‡</a:t>
            </a:r>
            <a:r>
              <a:rPr lang="en-GB" dirty="0" err="1" smtClean="0">
                <a:latin typeface="SutonnyMJ" pitchFamily="2" charset="0"/>
              </a:rPr>
              <a:t>jv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c~Y</a:t>
            </a:r>
            <a:r>
              <a:rPr lang="en-GB" dirty="0" smtClean="0">
                <a:latin typeface="SutonnyMJ" pitchFamily="2" charset="0"/>
              </a:rPr>
              <a:t>© </a:t>
            </a:r>
            <a:r>
              <a:rPr lang="en-GB" dirty="0" err="1" smtClean="0">
                <a:latin typeface="SutonnyMJ" pitchFamily="2" charset="0"/>
              </a:rPr>
              <a:t>K¤úb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m¤úbœ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K‡i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Zv‡K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K¤úvsK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      </a:t>
            </a:r>
            <a:r>
              <a:rPr lang="en-GB" dirty="0" err="1" smtClean="0">
                <a:latin typeface="SutonnyMJ" pitchFamily="2" charset="0"/>
              </a:rPr>
              <a:t>e‡j</a:t>
            </a:r>
            <a:r>
              <a:rPr lang="en-GB" dirty="0" smtClean="0">
                <a:latin typeface="SutonnyMJ" pitchFamily="2" charset="0"/>
              </a:rPr>
              <a:t>|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msL¨K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K¤úb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m¤úbœ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nq</a:t>
            </a:r>
            <a:r>
              <a:rPr lang="en-GB" dirty="0" smtClean="0">
                <a:latin typeface="SutonnyMJ" pitchFamily="2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GB" dirty="0" smtClean="0">
                <a:latin typeface="SutonnyMJ" pitchFamily="2" charset="0"/>
              </a:rPr>
              <a:t>†m‡K‡Û    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wU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K¤úb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m¤úbœ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nq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1/n</a:t>
            </a:r>
            <a:r>
              <a:rPr lang="en-GB" dirty="0" smtClean="0">
                <a:latin typeface="SutonnyMJ" pitchFamily="2" charset="0"/>
              </a:rPr>
              <a:t> †</a:t>
            </a:r>
            <a:r>
              <a:rPr lang="en-GB" dirty="0" err="1" smtClean="0">
                <a:latin typeface="SutonnyMJ" pitchFamily="2" charset="0"/>
              </a:rPr>
              <a:t>m‡K‡Û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 </a:t>
            </a:r>
            <a:r>
              <a:rPr lang="en-GB" dirty="0" err="1" smtClean="0">
                <a:latin typeface="SutonnyMJ" pitchFamily="2" charset="0"/>
              </a:rPr>
              <a:t>msÁvbymv‡i</a:t>
            </a:r>
            <a:r>
              <a:rPr lang="en-GB" dirty="0" smtClean="0">
                <a:latin typeface="SutonnyMJ" pitchFamily="2" charset="0"/>
              </a:rPr>
              <a:t>,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1/n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      n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1/T -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  -  -  -  (2)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SutonnyMJ" pitchFamily="2" charset="0"/>
              </a:rPr>
              <a:t>       </a:t>
            </a:r>
            <a:r>
              <a:rPr lang="en-GB" dirty="0" err="1" smtClean="0">
                <a:latin typeface="SutonnyMJ" pitchFamily="2" charset="0"/>
              </a:rPr>
              <a:t>mgxKiY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GB" dirty="0" smtClean="0">
                <a:latin typeface="SutonnyMJ" pitchFamily="2" charset="0"/>
              </a:rPr>
              <a:t>I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GB" dirty="0" err="1" smtClean="0">
                <a:latin typeface="SutonnyMJ" pitchFamily="2" charset="0"/>
              </a:rPr>
              <a:t>n‡Z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cvB</a:t>
            </a:r>
            <a:r>
              <a:rPr lang="en-GB" dirty="0" smtClean="0">
                <a:latin typeface="SutonnyMJ" pitchFamily="2" charset="0"/>
              </a:rPr>
              <a:t>,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 = n𝝀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SutonnyMJ" pitchFamily="2" charset="0"/>
              </a:rPr>
              <a:t>       </a:t>
            </a:r>
            <a:r>
              <a:rPr lang="en-GB" dirty="0" err="1" smtClean="0">
                <a:latin typeface="SutonnyMJ" pitchFamily="2" charset="0"/>
              </a:rPr>
              <a:t>A_©vr</a:t>
            </a:r>
            <a:r>
              <a:rPr lang="en-GB" dirty="0" smtClean="0">
                <a:latin typeface="SutonnyMJ" pitchFamily="2" charset="0"/>
              </a:rPr>
              <a:t> Zi½‡eM = </a:t>
            </a:r>
            <a:r>
              <a:rPr lang="en-GB" dirty="0" err="1" smtClean="0">
                <a:latin typeface="SutonnyMJ" pitchFamily="2" charset="0"/>
              </a:rPr>
              <a:t>K¤úvsK</a:t>
            </a:r>
            <a:r>
              <a:rPr lang="en-GB" dirty="0" smtClean="0">
                <a:latin typeface="SutonnyMJ" pitchFamily="2" charset="0"/>
              </a:rPr>
              <a:t>  Zi½‰`N©¨</a:t>
            </a:r>
            <a:endParaRPr lang="en-US" dirty="0" smtClean="0">
              <a:latin typeface="SutonnyMJ" pitchFamily="2" charset="0"/>
            </a:endParaRPr>
          </a:p>
          <a:p>
            <a:r>
              <a:rPr lang="en-GB" dirty="0" smtClean="0">
                <a:latin typeface="SutonnyMJ" pitchFamily="2" charset="0"/>
              </a:rPr>
              <a:t>        </a:t>
            </a:r>
            <a:r>
              <a:rPr lang="en-GB" dirty="0" err="1" smtClean="0">
                <a:latin typeface="SutonnyMJ" pitchFamily="2" charset="0"/>
              </a:rPr>
              <a:t>BnvB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wb‡Y©q</a:t>
            </a:r>
            <a:r>
              <a:rPr lang="en-GB" dirty="0" smtClean="0">
                <a:latin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</a:rPr>
              <a:t>m¤úK</a:t>
            </a:r>
            <a:r>
              <a:rPr lang="en-GB" dirty="0" smtClean="0">
                <a:latin typeface="SutonnyMJ" pitchFamily="2" charset="0"/>
              </a:rPr>
              <a:t>©|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428625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428625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42862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23812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2381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966" y="381000"/>
            <a:ext cx="2673897" cy="205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514600" y="381000"/>
            <a:ext cx="2895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219200"/>
            <a:ext cx="2590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সমস্যাবলী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514600"/>
            <a:ext cx="7924800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mvaviY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gvby‡li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wb¤œZg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K¤úvs‡Ki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ïb‡Z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20Hz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me©vwaK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K¤úvs‡Ki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ïb‡Z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20000Hz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evZv‡m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cÖ‡Z¨K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ÿ‡Î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Zi½‰`N©¨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evZv‡m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332ms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381000"/>
            <a:ext cx="4419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066800" y="1295400"/>
            <a:ext cx="6705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mgvavbt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Avgiv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Rvwb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                                                    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GLv‡b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</a:t>
            </a:r>
          </a:p>
          <a:p>
            <a:r>
              <a:rPr lang="en-US" dirty="0" smtClean="0"/>
              <a:t>                         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= n</a:t>
            </a:r>
            <a:r>
              <a:rPr lang="en-US" baseline="-25000" dirty="0" smtClean="0"/>
              <a:t>1</a:t>
            </a:r>
            <a:r>
              <a:rPr lang="en-US" dirty="0" smtClean="0"/>
              <a:t>𝜆</a:t>
            </a:r>
            <a:r>
              <a:rPr lang="en-US" baseline="-25000" dirty="0" smtClean="0"/>
              <a:t>1</a:t>
            </a:r>
            <a:r>
              <a:rPr lang="en-US" dirty="0" smtClean="0"/>
              <a:t>                                                    n</a:t>
            </a:r>
            <a:r>
              <a:rPr lang="en-US" baseline="-25000" dirty="0" smtClean="0"/>
              <a:t>1 </a:t>
            </a:r>
            <a:r>
              <a:rPr lang="en-US" dirty="0" smtClean="0"/>
              <a:t>= 20Hz</a:t>
            </a:r>
          </a:p>
          <a:p>
            <a:r>
              <a:rPr lang="en-US" dirty="0" smtClean="0"/>
              <a:t>                         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,</a:t>
            </a:r>
            <a:r>
              <a:rPr lang="en-US" dirty="0" smtClean="0"/>
              <a:t> 𝜆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= v</a:t>
            </a:r>
            <a:r>
              <a:rPr lang="en-US" baseline="-25000" dirty="0" smtClean="0"/>
              <a:t>1/</a:t>
            </a:r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                                                 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 20000Hz</a:t>
            </a:r>
          </a:p>
          <a:p>
            <a:r>
              <a:rPr lang="en-US" dirty="0" smtClean="0"/>
              <a:t>                                 </a:t>
            </a:r>
            <a:r>
              <a:rPr lang="en-US" dirty="0" smtClean="0"/>
              <a:t>    = 332</a:t>
            </a:r>
            <a:r>
              <a:rPr lang="en-US" baseline="-25000" dirty="0" smtClean="0"/>
              <a:t>/20</a:t>
            </a:r>
            <a:r>
              <a:rPr lang="en-US" dirty="0" smtClean="0"/>
              <a:t>                                                   v </a:t>
            </a:r>
            <a:r>
              <a:rPr lang="en-US" dirty="0" smtClean="0"/>
              <a:t>= 332ms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                                 </a:t>
            </a:r>
            <a:r>
              <a:rPr lang="en-US" dirty="0" smtClean="0"/>
              <a:t>   </a:t>
            </a:r>
            <a:r>
              <a:rPr lang="en-US" dirty="0" smtClean="0"/>
              <a:t>= 16.6 m (</a:t>
            </a:r>
            <a:r>
              <a:rPr lang="en-US" dirty="0" err="1" smtClean="0"/>
              <a:t>Ans</a:t>
            </a:r>
            <a:r>
              <a:rPr lang="en-US" dirty="0" smtClean="0"/>
              <a:t>:)                                𝜆</a:t>
            </a:r>
            <a:r>
              <a:rPr lang="en-US" baseline="-25000" dirty="0" smtClean="0"/>
              <a:t>1 </a:t>
            </a:r>
            <a:r>
              <a:rPr lang="en-US" dirty="0" smtClean="0"/>
              <a:t>= ? </a:t>
            </a:r>
            <a:endParaRPr lang="en-US" dirty="0" smtClean="0"/>
          </a:p>
          <a:p>
            <a:r>
              <a:rPr lang="en-US" dirty="0" err="1" smtClean="0">
                <a:latin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 n</a:t>
            </a:r>
            <a:r>
              <a:rPr lang="en-US" baseline="-25000" dirty="0" smtClean="0"/>
              <a:t>2</a:t>
            </a:r>
            <a:r>
              <a:rPr lang="en-US" dirty="0" smtClean="0"/>
              <a:t>𝜆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                                             </a:t>
            </a:r>
            <a:r>
              <a:rPr lang="en-US" dirty="0" smtClean="0"/>
              <a:t>    </a:t>
            </a:r>
            <a:r>
              <a:rPr lang="en-US" dirty="0" smtClean="0"/>
              <a:t>𝜆</a:t>
            </a:r>
            <a:r>
              <a:rPr lang="en-US" baseline="-25000" dirty="0" smtClean="0"/>
              <a:t>2 </a:t>
            </a:r>
            <a:r>
              <a:rPr lang="en-US" dirty="0" smtClean="0"/>
              <a:t>= ?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,</a:t>
            </a:r>
            <a:r>
              <a:rPr lang="en-US" dirty="0" smtClean="0"/>
              <a:t> 𝜆</a:t>
            </a:r>
            <a:r>
              <a:rPr lang="en-US" baseline="-25000" dirty="0" smtClean="0"/>
              <a:t>2</a:t>
            </a:r>
            <a:r>
              <a:rPr lang="en-US" dirty="0" smtClean="0"/>
              <a:t> =  </a:t>
            </a:r>
            <a:r>
              <a:rPr lang="en-US" dirty="0" smtClean="0"/>
              <a:t>v</a:t>
            </a:r>
            <a:r>
              <a:rPr lang="en-US" baseline="-25000" dirty="0" smtClean="0"/>
              <a:t>2/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         =  </a:t>
            </a:r>
            <a:r>
              <a:rPr lang="en-US" dirty="0" smtClean="0"/>
              <a:t>332/20000</a:t>
            </a:r>
            <a:endParaRPr lang="en-US" dirty="0" smtClean="0"/>
          </a:p>
          <a:p>
            <a:r>
              <a:rPr lang="en-US" dirty="0" smtClean="0"/>
              <a:t>            = 0.0166 m (</a:t>
            </a:r>
            <a:r>
              <a:rPr lang="en-US" dirty="0" err="1" smtClean="0"/>
              <a:t>Ans</a:t>
            </a:r>
            <a:r>
              <a:rPr lang="en-US" dirty="0" smtClean="0"/>
              <a:t>:)  </a:t>
            </a:r>
          </a:p>
          <a:p>
            <a:endParaRPr lang="en-US" dirty="0" smtClean="0"/>
          </a:p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152400" y="0"/>
            <a:ext cx="9525000" cy="70104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0" y="2590800"/>
            <a:ext cx="46482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3657600" y="1447800"/>
            <a:ext cx="1981200" cy="1143000"/>
          </a:xfrm>
          <a:prstGeom prst="triangle">
            <a:avLst>
              <a:gd name="adj" fmla="val 51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757383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rame 3"/>
          <p:cNvSpPr/>
          <p:nvPr/>
        </p:nvSpPr>
        <p:spPr>
          <a:xfrm>
            <a:off x="-152400" y="0"/>
            <a:ext cx="9525000" cy="70104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5344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981200" y="609600"/>
            <a:ext cx="4648200" cy="1143000"/>
          </a:xfrm>
          <a:prstGeom prst="leftRightArrow">
            <a:avLst>
              <a:gd name="adj1" fmla="val 74935"/>
              <a:gd name="adj2" fmla="val 40649"/>
            </a:avLst>
          </a:prstGeom>
          <a:solidFill>
            <a:srgbClr val="00206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971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133600"/>
            <a:ext cx="5029200" cy="329320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শহিদুল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বি,এস,সি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স্বর্ণপদকপ্রাপ্ত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এম,এসসি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রা.বি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সিরাজগঞ্জ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নম্বরঃ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০১৭২২ ০২৯৯৮৪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shahidul.tdc@gmail.com</a:t>
            </a:r>
          </a:p>
        </p:txBody>
      </p:sp>
      <p:pic>
        <p:nvPicPr>
          <p:cNvPr id="48129" name="Picture 1" descr="R:\01722029984\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133600"/>
            <a:ext cx="2743200" cy="3292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1905000" y="914400"/>
            <a:ext cx="4648200" cy="1143000"/>
          </a:xfrm>
          <a:prstGeom prst="leftRightArrow">
            <a:avLst>
              <a:gd name="adj1" fmla="val 74935"/>
              <a:gd name="adj2" fmla="val 40649"/>
            </a:avLst>
          </a:prstGeom>
          <a:solidFill>
            <a:srgbClr val="00206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743200"/>
            <a:ext cx="3733800" cy="304698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তরঙ্গ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পিরিয়ডঃ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১৯/0৬/20২২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524000" y="457200"/>
            <a:ext cx="59436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latin typeface="SutonnyMJ" pitchFamily="2" charset="0"/>
              </a:rPr>
              <a:t> 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819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https://www.myacademybd.com/maap/helper/chapter_images/14229538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716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838200"/>
            <a:ext cx="599555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আমরা কী দেখলাম?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2743200"/>
            <a:ext cx="36576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তরঙ্গ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143000" y="457200"/>
            <a:ext cx="6858000" cy="2209800"/>
          </a:xfrm>
          <a:prstGeom prst="downArrowCallout">
            <a:avLst>
              <a:gd name="adj1" fmla="val 25392"/>
              <a:gd name="adj2" fmla="val 43608"/>
              <a:gd name="adj3" fmla="val 25000"/>
              <a:gd name="adj4" fmla="val 58372"/>
            </a:avLst>
          </a:prstGeom>
          <a:solidFill>
            <a:srgbClr val="92D050"/>
          </a:solidFill>
          <a:ln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2743200"/>
            <a:ext cx="8458200" cy="1143000"/>
            <a:chOff x="3103808" y="203910"/>
            <a:chExt cx="5911404" cy="865035"/>
          </a:xfrm>
          <a:solidFill>
            <a:srgbClr val="00CCFF"/>
          </a:solidFill>
        </p:grpSpPr>
        <p:sp>
          <p:nvSpPr>
            <p:cNvPr id="7" name="Flowchart: Preparation 6"/>
            <p:cNvSpPr/>
            <p:nvPr/>
          </p:nvSpPr>
          <p:spPr>
            <a:xfrm>
              <a:off x="3796135" y="218939"/>
              <a:ext cx="4793030" cy="850006"/>
            </a:xfrm>
            <a:prstGeom prst="flowChartPreparation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 </a:t>
              </a:r>
              <a:r>
                <a:rPr lang="en-US" sz="5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তরঙ্গ</a:t>
              </a:r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 </a:t>
              </a:r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(Waves)</a:t>
              </a:r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7637169" y="203911"/>
              <a:ext cx="1378043" cy="865033"/>
            </a:xfrm>
            <a:prstGeom prst="chevron">
              <a:avLst>
                <a:gd name="adj" fmla="val 92463"/>
              </a:avLst>
            </a:prstGeom>
            <a:solidFill>
              <a:srgbClr val="CC34AF"/>
            </a:solidFill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 rot="10800000">
              <a:off x="3103808" y="203910"/>
              <a:ext cx="1545466" cy="865034"/>
            </a:xfrm>
            <a:prstGeom prst="chevron">
              <a:avLst>
                <a:gd name="adj" fmla="val 100104"/>
              </a:avLst>
            </a:prstGeom>
            <a:solidFill>
              <a:srgbClr val="C937BF"/>
            </a:solidFill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57200" y="457200"/>
            <a:ext cx="8153400" cy="1524000"/>
          </a:xfrm>
          <a:prstGeom prst="downArrowCallout">
            <a:avLst>
              <a:gd name="adj1" fmla="val 15909"/>
              <a:gd name="adj2" fmla="val 25000"/>
              <a:gd name="adj3" fmla="val 25000"/>
              <a:gd name="adj4" fmla="val 58372"/>
            </a:avLst>
          </a:prstGeom>
          <a:solidFill>
            <a:srgbClr val="0066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143000" y="1981200"/>
            <a:ext cx="7696200" cy="811369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তরঙ্গ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সংশ্লিষ্ট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কয়েকটি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রাশি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জানতে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;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04800" y="1981200"/>
            <a:ext cx="1269684" cy="811369"/>
          </a:xfrm>
          <a:prstGeom prst="homePlate">
            <a:avLst/>
          </a:prstGeom>
          <a:solidFill>
            <a:srgbClr val="00CCFF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143001" y="3124200"/>
            <a:ext cx="7696200" cy="822733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তরঙ্গবেগ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কম্পাংক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তরঙ্গদৈর্ঘ্যের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স্থাপন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 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;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143001" y="4343400"/>
            <a:ext cx="7696199" cy="811369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গাণিতিক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সমস্যাবলীর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সমাধান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 পারবে।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04800" y="3124200"/>
            <a:ext cx="1269684" cy="811369"/>
          </a:xfrm>
          <a:prstGeom prst="homePlate">
            <a:avLst/>
          </a:prstGeom>
          <a:solidFill>
            <a:srgbClr val="00CCFF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04800" y="4343400"/>
            <a:ext cx="1269684" cy="811369"/>
          </a:xfrm>
          <a:prstGeom prst="homePlate">
            <a:avLst/>
          </a:prstGeom>
          <a:solidFill>
            <a:srgbClr val="00CCFF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35471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</a:rPr>
              <a:t>Zi½‰`N©¨t 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SutonnyMJ" pitchFamily="2" charset="0"/>
              </a:rPr>
              <a:t>Zi‡½i </a:t>
            </a:r>
            <a:r>
              <a:rPr lang="en-GB" sz="2800" dirty="0" err="1" smtClean="0">
                <a:latin typeface="SutonnyMJ" pitchFamily="2" charset="0"/>
              </a:rPr>
              <a:t>Dci</a:t>
            </a:r>
            <a:r>
              <a:rPr lang="en-GB" sz="2800" dirty="0" smtClean="0">
                <a:latin typeface="SutonnyMJ" pitchFamily="2" charset="0"/>
              </a:rPr>
              <a:t> GKB `</a:t>
            </a:r>
            <a:r>
              <a:rPr lang="en-GB" sz="2800" dirty="0" err="1" smtClean="0">
                <a:latin typeface="SutonnyMJ" pitchFamily="2" charset="0"/>
              </a:rPr>
              <a:t>kvq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Av‡Q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Ggb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ci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ci</a:t>
            </a:r>
            <a:r>
              <a:rPr lang="en-GB" sz="2800" dirty="0" smtClean="0">
                <a:latin typeface="SutonnyMJ" pitchFamily="2" charset="0"/>
              </a:rPr>
              <a:t> `</a:t>
            </a:r>
            <a:r>
              <a:rPr lang="en-GB" sz="2800" dirty="0" err="1" smtClean="0">
                <a:latin typeface="SutonnyMJ" pitchFamily="2" charset="0"/>
              </a:rPr>
              <a:t>ywU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KYvi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ga¨eZ©x</a:t>
            </a:r>
            <a:r>
              <a:rPr lang="en-GB" sz="2800" dirty="0" smtClean="0">
                <a:latin typeface="SutonnyMJ" pitchFamily="2" charset="0"/>
              </a:rPr>
              <a:t> `~</a:t>
            </a:r>
            <a:r>
              <a:rPr lang="en-GB" sz="2800" dirty="0" err="1" smtClean="0">
                <a:latin typeface="SutonnyMJ" pitchFamily="2" charset="0"/>
              </a:rPr>
              <a:t>iZ¡B</a:t>
            </a:r>
            <a:r>
              <a:rPr lang="en-GB" sz="2800" dirty="0" smtClean="0">
                <a:latin typeface="SutonnyMJ" pitchFamily="2" charset="0"/>
              </a:rPr>
              <a:t> Zi½‰`N©¨| </a:t>
            </a:r>
            <a:r>
              <a:rPr lang="en-GB" sz="2800" dirty="0" err="1" smtClean="0">
                <a:latin typeface="SutonnyMJ" pitchFamily="2" charset="0"/>
              </a:rPr>
              <a:t>K¤úbkxj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GKwU</a:t>
            </a:r>
            <a:r>
              <a:rPr lang="en-GB" sz="2800" dirty="0" smtClean="0">
                <a:latin typeface="SutonnyMJ" pitchFamily="2" charset="0"/>
              </a:rPr>
              <a:t> e¯‘ </a:t>
            </a:r>
            <a:r>
              <a:rPr lang="en-GB" sz="2800" dirty="0" err="1" smtClean="0">
                <a:latin typeface="SutonnyMJ" pitchFamily="2" charset="0"/>
              </a:rPr>
              <a:t>KYvi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GKwU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c~Y</a:t>
            </a:r>
            <a:r>
              <a:rPr lang="en-GB" sz="2800" dirty="0" smtClean="0">
                <a:latin typeface="SutonnyMJ" pitchFamily="2" charset="0"/>
              </a:rPr>
              <a:t>© </a:t>
            </a:r>
            <a:r>
              <a:rPr lang="en-GB" sz="2800" dirty="0" err="1" smtClean="0">
                <a:latin typeface="SutonnyMJ" pitchFamily="2" charset="0"/>
              </a:rPr>
              <a:t>K¤ú‡b</a:t>
            </a:r>
            <a:r>
              <a:rPr lang="en-GB" sz="2800" dirty="0" smtClean="0">
                <a:latin typeface="SutonnyMJ" pitchFamily="2" charset="0"/>
              </a:rPr>
              <a:t> †h </a:t>
            </a:r>
            <a:r>
              <a:rPr lang="en-GB" sz="2800" dirty="0" err="1" smtClean="0">
                <a:latin typeface="SutonnyMJ" pitchFamily="2" charset="0"/>
              </a:rPr>
              <a:t>mgq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jv‡M</a:t>
            </a:r>
            <a:r>
              <a:rPr lang="en-GB" sz="2800" dirty="0" smtClean="0">
                <a:latin typeface="SutonnyMJ" pitchFamily="2" charset="0"/>
              </a:rPr>
              <a:t> †</a:t>
            </a:r>
            <a:r>
              <a:rPr lang="en-GB" sz="2800" dirty="0" err="1" smtClean="0">
                <a:latin typeface="SutonnyMJ" pitchFamily="2" charset="0"/>
              </a:rPr>
              <a:t>mB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mg‡q</a:t>
            </a:r>
            <a:r>
              <a:rPr lang="en-GB" sz="2800" dirty="0" smtClean="0">
                <a:latin typeface="SutonnyMJ" pitchFamily="2" charset="0"/>
              </a:rPr>
              <a:t> Zi½ </a:t>
            </a:r>
            <a:r>
              <a:rPr lang="en-GB" sz="2800" dirty="0" err="1" smtClean="0">
                <a:latin typeface="SutonnyMJ" pitchFamily="2" charset="0"/>
              </a:rPr>
              <a:t>hZUzKz</a:t>
            </a:r>
            <a:r>
              <a:rPr lang="en-GB" sz="2800" dirty="0" smtClean="0">
                <a:latin typeface="SutonnyMJ" pitchFamily="2" charset="0"/>
              </a:rPr>
              <a:t> `~</a:t>
            </a:r>
            <a:r>
              <a:rPr lang="en-GB" sz="2800" dirty="0" err="1" smtClean="0">
                <a:latin typeface="SutonnyMJ" pitchFamily="2" charset="0"/>
              </a:rPr>
              <a:t>iZ</a:t>
            </a:r>
            <a:r>
              <a:rPr lang="en-GB" sz="2800" dirty="0" smtClean="0">
                <a:latin typeface="SutonnyMJ" pitchFamily="2" charset="0"/>
              </a:rPr>
              <a:t>¡ </a:t>
            </a:r>
            <a:r>
              <a:rPr lang="en-GB" sz="2800" dirty="0" err="1" smtClean="0">
                <a:latin typeface="SutonnyMJ" pitchFamily="2" charset="0"/>
              </a:rPr>
              <a:t>AwZµg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K‡i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Zv‡K</a:t>
            </a:r>
            <a:r>
              <a:rPr lang="en-GB" sz="2800" dirty="0" smtClean="0">
                <a:latin typeface="SutonnyMJ" pitchFamily="2" charset="0"/>
              </a:rPr>
              <a:t> Zi½‰`N©¨ </a:t>
            </a:r>
            <a:r>
              <a:rPr lang="en-GB" sz="2800" dirty="0" err="1" smtClean="0">
                <a:latin typeface="SutonnyMJ" pitchFamily="2" charset="0"/>
              </a:rPr>
              <a:t>e‡j</a:t>
            </a:r>
            <a:r>
              <a:rPr lang="en-GB" sz="2800" dirty="0" smtClean="0">
                <a:latin typeface="SutonnyMJ" pitchFamily="2" charset="0"/>
              </a:rPr>
              <a:t>| G‡K λ </a:t>
            </a:r>
            <a:r>
              <a:rPr lang="en-GB" sz="2800" dirty="0" err="1" smtClean="0">
                <a:latin typeface="SutonnyMJ" pitchFamily="2" charset="0"/>
              </a:rPr>
              <a:t>Øviv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cÖKvk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Kiv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nq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Ges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Gi</a:t>
            </a:r>
            <a:r>
              <a:rPr lang="en-GB" sz="2800" dirty="0" smtClean="0">
                <a:latin typeface="SutonnyMJ" pitchFamily="2" charset="0"/>
              </a:rPr>
              <a:t> GKK </a:t>
            </a:r>
            <a:r>
              <a:rPr lang="en-GB" sz="2800" dirty="0" err="1" smtClean="0">
                <a:latin typeface="SutonnyMJ" pitchFamily="2" charset="0"/>
              </a:rPr>
              <a:t>wgUvi</a:t>
            </a:r>
            <a:r>
              <a:rPr lang="en-GB" sz="2800" dirty="0" smtClean="0">
                <a:latin typeface="SutonnyMJ" pitchFamily="2" charset="0"/>
              </a:rPr>
              <a:t> (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800" dirty="0" smtClean="0">
                <a:latin typeface="SutonnyMJ" pitchFamily="2" charset="0"/>
              </a:rPr>
              <a:t>)|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343400"/>
            <a:ext cx="8382000" cy="2254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sz="4000" b="1" dirty="0" smtClean="0">
                <a:latin typeface="SutonnyMJ" pitchFamily="2" charset="0"/>
              </a:rPr>
              <a:t>Zi½‡eM: </a:t>
            </a:r>
          </a:p>
          <a:p>
            <a:pPr lvl="0" algn="just">
              <a:lnSpc>
                <a:spcPct val="150000"/>
              </a:lnSpc>
            </a:pPr>
            <a:r>
              <a:rPr lang="en-GB" sz="2800" dirty="0" err="1" smtClean="0">
                <a:latin typeface="SutonnyMJ" pitchFamily="2" charset="0"/>
              </a:rPr>
              <a:t>wbw`©ó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w`‡K</a:t>
            </a:r>
            <a:r>
              <a:rPr lang="en-GB" sz="2800" dirty="0" smtClean="0">
                <a:latin typeface="SutonnyMJ" pitchFamily="2" charset="0"/>
              </a:rPr>
              <a:t> Zi½ GK †</a:t>
            </a:r>
            <a:r>
              <a:rPr lang="en-GB" sz="2800" dirty="0" err="1" smtClean="0">
                <a:latin typeface="SutonnyMJ" pitchFamily="2" charset="0"/>
              </a:rPr>
              <a:t>m‡K‡Û</a:t>
            </a:r>
            <a:r>
              <a:rPr lang="en-GB" sz="2800" dirty="0" smtClean="0">
                <a:latin typeface="SutonnyMJ" pitchFamily="2" charset="0"/>
              </a:rPr>
              <a:t> †h `~</a:t>
            </a:r>
            <a:r>
              <a:rPr lang="en-GB" sz="2800" dirty="0" err="1" smtClean="0">
                <a:latin typeface="SutonnyMJ" pitchFamily="2" charset="0"/>
              </a:rPr>
              <a:t>iZ</a:t>
            </a:r>
            <a:r>
              <a:rPr lang="en-GB" sz="2800" dirty="0" smtClean="0">
                <a:latin typeface="SutonnyMJ" pitchFamily="2" charset="0"/>
              </a:rPr>
              <a:t>¡ </a:t>
            </a:r>
            <a:r>
              <a:rPr lang="en-GB" sz="2800" dirty="0" err="1" smtClean="0">
                <a:latin typeface="SutonnyMJ" pitchFamily="2" charset="0"/>
              </a:rPr>
              <a:t>AwZµg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K‡i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Zv‡K</a:t>
            </a:r>
            <a:r>
              <a:rPr lang="en-GB" sz="2800" dirty="0" smtClean="0">
                <a:latin typeface="SutonnyMJ" pitchFamily="2" charset="0"/>
              </a:rPr>
              <a:t> Zi½ †</a:t>
            </a:r>
            <a:r>
              <a:rPr lang="en-GB" sz="2800" dirty="0" err="1" smtClean="0">
                <a:latin typeface="SutonnyMJ" pitchFamily="2" charset="0"/>
              </a:rPr>
              <a:t>eM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e‡j</a:t>
            </a:r>
            <a:r>
              <a:rPr lang="en-GB" sz="2800" dirty="0" smtClean="0">
                <a:latin typeface="SutonnyMJ" pitchFamily="2" charset="0"/>
              </a:rPr>
              <a:t>| Zi½ †</a:t>
            </a:r>
            <a:r>
              <a:rPr lang="en-GB" sz="2800" dirty="0" err="1" smtClean="0">
                <a:latin typeface="SutonnyMJ" pitchFamily="2" charset="0"/>
              </a:rPr>
              <a:t>e‡Mi</a:t>
            </a:r>
            <a:r>
              <a:rPr lang="en-GB" sz="2800" dirty="0" smtClean="0">
                <a:latin typeface="SutonnyMJ" pitchFamily="2" charset="0"/>
              </a:rPr>
              <a:t> GKK </a:t>
            </a:r>
            <a:r>
              <a:rPr lang="en-GB" sz="2800" dirty="0" err="1" smtClean="0">
                <a:latin typeface="SutonnyMJ" pitchFamily="2" charset="0"/>
              </a:rPr>
              <a:t>wgUvi</a:t>
            </a:r>
            <a:r>
              <a:rPr lang="en-GB" sz="2800" dirty="0" smtClean="0">
                <a:latin typeface="SutonnyMJ" pitchFamily="2" charset="0"/>
              </a:rPr>
              <a:t>/ †</a:t>
            </a:r>
            <a:r>
              <a:rPr lang="en-GB" sz="2800" dirty="0" err="1" smtClean="0">
                <a:latin typeface="SutonnyMJ" pitchFamily="2" charset="0"/>
              </a:rPr>
              <a:t>m‡KÛ</a:t>
            </a:r>
            <a:r>
              <a:rPr lang="en-GB" sz="2800" dirty="0" smtClean="0">
                <a:latin typeface="SutonnyMJ" pitchFamily="2" charset="0"/>
              </a:rPr>
              <a:t> (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800" dirty="0" smtClean="0">
                <a:latin typeface="SutonnyMJ" pitchFamily="2" charset="0"/>
              </a:rPr>
              <a:t>)|</a:t>
            </a:r>
            <a:endParaRPr lang="en-US" sz="2800" dirty="0">
              <a:latin typeface="Sutonny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304800"/>
            <a:ext cx="44958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SutonnyMJ" pitchFamily="2" charset="0"/>
              </a:rPr>
              <a:t>`</a:t>
            </a:r>
            <a:r>
              <a:rPr lang="en-GB" sz="4000" b="1" dirty="0" err="1" smtClean="0">
                <a:latin typeface="SutonnyMJ" pitchFamily="2" charset="0"/>
              </a:rPr>
              <a:t>kv</a:t>
            </a:r>
            <a:r>
              <a:rPr lang="en-GB" sz="4000" b="1" dirty="0" smtClean="0">
                <a:latin typeface="SutonnyMJ" pitchFamily="2" charset="0"/>
              </a:rPr>
              <a:t>: </a:t>
            </a:r>
            <a:endParaRPr lang="en-US" sz="4000" dirty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22960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n-GB" sz="2800" dirty="0" smtClean="0">
                <a:latin typeface="SutonnyMJ" pitchFamily="2" charset="0"/>
              </a:rPr>
              <a:t>†</a:t>
            </a:r>
            <a:r>
              <a:rPr lang="en-GB" sz="2800" dirty="0" err="1" smtClean="0">
                <a:latin typeface="SutonnyMJ" pitchFamily="2" charset="0"/>
              </a:rPr>
              <a:t>Kv‡bv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GKwU</a:t>
            </a:r>
            <a:r>
              <a:rPr lang="en-GB" sz="2800" dirty="0" smtClean="0">
                <a:latin typeface="SutonnyMJ" pitchFamily="2" charset="0"/>
              </a:rPr>
              <a:t> Zi½vwqZ </a:t>
            </a:r>
            <a:r>
              <a:rPr lang="en-GB" sz="2800" dirty="0" err="1" smtClean="0">
                <a:latin typeface="SutonnyMJ" pitchFamily="2" charset="0"/>
              </a:rPr>
              <a:t>KYvi</a:t>
            </a:r>
            <a:r>
              <a:rPr lang="en-GB" sz="2800" dirty="0" smtClean="0">
                <a:latin typeface="SutonnyMJ" pitchFamily="2" charset="0"/>
              </a:rPr>
              <a:t> †h †</a:t>
            </a:r>
            <a:r>
              <a:rPr lang="en-GB" sz="2800" dirty="0" err="1" smtClean="0">
                <a:latin typeface="SutonnyMJ" pitchFamily="2" charset="0"/>
              </a:rPr>
              <a:t>Kv‡bv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gyn</a:t>
            </a:r>
            <a:r>
              <a:rPr lang="en-GB" sz="2800" dirty="0" smtClean="0">
                <a:latin typeface="SutonnyMJ" pitchFamily="2" charset="0"/>
              </a:rPr>
              <a:t>~‡</a:t>
            </a:r>
            <a:r>
              <a:rPr lang="en-GB" sz="2800" dirty="0" err="1" smtClean="0">
                <a:latin typeface="SutonnyMJ" pitchFamily="2" charset="0"/>
              </a:rPr>
              <a:t>Z©i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MwZi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mvgwMÖK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Ae¯’v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cÖKvkK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ivwk‡K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Zvi</a:t>
            </a:r>
            <a:r>
              <a:rPr lang="en-GB" sz="2800" dirty="0" smtClean="0">
                <a:latin typeface="SutonnyMJ" pitchFamily="2" charset="0"/>
              </a:rPr>
              <a:t> `</a:t>
            </a:r>
            <a:r>
              <a:rPr lang="en-GB" sz="2800" dirty="0" err="1" smtClean="0">
                <a:latin typeface="SutonnyMJ" pitchFamily="2" charset="0"/>
              </a:rPr>
              <a:t>kv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e‡j</a:t>
            </a:r>
            <a:r>
              <a:rPr lang="en-GB" sz="2800" dirty="0" smtClean="0">
                <a:latin typeface="SutonnyMJ" pitchFamily="2" charset="0"/>
              </a:rPr>
              <a:t>| </a:t>
            </a:r>
            <a:r>
              <a:rPr lang="en-GB" sz="2800" dirty="0" err="1" smtClean="0">
                <a:latin typeface="SutonnyMJ" pitchFamily="2" charset="0"/>
              </a:rPr>
              <a:t>MwZi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mvgwMÖK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Ae¯’v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ej‡Z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KYvi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MwZi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w`K</a:t>
            </a:r>
            <a:r>
              <a:rPr lang="en-GB" sz="2800" dirty="0" smtClean="0">
                <a:latin typeface="SutonnyMJ" pitchFamily="2" charset="0"/>
              </a:rPr>
              <a:t>, </a:t>
            </a:r>
            <a:r>
              <a:rPr lang="en-GB" sz="2800" dirty="0" err="1" smtClean="0">
                <a:latin typeface="SutonnyMJ" pitchFamily="2" charset="0"/>
              </a:rPr>
              <a:t>Z¡iY</a:t>
            </a:r>
            <a:r>
              <a:rPr lang="en-GB" sz="2800" dirty="0" smtClean="0">
                <a:latin typeface="SutonnyMJ" pitchFamily="2" charset="0"/>
              </a:rPr>
              <a:t>, </a:t>
            </a:r>
            <a:r>
              <a:rPr lang="en-GB" sz="2800" dirty="0" err="1" smtClean="0">
                <a:latin typeface="SutonnyMJ" pitchFamily="2" charset="0"/>
              </a:rPr>
              <a:t>miY</a:t>
            </a:r>
            <a:r>
              <a:rPr lang="en-GB" sz="2800" dirty="0" smtClean="0">
                <a:latin typeface="SutonnyMJ" pitchFamily="2" charset="0"/>
              </a:rPr>
              <a:t>, †</a:t>
            </a:r>
            <a:r>
              <a:rPr lang="en-GB" sz="2800" dirty="0" err="1" smtClean="0">
                <a:latin typeface="SutonnyMJ" pitchFamily="2" charset="0"/>
              </a:rPr>
              <a:t>eM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BZ¨vw</a:t>
            </a:r>
            <a:r>
              <a:rPr lang="en-GB" sz="2800" dirty="0" smtClean="0">
                <a:latin typeface="SutonnyMJ" pitchFamily="2" charset="0"/>
              </a:rPr>
              <a:t>` </a:t>
            </a:r>
            <a:r>
              <a:rPr lang="en-GB" sz="2800" dirty="0" err="1" smtClean="0">
                <a:latin typeface="SutonnyMJ" pitchFamily="2" charset="0"/>
              </a:rPr>
              <a:t>eySvq</a:t>
            </a:r>
            <a:r>
              <a:rPr lang="en-GB" sz="2800" dirty="0" smtClean="0">
                <a:latin typeface="SutonnyMJ" pitchFamily="2" charset="0"/>
              </a:rPr>
              <a:t>| </a:t>
            </a:r>
            <a:r>
              <a:rPr lang="en-GB" sz="2800" dirty="0" err="1" smtClean="0">
                <a:latin typeface="SutonnyMJ" pitchFamily="2" charset="0"/>
              </a:rPr>
              <a:t>AbycÖ</a:t>
            </a:r>
            <a:r>
              <a:rPr lang="en-GB" sz="2800" dirty="0" smtClean="0">
                <a:latin typeface="SutonnyMJ" pitchFamily="2" charset="0"/>
              </a:rPr>
              <a:t>¯’ Zi‡½i </a:t>
            </a:r>
            <a:r>
              <a:rPr lang="en-GB" sz="2800" dirty="0" err="1" smtClean="0">
                <a:latin typeface="SutonnyMJ" pitchFamily="2" charset="0"/>
              </a:rPr>
              <a:t>EaŸ©P~ovmg~n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wb¤œP~ovmg~n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me©`v</a:t>
            </a:r>
            <a:r>
              <a:rPr lang="en-GB" sz="2800" dirty="0" smtClean="0">
                <a:latin typeface="SutonnyMJ" pitchFamily="2" charset="0"/>
              </a:rPr>
              <a:t> GKB `</a:t>
            </a:r>
            <a:r>
              <a:rPr lang="en-GB" sz="2800" dirty="0" err="1" smtClean="0">
                <a:latin typeface="SutonnyMJ" pitchFamily="2" charset="0"/>
              </a:rPr>
              <a:t>kvq</a:t>
            </a:r>
            <a:r>
              <a:rPr lang="en-GB" sz="2800" dirty="0" smtClean="0">
                <a:latin typeface="SutonnyMJ" pitchFamily="2" charset="0"/>
              </a:rPr>
              <a:t> _</a:t>
            </a:r>
            <a:r>
              <a:rPr lang="en-GB" sz="2800" dirty="0" err="1" smtClean="0">
                <a:latin typeface="SutonnyMJ" pitchFamily="2" charset="0"/>
              </a:rPr>
              <a:t>v‡K</a:t>
            </a:r>
            <a:r>
              <a:rPr lang="en-GB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971801"/>
            <a:ext cx="41148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SutonnyMJ" pitchFamily="2" charset="0"/>
              </a:rPr>
              <a:t> Zi½ </a:t>
            </a:r>
            <a:r>
              <a:rPr lang="en-GB" sz="4000" b="1" dirty="0" err="1" smtClean="0">
                <a:latin typeface="SutonnyMJ" pitchFamily="2" charset="0"/>
              </a:rPr>
              <a:t>kxl</a:t>
            </a:r>
            <a:r>
              <a:rPr lang="en-GB" sz="4000" b="1" dirty="0" smtClean="0">
                <a:latin typeface="SutonnyMJ" pitchFamily="2" charset="0"/>
              </a:rPr>
              <a:t>© </a:t>
            </a:r>
            <a:r>
              <a:rPr lang="en-GB" sz="4000" b="1" dirty="0" err="1" smtClean="0">
                <a:latin typeface="SutonnyMJ" pitchFamily="2" charset="0"/>
              </a:rPr>
              <a:t>ev</a:t>
            </a:r>
            <a:r>
              <a:rPr lang="en-GB" sz="4000" b="1" dirty="0" smtClean="0">
                <a:latin typeface="SutonnyMJ" pitchFamily="2" charset="0"/>
              </a:rPr>
              <a:t> Zi½ </a:t>
            </a:r>
            <a:r>
              <a:rPr lang="en-GB" sz="4000" b="1" dirty="0" err="1" smtClean="0">
                <a:latin typeface="SutonnyMJ" pitchFamily="2" charset="0"/>
              </a:rPr>
              <a:t>P~ovt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3657600"/>
            <a:ext cx="8077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800" dirty="0" err="1" smtClean="0">
                <a:latin typeface="SutonnyMJ" pitchFamily="2" charset="0"/>
              </a:rPr>
              <a:t>Avo</a:t>
            </a:r>
            <a:r>
              <a:rPr lang="en-GB" sz="2800" dirty="0" smtClean="0">
                <a:latin typeface="SutonnyMJ" pitchFamily="2" charset="0"/>
              </a:rPr>
              <a:t> Zi‡½i †</a:t>
            </a:r>
            <a:r>
              <a:rPr lang="en-GB" sz="2800" dirty="0" err="1" smtClean="0">
                <a:latin typeface="SutonnyMJ" pitchFamily="2" charset="0"/>
              </a:rPr>
              <a:t>ÿ‡Î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abvZœK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w`‡K</a:t>
            </a:r>
            <a:r>
              <a:rPr lang="en-GB" sz="2800" dirty="0" smtClean="0">
                <a:latin typeface="SutonnyMJ" pitchFamily="2" charset="0"/>
              </a:rPr>
              <a:t> GK Zi½‰`‡N©¨ </a:t>
            </a:r>
            <a:r>
              <a:rPr lang="en-GB" sz="2800" dirty="0" err="1" smtClean="0">
                <a:latin typeface="SutonnyMJ" pitchFamily="2" charset="0"/>
              </a:rPr>
              <a:t>me©vwaK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mi‡Yi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we›`y‡K</a:t>
            </a:r>
            <a:r>
              <a:rPr lang="en-GB" sz="2800" dirty="0" smtClean="0">
                <a:latin typeface="SutonnyMJ" pitchFamily="2" charset="0"/>
              </a:rPr>
              <a:t>  Zi½ </a:t>
            </a:r>
            <a:r>
              <a:rPr lang="en-GB" sz="2800" dirty="0" err="1" smtClean="0">
                <a:latin typeface="SutonnyMJ" pitchFamily="2" charset="0"/>
              </a:rPr>
              <a:t>kxl</a:t>
            </a:r>
            <a:r>
              <a:rPr lang="en-GB" sz="2800" dirty="0" smtClean="0">
                <a:latin typeface="SutonnyMJ" pitchFamily="2" charset="0"/>
              </a:rPr>
              <a:t>© </a:t>
            </a:r>
            <a:r>
              <a:rPr lang="en-GB" sz="2800" dirty="0" err="1" smtClean="0">
                <a:latin typeface="SutonnyMJ" pitchFamily="2" charset="0"/>
              </a:rPr>
              <a:t>ev</a:t>
            </a:r>
            <a:r>
              <a:rPr lang="en-GB" sz="2800" dirty="0" smtClean="0">
                <a:latin typeface="SutonnyMJ" pitchFamily="2" charset="0"/>
              </a:rPr>
              <a:t> Zi½ </a:t>
            </a:r>
            <a:r>
              <a:rPr lang="en-GB" sz="2800" dirty="0" err="1" smtClean="0">
                <a:latin typeface="SutonnyMJ" pitchFamily="2" charset="0"/>
              </a:rPr>
              <a:t>P~ov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e‡j</a:t>
            </a:r>
            <a:r>
              <a:rPr lang="en-GB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5410200"/>
            <a:ext cx="8077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800" dirty="0" err="1" smtClean="0">
                <a:latin typeface="SutonnyMJ" pitchFamily="2" charset="0"/>
              </a:rPr>
              <a:t>Avo</a:t>
            </a:r>
            <a:r>
              <a:rPr lang="en-GB" sz="2800" dirty="0" smtClean="0">
                <a:latin typeface="SutonnyMJ" pitchFamily="2" charset="0"/>
              </a:rPr>
              <a:t> Zi‡½i †</a:t>
            </a:r>
            <a:r>
              <a:rPr lang="en-GB" sz="2800" dirty="0" err="1" smtClean="0">
                <a:latin typeface="SutonnyMJ" pitchFamily="2" charset="0"/>
              </a:rPr>
              <a:t>ÿ‡Î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FYvZœK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w`‡K</a:t>
            </a:r>
            <a:r>
              <a:rPr lang="en-GB" sz="2800" dirty="0" smtClean="0">
                <a:latin typeface="SutonnyMJ" pitchFamily="2" charset="0"/>
              </a:rPr>
              <a:t> GK Zi½‰`‡N©¨ </a:t>
            </a:r>
            <a:r>
              <a:rPr lang="en-GB" sz="2800" dirty="0" err="1" smtClean="0">
                <a:latin typeface="SutonnyMJ" pitchFamily="2" charset="0"/>
              </a:rPr>
              <a:t>me©vwaK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mi‡Yi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we›`y‡K</a:t>
            </a:r>
            <a:r>
              <a:rPr lang="en-GB" sz="2800" dirty="0" smtClean="0">
                <a:latin typeface="SutonnyMJ" pitchFamily="2" charset="0"/>
              </a:rPr>
              <a:t>  Zi½ </a:t>
            </a:r>
            <a:r>
              <a:rPr lang="en-GB" sz="2800" dirty="0" err="1" smtClean="0">
                <a:latin typeface="SutonnyMJ" pitchFamily="2" charset="0"/>
              </a:rPr>
              <a:t>cv</a:t>
            </a:r>
            <a:r>
              <a:rPr lang="en-GB" sz="2800" dirty="0" smtClean="0">
                <a:latin typeface="SutonnyMJ" pitchFamily="2" charset="0"/>
              </a:rPr>
              <a:t>` </a:t>
            </a:r>
            <a:r>
              <a:rPr lang="en-GB" sz="2800" dirty="0" err="1" smtClean="0">
                <a:latin typeface="SutonnyMJ" pitchFamily="2" charset="0"/>
              </a:rPr>
              <a:t>ev</a:t>
            </a:r>
            <a:r>
              <a:rPr lang="en-GB" sz="2800" dirty="0" smtClean="0">
                <a:latin typeface="SutonnyMJ" pitchFamily="2" charset="0"/>
              </a:rPr>
              <a:t> Zi½ </a:t>
            </a:r>
            <a:r>
              <a:rPr lang="en-GB" sz="2800" dirty="0" err="1" smtClean="0">
                <a:latin typeface="SutonnyMJ" pitchFamily="2" charset="0"/>
              </a:rPr>
              <a:t>LuvR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e‡j</a:t>
            </a:r>
            <a:r>
              <a:rPr lang="en-GB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4648200"/>
            <a:ext cx="41148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SutonnyMJ" pitchFamily="2" charset="0"/>
              </a:rPr>
              <a:t> Zi½ </a:t>
            </a:r>
            <a:r>
              <a:rPr lang="en-GB" sz="4000" b="1" dirty="0" err="1" smtClean="0">
                <a:latin typeface="SutonnyMJ" pitchFamily="2" charset="0"/>
              </a:rPr>
              <a:t>cv</a:t>
            </a:r>
            <a:r>
              <a:rPr lang="en-GB" sz="4000" b="1" dirty="0" smtClean="0">
                <a:latin typeface="SutonnyMJ" pitchFamily="2" charset="0"/>
              </a:rPr>
              <a:t>` </a:t>
            </a:r>
            <a:r>
              <a:rPr lang="en-GB" sz="4000" b="1" dirty="0" err="1" smtClean="0">
                <a:latin typeface="SutonnyMJ" pitchFamily="2" charset="0"/>
              </a:rPr>
              <a:t>ev</a:t>
            </a:r>
            <a:r>
              <a:rPr lang="en-GB" sz="4000" b="1" dirty="0" smtClean="0">
                <a:latin typeface="SutonnyMJ" pitchFamily="2" charset="0"/>
              </a:rPr>
              <a:t> Zi½ </a:t>
            </a:r>
            <a:r>
              <a:rPr lang="en-GB" sz="4000" b="1" dirty="0" err="1" smtClean="0">
                <a:latin typeface="SutonnyMJ" pitchFamily="2" charset="0"/>
              </a:rPr>
              <a:t>LuvRt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802</Words>
  <Application>Microsoft Office PowerPoint</Application>
  <PresentationFormat>On-screen Show (4:3)</PresentationFormat>
  <Paragraphs>80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298</cp:revision>
  <dcterms:created xsi:type="dcterms:W3CDTF">2006-08-16T00:00:00Z</dcterms:created>
  <dcterms:modified xsi:type="dcterms:W3CDTF">2022-07-13T10:57:25Z</dcterms:modified>
</cp:coreProperties>
</file>