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317" r:id="rId3"/>
    <p:sldId id="276" r:id="rId4"/>
    <p:sldId id="283" r:id="rId5"/>
    <p:sldId id="292" r:id="rId6"/>
    <p:sldId id="293" r:id="rId7"/>
    <p:sldId id="294" r:id="rId8"/>
    <p:sldId id="295" r:id="rId9"/>
    <p:sldId id="289" r:id="rId10"/>
    <p:sldId id="321" r:id="rId11"/>
    <p:sldId id="322" r:id="rId12"/>
    <p:sldId id="323" r:id="rId13"/>
    <p:sldId id="324" r:id="rId14"/>
    <p:sldId id="319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969" autoAdjust="0"/>
  </p:normalViewPr>
  <p:slideViewPr>
    <p:cSldViewPr snapToGrid="0">
      <p:cViewPr varScale="1">
        <p:scale>
          <a:sx n="68" d="100"/>
          <a:sy n="68" d="100"/>
        </p:scale>
        <p:origin x="-78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656A4-F949-44AD-B058-170F8AF01C47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1E6B6-3C38-4D20-A510-CBD7D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9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3E9DC-1A02-4368-A00A-96F1CD8B5F2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ED08-3AB9-46F9-BF87-54CA5D69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32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3429" y="462129"/>
            <a:ext cx="4572000" cy="15696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8" y="2573535"/>
            <a:ext cx="6262255" cy="4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1395412"/>
            <a:ext cx="11370363" cy="4295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98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60060"/>
            <a:ext cx="11437961" cy="3998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12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05468"/>
            <a:ext cx="11328779" cy="3944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72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491319"/>
            <a:ext cx="11409528" cy="5399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4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9418" y="216419"/>
            <a:ext cx="9531928" cy="22159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মূল্যায়ন</a:t>
            </a:r>
            <a:endParaRPr lang="en-US" sz="138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15" y="2565779"/>
            <a:ext cx="10877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এনানশিওমার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রেসমিক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মিশ্রন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এনানশিওমারের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সমানুতার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1398" y="462129"/>
            <a:ext cx="7545759" cy="15696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8" y="2573535"/>
            <a:ext cx="6262255" cy="4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5" y="365125"/>
            <a:ext cx="11802979" cy="14015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0315" y="1766646"/>
            <a:ext cx="5582653" cy="785641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Google Shape;71;p11"/>
          <p:cNvSpPr/>
          <p:nvPr/>
        </p:nvSpPr>
        <p:spPr>
          <a:xfrm rot="-283764">
            <a:off x="2895179" y="2608852"/>
            <a:ext cx="2834451" cy="4218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6;p11"/>
          <p:cNvSpPr txBox="1"/>
          <p:nvPr/>
        </p:nvSpPr>
        <p:spPr>
          <a:xfrm>
            <a:off x="6021804" y="3546174"/>
            <a:ext cx="4819555" cy="306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rgbClr val="FF0000"/>
                </a:solidFill>
                <a:latin typeface="NikoshBAN" pitchFamily="2" charset="0"/>
                <a:ea typeface="Gloria Hallelujah"/>
                <a:cs typeface="NikoshBAN" pitchFamily="2" charset="0"/>
                <a:sym typeface="Gloria Hallelujah"/>
              </a:rPr>
              <a:t>রাম দাস পাল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সিনিয়র প্রভাষক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ধোবাউড়া মহিলা ডিগ্রী কলেজ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ধোবাউড়া, ময়মনসিংহ।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0000"/>
                </a:solidFill>
                <a:latin typeface="+mn-lt"/>
                <a:cs typeface="NikoshBAN" pitchFamily="2" charset="0"/>
                <a:sym typeface="Gloria Hallelujah"/>
              </a:rPr>
              <a:t>01717171359</a:t>
            </a:r>
            <a:endParaRPr sz="600" dirty="0">
              <a:solidFill>
                <a:srgbClr val="FF0000"/>
              </a:solidFill>
              <a:latin typeface="+mn-lt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3" y="2796325"/>
            <a:ext cx="2797042" cy="36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Google Shape;81;p12"/>
          <p:cNvSpPr txBox="1"/>
          <p:nvPr/>
        </p:nvSpPr>
        <p:spPr>
          <a:xfrm>
            <a:off x="514350" y="446110"/>
            <a:ext cx="8115300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 dirty="0" smtClean="0">
                <a:solidFill>
                  <a:srgbClr val="FF0000"/>
                </a:solidFill>
                <a:latin typeface="NikoshBAN" pitchFamily="2" charset="0"/>
                <a:ea typeface="Gloria Hallelujah"/>
                <a:cs typeface="NikoshBAN" pitchFamily="2" charset="0"/>
                <a:sym typeface="Gloria Hallelujah"/>
              </a:rPr>
              <a:t>পাঠ পরিচিতিঃ</a:t>
            </a:r>
            <a:endParaRPr sz="700" dirty="0">
              <a:solidFill>
                <a:srgbClr val="FF0000"/>
              </a:solidFill>
              <a:latin typeface="NikoshBAN" pitchFamily="2" charset="0"/>
              <a:ea typeface="Gloria Hallelujah"/>
              <a:cs typeface="NikoshBAN" pitchFamily="2" charset="0"/>
              <a:sym typeface="Gloria Hallelujah"/>
            </a:endParaRPr>
          </a:p>
        </p:txBody>
      </p:sp>
      <p:sp>
        <p:nvSpPr>
          <p:cNvPr id="10" name="Google Shape;83;p12"/>
          <p:cNvSpPr txBox="1"/>
          <p:nvPr/>
        </p:nvSpPr>
        <p:spPr>
          <a:xfrm>
            <a:off x="1676399" y="3873232"/>
            <a:ext cx="9364639" cy="184665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12065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.</a:t>
            </a:r>
            <a:r>
              <a:rPr lang="en-US" sz="4000" b="0" i="0" u="none" strike="noStrike" cap="none" dirty="0" err="1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সমানুতা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ব্যাখ্যা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করতে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পারবে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NikoshBAN" pitchFamily="2" charset="0"/>
                <a:ea typeface="Nunito"/>
                <a:cs typeface="NikoshBAN" pitchFamily="2" charset="0"/>
                <a:sym typeface="Nunito"/>
              </a:rPr>
              <a:t>।</a:t>
            </a:r>
          </a:p>
          <a:p>
            <a:pPr marL="12065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.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রেসমিক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মিশ্রন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ব্যাখ্যা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করতে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পারবে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।</a:t>
            </a:r>
          </a:p>
          <a:p>
            <a:pPr marL="12065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.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এনানশিওমার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ও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রেসমিক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মিশ্রনের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পার্থক্য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করতে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পারবে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Nunito"/>
              </a:rPr>
              <a:t>।</a:t>
            </a:r>
            <a:endParaRPr sz="40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Google Shape;85;p12"/>
          <p:cNvSpPr txBox="1"/>
          <p:nvPr/>
        </p:nvSpPr>
        <p:spPr>
          <a:xfrm>
            <a:off x="1800029" y="1238320"/>
            <a:ext cx="3381871" cy="86177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 dirty="0" smtClean="0">
                <a:solidFill>
                  <a:schemeClr val="dk1"/>
                </a:solidFill>
                <a:latin typeface="NikoshBAN" pitchFamily="2" charset="0"/>
                <a:ea typeface="Gloria Hallelujah"/>
                <a:cs typeface="NikoshBAN" pitchFamily="2" charset="0"/>
                <a:sym typeface="Gloria Hallelujah"/>
              </a:rPr>
              <a:t>সমানুতা</a:t>
            </a:r>
            <a:endParaRPr sz="16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Google Shape;86;p12"/>
          <p:cNvSpPr txBox="1"/>
          <p:nvPr/>
        </p:nvSpPr>
        <p:spPr>
          <a:xfrm>
            <a:off x="1757793" y="2939169"/>
            <a:ext cx="2057700" cy="7755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শিখন ফলঃ</a:t>
            </a:r>
            <a:endParaRPr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269242"/>
            <a:ext cx="12087154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497" y="-23018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1310185"/>
            <a:ext cx="11905399" cy="36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109662"/>
            <a:ext cx="9591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625421"/>
            <a:ext cx="11723427" cy="2975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86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8" y="1119124"/>
            <a:ext cx="9867332" cy="43065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9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" y="900752"/>
            <a:ext cx="11583325" cy="4817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40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75</Words>
  <Application>Microsoft Office PowerPoint</Application>
  <PresentationFormat>Custom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</vt:lpstr>
      <vt:lpstr>          </vt:lpstr>
      <vt:lpstr>          </vt:lpstr>
      <vt:lpstr>          </vt:lpstr>
      <vt:lpstr>PowerPoint Presentation</vt:lpstr>
      <vt:lpstr>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91</cp:revision>
  <dcterms:created xsi:type="dcterms:W3CDTF">2018-10-02T04:33:26Z</dcterms:created>
  <dcterms:modified xsi:type="dcterms:W3CDTF">2022-07-15T15:11:20Z</dcterms:modified>
</cp:coreProperties>
</file>