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4" r:id="rId5"/>
    <p:sldId id="274" r:id="rId6"/>
    <p:sldId id="267" r:id="rId7"/>
    <p:sldId id="259" r:id="rId8"/>
    <p:sldId id="287" r:id="rId9"/>
    <p:sldId id="291" r:id="rId10"/>
    <p:sldId id="285" r:id="rId11"/>
    <p:sldId id="289" r:id="rId12"/>
    <p:sldId id="281" r:id="rId13"/>
    <p:sldId id="290" r:id="rId14"/>
    <p:sldId id="268" r:id="rId15"/>
    <p:sldId id="273" r:id="rId16"/>
    <p:sldId id="271" r:id="rId17"/>
    <p:sldId id="275" r:id="rId18"/>
    <p:sldId id="272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53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E2367-A68D-4B05-B10C-D8676919B42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60E7413-F8B9-4106-B2F4-5EB1DDB3D363}">
      <dgm:prSet phldrT="[Text]"/>
      <dgm:spPr/>
      <dgm:t>
        <a:bodyPr/>
        <a:lstStyle/>
        <a:p>
          <a:endParaRPr lang="en-US" dirty="0"/>
        </a:p>
      </dgm:t>
    </dgm:pt>
    <dgm:pt modelId="{007163E5-A2BB-4558-BFC4-591599FFAA5A}" type="parTrans" cxnId="{6968C80D-213A-4F3F-B159-611931D56363}">
      <dgm:prSet/>
      <dgm:spPr/>
      <dgm:t>
        <a:bodyPr/>
        <a:lstStyle/>
        <a:p>
          <a:endParaRPr lang="en-US"/>
        </a:p>
      </dgm:t>
    </dgm:pt>
    <dgm:pt modelId="{29B98E5F-C89A-43B5-AEA9-F1D7734033E0}" type="sibTrans" cxnId="{6968C80D-213A-4F3F-B159-611931D5636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5F73F1-921D-41EE-970C-DBF2723C99BC}" type="pres">
      <dgm:prSet presAssocID="{924E2367-A68D-4B05-B10C-D8676919B428}" presName="Name0" presStyleCnt="0">
        <dgm:presLayoutVars>
          <dgm:chMax val="7"/>
          <dgm:chPref val="7"/>
          <dgm:dir/>
        </dgm:presLayoutVars>
      </dgm:prSet>
      <dgm:spPr/>
    </dgm:pt>
    <dgm:pt modelId="{E441D514-518A-449A-8EB8-300969771E39}" type="pres">
      <dgm:prSet presAssocID="{924E2367-A68D-4B05-B10C-D8676919B428}" presName="Name1" presStyleCnt="0"/>
      <dgm:spPr/>
    </dgm:pt>
    <dgm:pt modelId="{31C93719-B099-41DE-A4CB-B2D12157C72A}" type="pres">
      <dgm:prSet presAssocID="{29B98E5F-C89A-43B5-AEA9-F1D7734033E0}" presName="picture_1" presStyleCnt="0"/>
      <dgm:spPr/>
    </dgm:pt>
    <dgm:pt modelId="{1A965927-0DEB-4DE1-8028-02A38A754C3E}" type="pres">
      <dgm:prSet presAssocID="{29B98E5F-C89A-43B5-AEA9-F1D7734033E0}" presName="pictureRepeatNode" presStyleLbl="alignImgPlace1" presStyleIdx="0" presStyleCnt="1" custScaleX="175834" custScaleY="96147" custLinFactNeighborX="-1831" custLinFactNeighborY="-4325"/>
      <dgm:spPr/>
      <dgm:t>
        <a:bodyPr/>
        <a:lstStyle/>
        <a:p>
          <a:endParaRPr lang="en-US"/>
        </a:p>
      </dgm:t>
    </dgm:pt>
    <dgm:pt modelId="{692EC691-E0CA-42B6-B9B1-4A6360146289}" type="pres">
      <dgm:prSet presAssocID="{260E7413-F8B9-4106-B2F4-5EB1DDB3D363}" presName="text_1" presStyleLbl="node1" presStyleIdx="0" presStyleCnt="0" custFlipVert="1" custScaleX="80205" custScaleY="49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17000-EE3C-4ABB-9119-4D4CA9BB5D58}" type="presOf" srcId="{924E2367-A68D-4B05-B10C-D8676919B428}" destId="{3D5F73F1-921D-41EE-970C-DBF2723C99BC}" srcOrd="0" destOrd="0" presId="urn:microsoft.com/office/officeart/2008/layout/CircularPictureCallout"/>
    <dgm:cxn modelId="{CA49CBFB-1BAB-4E5C-A4A5-344BD108D773}" type="presOf" srcId="{29B98E5F-C89A-43B5-AEA9-F1D7734033E0}" destId="{1A965927-0DEB-4DE1-8028-02A38A754C3E}" srcOrd="0" destOrd="0" presId="urn:microsoft.com/office/officeart/2008/layout/CircularPictureCallout"/>
    <dgm:cxn modelId="{B428B930-2CEB-4063-A0A7-12412A26E9B0}" type="presOf" srcId="{260E7413-F8B9-4106-B2F4-5EB1DDB3D363}" destId="{692EC691-E0CA-42B6-B9B1-4A6360146289}" srcOrd="0" destOrd="0" presId="urn:microsoft.com/office/officeart/2008/layout/CircularPictureCallout"/>
    <dgm:cxn modelId="{6968C80D-213A-4F3F-B159-611931D56363}" srcId="{924E2367-A68D-4B05-B10C-D8676919B428}" destId="{260E7413-F8B9-4106-B2F4-5EB1DDB3D363}" srcOrd="0" destOrd="0" parTransId="{007163E5-A2BB-4558-BFC4-591599FFAA5A}" sibTransId="{29B98E5F-C89A-43B5-AEA9-F1D7734033E0}"/>
    <dgm:cxn modelId="{79A5C4BA-E965-4F03-9BC5-92F3CC1C4BEB}" type="presParOf" srcId="{3D5F73F1-921D-41EE-970C-DBF2723C99BC}" destId="{E441D514-518A-449A-8EB8-300969771E39}" srcOrd="0" destOrd="0" presId="urn:microsoft.com/office/officeart/2008/layout/CircularPictureCallout"/>
    <dgm:cxn modelId="{E7B11D0D-5029-4EEE-A19E-F89D5FC112B7}" type="presParOf" srcId="{E441D514-518A-449A-8EB8-300969771E39}" destId="{31C93719-B099-41DE-A4CB-B2D12157C72A}" srcOrd="0" destOrd="0" presId="urn:microsoft.com/office/officeart/2008/layout/CircularPictureCallout"/>
    <dgm:cxn modelId="{35597206-32DE-465C-AFAA-54EE8BCCFAEB}" type="presParOf" srcId="{31C93719-B099-41DE-A4CB-B2D12157C72A}" destId="{1A965927-0DEB-4DE1-8028-02A38A754C3E}" srcOrd="0" destOrd="0" presId="urn:microsoft.com/office/officeart/2008/layout/CircularPictureCallout"/>
    <dgm:cxn modelId="{8E2112B3-29DE-4A17-949D-DC354DD606BD}" type="presParOf" srcId="{E441D514-518A-449A-8EB8-300969771E39}" destId="{692EC691-E0CA-42B6-B9B1-4A636014628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AD046B-2749-4BC6-B759-8B1D08729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210F464-A23D-41F6-AA36-6E62D742692F}">
      <dgm:prSet phldrT="[Text]"/>
      <dgm:spPr/>
      <dgm:t>
        <a:bodyPr/>
        <a:lstStyle/>
        <a:p>
          <a:endParaRPr lang="en-US" dirty="0"/>
        </a:p>
      </dgm:t>
    </dgm:pt>
    <dgm:pt modelId="{1652B725-9F0B-49E8-AC61-874AE0F188B2}" type="parTrans" cxnId="{51ECD006-12F4-4D6D-9657-6FAAFAD59262}">
      <dgm:prSet/>
      <dgm:spPr/>
      <dgm:t>
        <a:bodyPr/>
        <a:lstStyle/>
        <a:p>
          <a:endParaRPr lang="en-US"/>
        </a:p>
      </dgm:t>
    </dgm:pt>
    <dgm:pt modelId="{9576FBD0-61A0-463C-9C49-9901ECCE14AD}" type="sibTrans" cxnId="{51ECD006-12F4-4D6D-9657-6FAAFAD5926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20C3AB7D-FC00-4BF1-9D86-30EA6B4BB670}" type="pres">
      <dgm:prSet presAssocID="{EBAD046B-2749-4BC6-B759-8B1D08729DCD}" presName="Name0" presStyleCnt="0">
        <dgm:presLayoutVars>
          <dgm:chMax val="7"/>
          <dgm:chPref val="7"/>
          <dgm:dir/>
        </dgm:presLayoutVars>
      </dgm:prSet>
      <dgm:spPr/>
    </dgm:pt>
    <dgm:pt modelId="{BC5AC6B2-34B2-4CD7-89F3-088B8F74FE1B}" type="pres">
      <dgm:prSet presAssocID="{EBAD046B-2749-4BC6-B759-8B1D08729DCD}" presName="Name1" presStyleCnt="0"/>
      <dgm:spPr/>
    </dgm:pt>
    <dgm:pt modelId="{461DF4C1-2DFC-425C-94B7-1097EB505481}" type="pres">
      <dgm:prSet presAssocID="{9576FBD0-61A0-463C-9C49-9901ECCE14AD}" presName="picture_1" presStyleCnt="0"/>
      <dgm:spPr/>
    </dgm:pt>
    <dgm:pt modelId="{EC6F62F3-181F-4FE9-8DC0-CE5F23D0B585}" type="pres">
      <dgm:prSet presAssocID="{9576FBD0-61A0-463C-9C49-9901ECCE14AD}" presName="pictureRepeatNode" presStyleLbl="alignImgPlace1" presStyleIdx="0" presStyleCnt="1" custScaleX="200000" custScaleY="168556" custLinFactNeighborX="96319" custLinFactNeighborY="-568"/>
      <dgm:spPr/>
      <dgm:t>
        <a:bodyPr/>
        <a:lstStyle/>
        <a:p>
          <a:endParaRPr lang="en-US"/>
        </a:p>
      </dgm:t>
    </dgm:pt>
    <dgm:pt modelId="{1827CF95-D885-49AE-BD93-F2CB9C56F567}" type="pres">
      <dgm:prSet presAssocID="{C210F464-A23D-41F6-AA36-6E62D742692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D64AE7-EB6B-4925-8E71-09A37AEE4B4B}" type="presOf" srcId="{9576FBD0-61A0-463C-9C49-9901ECCE14AD}" destId="{EC6F62F3-181F-4FE9-8DC0-CE5F23D0B585}" srcOrd="0" destOrd="0" presId="urn:microsoft.com/office/officeart/2008/layout/CircularPictureCallout"/>
    <dgm:cxn modelId="{91DB3989-256C-491D-846C-CD41EE7BA54B}" type="presOf" srcId="{C210F464-A23D-41F6-AA36-6E62D742692F}" destId="{1827CF95-D885-49AE-BD93-F2CB9C56F567}" srcOrd="0" destOrd="0" presId="urn:microsoft.com/office/officeart/2008/layout/CircularPictureCallout"/>
    <dgm:cxn modelId="{51ECD006-12F4-4D6D-9657-6FAAFAD59262}" srcId="{EBAD046B-2749-4BC6-B759-8B1D08729DCD}" destId="{C210F464-A23D-41F6-AA36-6E62D742692F}" srcOrd="0" destOrd="0" parTransId="{1652B725-9F0B-49E8-AC61-874AE0F188B2}" sibTransId="{9576FBD0-61A0-463C-9C49-9901ECCE14AD}"/>
    <dgm:cxn modelId="{ED87061B-04D6-4EB0-8C66-536945716167}" type="presOf" srcId="{EBAD046B-2749-4BC6-B759-8B1D08729DCD}" destId="{20C3AB7D-FC00-4BF1-9D86-30EA6B4BB670}" srcOrd="0" destOrd="0" presId="urn:microsoft.com/office/officeart/2008/layout/CircularPictureCallout"/>
    <dgm:cxn modelId="{13374FD2-641D-4038-B941-2EA9BD4DA3B1}" type="presParOf" srcId="{20C3AB7D-FC00-4BF1-9D86-30EA6B4BB670}" destId="{BC5AC6B2-34B2-4CD7-89F3-088B8F74FE1B}" srcOrd="0" destOrd="0" presId="urn:microsoft.com/office/officeart/2008/layout/CircularPictureCallout"/>
    <dgm:cxn modelId="{1B31FD2F-E4DD-47F3-B79B-68A24C9E30A0}" type="presParOf" srcId="{BC5AC6B2-34B2-4CD7-89F3-088B8F74FE1B}" destId="{461DF4C1-2DFC-425C-94B7-1097EB505481}" srcOrd="0" destOrd="0" presId="urn:microsoft.com/office/officeart/2008/layout/CircularPictureCallout"/>
    <dgm:cxn modelId="{64F5D2AC-FA2E-41A6-90BB-EBC0FED643F3}" type="presParOf" srcId="{461DF4C1-2DFC-425C-94B7-1097EB505481}" destId="{EC6F62F3-181F-4FE9-8DC0-CE5F23D0B585}" srcOrd="0" destOrd="0" presId="urn:microsoft.com/office/officeart/2008/layout/CircularPictureCallout"/>
    <dgm:cxn modelId="{C6E7B386-36C6-4BD7-A5D2-9CBDD2C8BD74}" type="presParOf" srcId="{BC5AC6B2-34B2-4CD7-89F3-088B8F74FE1B}" destId="{1827CF95-D885-49AE-BD93-F2CB9C56F56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65927-0DEB-4DE1-8028-02A38A754C3E}">
      <dsp:nvSpPr>
        <dsp:cNvPr id="0" name=""/>
        <dsp:cNvSpPr/>
      </dsp:nvSpPr>
      <dsp:spPr>
        <a:xfrm>
          <a:off x="419721" y="487472"/>
          <a:ext cx="7198727" cy="39363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EC691-E0CA-42B6-B9B1-4A6360146289}">
      <dsp:nvSpPr>
        <dsp:cNvPr id="0" name=""/>
        <dsp:cNvSpPr/>
      </dsp:nvSpPr>
      <dsp:spPr>
        <a:xfrm flipV="1">
          <a:off x="3043285" y="3099101"/>
          <a:ext cx="2101523" cy="672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 rot="10800000">
        <a:off x="3043285" y="3099101"/>
        <a:ext cx="2101523" cy="67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F62F3-181F-4FE9-8DC0-CE5F23D0B585}">
      <dsp:nvSpPr>
        <dsp:cNvPr id="0" name=""/>
        <dsp:cNvSpPr/>
      </dsp:nvSpPr>
      <dsp:spPr>
        <a:xfrm>
          <a:off x="0" y="-341100"/>
          <a:ext cx="6318625" cy="53252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7CF95-D885-49AE-BD93-F2CB9C56F567}">
      <dsp:nvSpPr>
        <dsp:cNvPr id="0" name=""/>
        <dsp:cNvSpPr/>
      </dsp:nvSpPr>
      <dsp:spPr>
        <a:xfrm>
          <a:off x="2148332" y="2419443"/>
          <a:ext cx="2021960" cy="1042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148332" y="2419443"/>
        <a:ext cx="2021960" cy="1042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A27CF-6D62-4FD1-B7BC-C2F4D3B3E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4868FCA-1451-4FC3-AB22-C94EE7F74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24D780-B245-4A69-B7D7-9C652640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E2AA11-A218-454F-9346-1800EEDC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CF416A-E7C4-47CD-90F7-1B67AF33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5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EBB2B-BF6C-4077-B5F9-315E39C0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0D2959-F2D8-446B-841D-A6494E333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AFA52-56AB-4EBC-B75A-5AF72A98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E55CF1-4069-4F9F-AE3F-3F8DAE2E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FF4EE2-34CA-4D9F-9844-11F56DA8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0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95D630F-BA4B-43C5-8E93-455450C7A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61BF72-BCFB-4B72-9BD8-8FC338BC3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056753-3CB0-47DD-BC04-EACADB39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26BE8A-84AC-4E89-B9F7-1E87CBB5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7B6CC7-2EF2-47B7-B1EC-91FAC073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2CFF6B-2475-4F28-9765-EA919040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67A84-BB18-4726-BFAA-EEDD97E1E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B3FEF7-6033-4119-A0AD-B64D1F1A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28CC0D-B568-42DE-866A-19F7B4C2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8386A9-868D-4C14-A2B1-1BB157D6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E4838D-E4EF-44FC-B8DA-098567C9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6AEC76-B81A-4BA7-923F-922ECC715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E32DE5-C429-4B96-ADA2-38271A4B7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D88F89-1601-4211-8177-03F09D2C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8C89FC-1114-4B5B-9375-8F36D10F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8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5B95BC-1654-4B9E-8A83-FBF791E3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FD9EA-B0B1-4E5E-88F1-584E058AF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E3F9CE-7744-4DEE-8B98-8B22305F1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2FCC86-31DE-4245-A8D7-BFE681C4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9A498A-91A0-4F6C-B3E6-91B0E987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9A13EC-9854-41FB-B9FD-E929D618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FC5949-E94D-4A0B-948F-6122AF40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7F5BDE-7D77-4C1E-AEBA-988BB628A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7816EC-1486-46E1-80C0-88FD867A6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BBE28BC-82E2-4857-9F3B-5EBEC3BDE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AD89458-7C3D-45EE-BC55-E8F80F416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57D2A3B-7D27-49A0-8CF0-B01DD194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D3F19FE-8BE1-43FC-B142-96273C1A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63E97AF-E168-4BFA-BAD7-C79AE2EE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5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4ECBCA-867F-4376-B9AA-87897C2D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80FDCE-4369-4F84-BBA9-243A3B36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085B7E8-DEEE-4C5E-84DF-BE68C741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A4CDCD9-0E93-44C5-816C-79477423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3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BCB3C7-CA10-44DF-B55A-C00C79BA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047AE8F-25B8-4877-92BB-4BFEE543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138D62-58CD-4871-A422-403C6F83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269D88-9122-44F7-9556-AFA3E777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BBBADC-99DE-464E-B45F-7EF5181D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943CBC-23F0-494A-AD46-3AB1F282D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CA2FEC-3D93-43F2-96E9-259D3BF5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72DE141-76C1-409E-A846-495340E7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5F8787-6697-420B-86D9-6EAC628F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5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1DE60B-3190-4DE7-891F-770EF2EA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730FE4-02EB-41E9-8E45-CC90BDF1E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2993B43-F283-4575-97CC-9E93A51BF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525F9C-9211-42DB-B2C6-9F1C9C85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1623BB-DB86-42D1-B9F0-62937119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1851A6-C876-4A04-9DF9-2498C019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7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2D4A7CA-4A94-4E69-B370-2E585126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3C3FBA-9FA7-4002-AF01-0358EF816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37FF07-C027-4DB3-8B47-1739ABF02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7571-7C8B-4F2F-A4C6-E2614E92B3E6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68CD2C-B816-4FAE-BC8A-A80BECCE2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9AC43-5157-4C98-947F-5C1102064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659567" y="369143"/>
            <a:ext cx="1035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C713B220-30A0-39AA-851C-9D23B6D9D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367270"/>
              </p:ext>
            </p:extLst>
          </p:nvPr>
        </p:nvGraphicFramePr>
        <p:xfrm>
          <a:off x="3534213" y="1200358"/>
          <a:ext cx="8188095" cy="526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93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906846" y="258034"/>
            <a:ext cx="481261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              </a:t>
            </a:r>
            <a:r>
              <a:rPr lang="bn-IN" b="1" dirty="0"/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bn-IN" b="1" dirty="0"/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51FF7FC-1AE6-35B7-6C33-A31F28C6C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90" y="1693206"/>
            <a:ext cx="6878529" cy="446074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682AAF-0A8A-C56E-3C70-D44CDC1BDD0F}"/>
              </a:ext>
            </a:extLst>
          </p:cNvPr>
          <p:cNvSpPr txBox="1"/>
          <p:nvPr/>
        </p:nvSpPr>
        <p:spPr>
          <a:xfrm>
            <a:off x="1122218" y="827140"/>
            <a:ext cx="7148946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           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মনোযোগ দিয়ে পাঠটি পড়।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2757053" y="287876"/>
            <a:ext cx="5264727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37C581-20EF-EBA6-713D-DC5AA144DB8E}"/>
              </a:ext>
            </a:extLst>
          </p:cNvPr>
          <p:cNvSpPr txBox="1"/>
          <p:nvPr/>
        </p:nvSpPr>
        <p:spPr>
          <a:xfrm>
            <a:off x="144904" y="1067124"/>
            <a:ext cx="1166734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সবাই ৫ জন করে দলে বসে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পড়,পড়ার সময় একজন অন্যজনকে প্রয়োজনে সাহায্য করবে।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953F5B-B2A4-EB3A-003A-2A6BD28AA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49" y="2097234"/>
            <a:ext cx="5847117" cy="351376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927921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2753193" y="249087"/>
            <a:ext cx="632153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              </a:t>
            </a:r>
            <a:r>
              <a:rPr lang="bn-IN" b="1" dirty="0"/>
              <a:t>  </a:t>
            </a:r>
            <a:r>
              <a:rPr lang="en-US" b="1" dirty="0"/>
              <a:t>               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141BCE5-7DCA-E44A-6883-C008E61AE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93" y="2074095"/>
            <a:ext cx="5984853" cy="4397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37C581-20EF-EBA6-713D-DC5AA144DB8E}"/>
              </a:ext>
            </a:extLst>
          </p:cNvPr>
          <p:cNvSpPr txBox="1"/>
          <p:nvPr/>
        </p:nvSpPr>
        <p:spPr>
          <a:xfrm>
            <a:off x="1020527" y="1067124"/>
            <a:ext cx="978738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              </a:t>
            </a:r>
            <a:r>
              <a:rPr lang="bn-IN" b="1" dirty="0"/>
              <a:t>  </a:t>
            </a:r>
            <a:r>
              <a:rPr lang="en-US" b="1" dirty="0"/>
              <a:t>           </a:t>
            </a:r>
            <a:r>
              <a:rPr lang="bn-IN" b="1" dirty="0"/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পড়।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076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2202873" y="285618"/>
            <a:ext cx="5638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640826" y="825325"/>
            <a:ext cx="111326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প্রত্যেকে দুই লাইন করে পড়,পড়ার সময় বিরাম চিহ্ন বজায় রেখে পড়বে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5129119" y="2072086"/>
            <a:ext cx="6644402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হাসিখুশি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ছেলে।পড়াশোনায়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অন্তু,খেলাধুলায়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বেশ।কিন্তু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চঞ্চল।মামাকে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জানিয়েছিল,আজকাল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ভাগিনাকে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মামা।তাই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রছি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ল।মামার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ঘরে।ঘরে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সুগন্ধটা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সে।মামার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বিরিয়ানি।বিরিয়ানি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সে।তর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সইছে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তার।প্যাকেট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40EBC1-F0FA-AF81-4A14-ED2F93D58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0" y="1546606"/>
            <a:ext cx="3234591" cy="431834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144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449706" y="275443"/>
            <a:ext cx="1035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ও বাক্য জেনে নেইঃ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92EE88-D52C-7795-E052-EE9C57AEB1AC}"/>
              </a:ext>
            </a:extLst>
          </p:cNvPr>
          <p:cNvSpPr txBox="1"/>
          <p:nvPr/>
        </p:nvSpPr>
        <p:spPr>
          <a:xfrm>
            <a:off x="2295616" y="1280513"/>
            <a:ext cx="139343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চঞ্চল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A5DB15-4A1C-AC0F-93FA-77EF44CCC11F}"/>
              </a:ext>
            </a:extLst>
          </p:cNvPr>
          <p:cNvSpPr txBox="1"/>
          <p:nvPr/>
        </p:nvSpPr>
        <p:spPr>
          <a:xfrm>
            <a:off x="5591183" y="2847242"/>
            <a:ext cx="4877082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থাবায় যতটুকু তুলে খাওয়া যায়।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25063DE0-FEB8-E30F-8425-517E1645A99F}"/>
              </a:ext>
            </a:extLst>
          </p:cNvPr>
          <p:cNvSpPr/>
          <p:nvPr/>
        </p:nvSpPr>
        <p:spPr>
          <a:xfrm>
            <a:off x="4217746" y="1422202"/>
            <a:ext cx="824459" cy="23984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FD03344-B420-F49E-A9F7-C7F0DA18BA41}"/>
              </a:ext>
            </a:extLst>
          </p:cNvPr>
          <p:cNvSpPr txBox="1"/>
          <p:nvPr/>
        </p:nvSpPr>
        <p:spPr>
          <a:xfrm>
            <a:off x="1567891" y="2923362"/>
            <a:ext cx="232129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খাবলে খাওয়া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C9488EA6-F5BD-C0A5-1402-C97CEBB18B6A}"/>
              </a:ext>
            </a:extLst>
          </p:cNvPr>
          <p:cNvSpPr/>
          <p:nvPr/>
        </p:nvSpPr>
        <p:spPr>
          <a:xfrm>
            <a:off x="4212766" y="3136348"/>
            <a:ext cx="824459" cy="23984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AA6587-F837-6E91-9A29-E008D96A49E5}"/>
              </a:ext>
            </a:extLst>
          </p:cNvPr>
          <p:cNvSpPr txBox="1"/>
          <p:nvPr/>
        </p:nvSpPr>
        <p:spPr>
          <a:xfrm>
            <a:off x="5670504" y="1261983"/>
            <a:ext cx="152098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অস্থির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56F2508-FCED-DDBD-904F-B2F8ADB9E912}"/>
              </a:ext>
            </a:extLst>
          </p:cNvPr>
          <p:cNvSpPr txBox="1"/>
          <p:nvPr/>
        </p:nvSpPr>
        <p:spPr>
          <a:xfrm>
            <a:off x="2250232" y="4544932"/>
            <a:ext cx="1484203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তর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93F76AD0-D191-3DEF-02E3-F46B7AC0B5D0}"/>
              </a:ext>
            </a:extLst>
          </p:cNvPr>
          <p:cNvSpPr/>
          <p:nvPr/>
        </p:nvSpPr>
        <p:spPr>
          <a:xfrm>
            <a:off x="4315464" y="4825261"/>
            <a:ext cx="824459" cy="23984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29AC22E-9D26-1A4B-96F5-0C92EF952F9D}"/>
              </a:ext>
            </a:extLst>
          </p:cNvPr>
          <p:cNvSpPr txBox="1"/>
          <p:nvPr/>
        </p:nvSpPr>
        <p:spPr>
          <a:xfrm>
            <a:off x="5839762" y="4565114"/>
            <a:ext cx="1666251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দেরি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A3CBA7-7A81-3135-7A6D-B40DB20C9BCB}"/>
              </a:ext>
            </a:extLst>
          </p:cNvPr>
          <p:cNvSpPr txBox="1"/>
          <p:nvPr/>
        </p:nvSpPr>
        <p:spPr>
          <a:xfrm>
            <a:off x="2498360" y="5357486"/>
            <a:ext cx="6301569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মজার মজার খাবার দেখে দিপুর তর সইছে না।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85A3FE6-5099-EE9C-F196-3BB4402EBF71}"/>
              </a:ext>
            </a:extLst>
          </p:cNvPr>
          <p:cNvSpPr txBox="1"/>
          <p:nvPr/>
        </p:nvSpPr>
        <p:spPr>
          <a:xfrm>
            <a:off x="2586891" y="3751853"/>
            <a:ext cx="6301569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বিরিয়ানি দেখে তপু খাবলে খেতে শুরু করল।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A0C7ADB-D0B5-63D0-A9A5-4619DB3DDDFC}"/>
              </a:ext>
            </a:extLst>
          </p:cNvPr>
          <p:cNvSpPr txBox="1"/>
          <p:nvPr/>
        </p:nvSpPr>
        <p:spPr>
          <a:xfrm>
            <a:off x="3527121" y="2112458"/>
            <a:ext cx="3608198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অন্তু খুব চঞ্চল ছেলে।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3" grpId="0" animBg="1"/>
      <p:bldP spid="2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591210" y="463770"/>
            <a:ext cx="926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ভেঙে নতুন শব্দ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7D2316E-D886-A0CB-C6B4-40F6D3BC0FE7}"/>
              </a:ext>
            </a:extLst>
          </p:cNvPr>
          <p:cNvSpPr txBox="1"/>
          <p:nvPr/>
        </p:nvSpPr>
        <p:spPr>
          <a:xfrm>
            <a:off x="1684740" y="1583198"/>
            <a:ext cx="1236947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B60B31A-2D28-8B93-0B5F-F04E1CCE33D4}"/>
              </a:ext>
            </a:extLst>
          </p:cNvPr>
          <p:cNvSpPr txBox="1"/>
          <p:nvPr/>
        </p:nvSpPr>
        <p:spPr>
          <a:xfrm>
            <a:off x="3662603" y="1537631"/>
            <a:ext cx="1021202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7D316E-D510-DE42-3E1D-794A1A756143}"/>
              </a:ext>
            </a:extLst>
          </p:cNvPr>
          <p:cNvSpPr txBox="1"/>
          <p:nvPr/>
        </p:nvSpPr>
        <p:spPr>
          <a:xfrm>
            <a:off x="5020705" y="1582219"/>
            <a:ext cx="1021203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0E2124-1B31-8AED-42EA-A1A06C8FD21E}"/>
              </a:ext>
            </a:extLst>
          </p:cNvPr>
          <p:cNvSpPr txBox="1"/>
          <p:nvPr/>
        </p:nvSpPr>
        <p:spPr>
          <a:xfrm>
            <a:off x="6364041" y="1637888"/>
            <a:ext cx="891312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ত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E28C4F1-B195-5413-048F-1701AEA20E64}"/>
              </a:ext>
            </a:extLst>
          </p:cNvPr>
          <p:cNvSpPr txBox="1"/>
          <p:nvPr/>
        </p:nvSpPr>
        <p:spPr>
          <a:xfrm>
            <a:off x="1579995" y="2582408"/>
            <a:ext cx="1547293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চ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307FC1-6378-BFA1-A928-D3BE695B43F7}"/>
              </a:ext>
            </a:extLst>
          </p:cNvPr>
          <p:cNvSpPr txBox="1"/>
          <p:nvPr/>
        </p:nvSpPr>
        <p:spPr>
          <a:xfrm>
            <a:off x="3701792" y="3523407"/>
            <a:ext cx="1023008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509A861-EC00-0535-F07C-3657BE58F796}"/>
              </a:ext>
            </a:extLst>
          </p:cNvPr>
          <p:cNvSpPr txBox="1"/>
          <p:nvPr/>
        </p:nvSpPr>
        <p:spPr>
          <a:xfrm>
            <a:off x="5132253" y="3518742"/>
            <a:ext cx="96374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913D20-E7A8-BD1F-33A0-69F2569BC339}"/>
              </a:ext>
            </a:extLst>
          </p:cNvPr>
          <p:cNvSpPr txBox="1"/>
          <p:nvPr/>
        </p:nvSpPr>
        <p:spPr>
          <a:xfrm>
            <a:off x="6365726" y="3518742"/>
            <a:ext cx="1334621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র-ফলা 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833D866-B7AD-323F-7335-DE588236995E}"/>
              </a:ext>
            </a:extLst>
          </p:cNvPr>
          <p:cNvSpPr txBox="1"/>
          <p:nvPr/>
        </p:nvSpPr>
        <p:spPr>
          <a:xfrm>
            <a:off x="7919137" y="2456596"/>
            <a:ext cx="147519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1DA2480-1147-7159-61D4-271A02C18BE8}"/>
              </a:ext>
            </a:extLst>
          </p:cNvPr>
          <p:cNvSpPr txBox="1"/>
          <p:nvPr/>
        </p:nvSpPr>
        <p:spPr>
          <a:xfrm>
            <a:off x="3688556" y="4524020"/>
            <a:ext cx="1036244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  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6ACD71A-8EEA-936A-57C0-71BFD7B1A1D3}"/>
              </a:ext>
            </a:extLst>
          </p:cNvPr>
          <p:cNvSpPr txBox="1"/>
          <p:nvPr/>
        </p:nvSpPr>
        <p:spPr>
          <a:xfrm>
            <a:off x="3743875" y="2538267"/>
            <a:ext cx="965300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6FE5594-D457-4F6A-3909-733383C0FE74}"/>
              </a:ext>
            </a:extLst>
          </p:cNvPr>
          <p:cNvSpPr txBox="1"/>
          <p:nvPr/>
        </p:nvSpPr>
        <p:spPr>
          <a:xfrm>
            <a:off x="7804234" y="1528471"/>
            <a:ext cx="159010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3FE0AB5-AC03-5449-26D3-7D48DEAFB010}"/>
              </a:ext>
            </a:extLst>
          </p:cNvPr>
          <p:cNvSpPr txBox="1"/>
          <p:nvPr/>
        </p:nvSpPr>
        <p:spPr>
          <a:xfrm>
            <a:off x="1732452" y="3490763"/>
            <a:ext cx="1252055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464C2C5-B341-382C-770F-4B8C63EFA459}"/>
              </a:ext>
            </a:extLst>
          </p:cNvPr>
          <p:cNvSpPr txBox="1"/>
          <p:nvPr/>
        </p:nvSpPr>
        <p:spPr>
          <a:xfrm>
            <a:off x="5223171" y="4524020"/>
            <a:ext cx="872828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65FA8A1-6947-868E-C1AF-0C025919263D}"/>
              </a:ext>
            </a:extLst>
          </p:cNvPr>
          <p:cNvSpPr txBox="1"/>
          <p:nvPr/>
        </p:nvSpPr>
        <p:spPr>
          <a:xfrm>
            <a:off x="6411950" y="4506529"/>
            <a:ext cx="813366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ধ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7357E1D-A484-B8CC-3358-A66AEE03ACBC}"/>
              </a:ext>
            </a:extLst>
          </p:cNvPr>
          <p:cNvSpPr txBox="1"/>
          <p:nvPr/>
        </p:nvSpPr>
        <p:spPr>
          <a:xfrm>
            <a:off x="8105568" y="4506529"/>
            <a:ext cx="1036244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অন্ধ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47FEEE1-4041-CAC9-C387-7960B0CB802B}"/>
              </a:ext>
            </a:extLst>
          </p:cNvPr>
          <p:cNvSpPr txBox="1"/>
          <p:nvPr/>
        </p:nvSpPr>
        <p:spPr>
          <a:xfrm>
            <a:off x="1727614" y="4524020"/>
            <a:ext cx="1252054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সুগ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46A72A1-FB09-3CF9-2761-A5698E078853}"/>
              </a:ext>
            </a:extLst>
          </p:cNvPr>
          <p:cNvSpPr txBox="1"/>
          <p:nvPr/>
        </p:nvSpPr>
        <p:spPr>
          <a:xfrm>
            <a:off x="5112721" y="2582408"/>
            <a:ext cx="929187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ঞ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570CD77-16E2-BF6F-F8F9-8F0B7B44EA24}"/>
              </a:ext>
            </a:extLst>
          </p:cNvPr>
          <p:cNvSpPr txBox="1"/>
          <p:nvPr/>
        </p:nvSpPr>
        <p:spPr>
          <a:xfrm>
            <a:off x="6411950" y="2593134"/>
            <a:ext cx="844447" cy="5847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C28F8B5-4064-5F4F-3178-782129AFEFDF}"/>
              </a:ext>
            </a:extLst>
          </p:cNvPr>
          <p:cNvSpPr txBox="1"/>
          <p:nvPr/>
        </p:nvSpPr>
        <p:spPr>
          <a:xfrm>
            <a:off x="8076392" y="3518742"/>
            <a:ext cx="1334622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36" grpId="0" animBg="1"/>
      <p:bldP spid="37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544954" y="724974"/>
            <a:ext cx="604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জেনে নেই  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80D1275-7DE3-947A-A540-E3FB049E972C}"/>
              </a:ext>
            </a:extLst>
          </p:cNvPr>
          <p:cNvSpPr txBox="1"/>
          <p:nvPr/>
        </p:nvSpPr>
        <p:spPr>
          <a:xfrm>
            <a:off x="1903433" y="2018927"/>
            <a:ext cx="178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0594B95-1514-CE1A-B895-6307107C5D5E}"/>
              </a:ext>
            </a:extLst>
          </p:cNvPr>
          <p:cNvSpPr txBox="1"/>
          <p:nvPr/>
        </p:nvSpPr>
        <p:spPr>
          <a:xfrm>
            <a:off x="4736615" y="2009662"/>
            <a:ext cx="175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B442D65-93AF-1FEA-BFE5-88D80304CEE5}"/>
              </a:ext>
            </a:extLst>
          </p:cNvPr>
          <p:cNvSpPr txBox="1"/>
          <p:nvPr/>
        </p:nvSpPr>
        <p:spPr>
          <a:xfrm>
            <a:off x="1337242" y="3601713"/>
            <a:ext cx="23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ভালো  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DFBDE92-7022-6C4C-1E7C-D0E87C2A7C98}"/>
              </a:ext>
            </a:extLst>
          </p:cNvPr>
          <p:cNvSpPr txBox="1"/>
          <p:nvPr/>
        </p:nvSpPr>
        <p:spPr>
          <a:xfrm>
            <a:off x="4552947" y="3555677"/>
            <a:ext cx="180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মন্দ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50E3C48-3A48-A0EE-02B2-188324704D01}"/>
              </a:ext>
            </a:extLst>
          </p:cNvPr>
          <p:cNvSpPr txBox="1"/>
          <p:nvPr/>
        </p:nvSpPr>
        <p:spPr>
          <a:xfrm>
            <a:off x="1449984" y="2862462"/>
            <a:ext cx="217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      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BC48A26-AFBE-F111-BBFB-FCC9DD2406B5}"/>
              </a:ext>
            </a:extLst>
          </p:cNvPr>
          <p:cNvSpPr txBox="1"/>
          <p:nvPr/>
        </p:nvSpPr>
        <p:spPr>
          <a:xfrm>
            <a:off x="4725019" y="2862462"/>
            <a:ext cx="148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পা         </a:t>
            </a:r>
            <a:endParaRPr lang="en-US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867E3CED-9BFE-778A-7E89-C407AFCFE4A8}"/>
              </a:ext>
            </a:extLst>
          </p:cNvPr>
          <p:cNvSpPr/>
          <p:nvPr/>
        </p:nvSpPr>
        <p:spPr>
          <a:xfrm>
            <a:off x="3648848" y="2241766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CF10AD6A-C253-EF75-228A-8C4695709D52}"/>
              </a:ext>
            </a:extLst>
          </p:cNvPr>
          <p:cNvSpPr/>
          <p:nvPr/>
        </p:nvSpPr>
        <p:spPr>
          <a:xfrm>
            <a:off x="3657283" y="3068572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A35C028A-9A4C-ABA7-8FF0-A0D0BA169F37}"/>
              </a:ext>
            </a:extLst>
          </p:cNvPr>
          <p:cNvSpPr/>
          <p:nvPr/>
        </p:nvSpPr>
        <p:spPr>
          <a:xfrm>
            <a:off x="3657283" y="3831709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25A3FAE-0F45-6FAC-2F6F-E24290555336}"/>
              </a:ext>
            </a:extLst>
          </p:cNvPr>
          <p:cNvSpPr txBox="1"/>
          <p:nvPr/>
        </p:nvSpPr>
        <p:spPr>
          <a:xfrm>
            <a:off x="1476837" y="4302757"/>
            <a:ext cx="202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সুগন্ধ     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0C083B5-E036-CB60-9833-35435B932749}"/>
              </a:ext>
            </a:extLst>
          </p:cNvPr>
          <p:cNvSpPr txBox="1"/>
          <p:nvPr/>
        </p:nvSpPr>
        <p:spPr>
          <a:xfrm>
            <a:off x="4465851" y="4300215"/>
            <a:ext cx="229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দূর্গন্ধ   </a:t>
            </a:r>
            <a:endParaRPr lang="en-US" b="1" dirty="0"/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82699506-4923-A934-2322-A4D1E4E60D18}"/>
              </a:ext>
            </a:extLst>
          </p:cNvPr>
          <p:cNvSpPr/>
          <p:nvPr/>
        </p:nvSpPr>
        <p:spPr>
          <a:xfrm>
            <a:off x="3648848" y="4522790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E2E74F7-FA80-F3FB-35B4-51A733CEE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056" y="372213"/>
            <a:ext cx="2180939" cy="19698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6430D61-D5A2-7F74-91ED-442977DBDDDF}"/>
              </a:ext>
            </a:extLst>
          </p:cNvPr>
          <p:cNvSpPr txBox="1"/>
          <p:nvPr/>
        </p:nvSpPr>
        <p:spPr>
          <a:xfrm>
            <a:off x="1532740" y="5121620"/>
            <a:ext cx="202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/>
          </a:p>
        </p:txBody>
      </p:sp>
      <p:sp>
        <p:nvSpPr>
          <p:cNvPr id="22" name="Arrow: Right 21">
            <a:extLst>
              <a:ext uri="{FF2B5EF4-FFF2-40B4-BE49-F238E27FC236}">
                <a16:creationId xmlns="" xmlns:a16="http://schemas.microsoft.com/office/drawing/2014/main" id="{4589BBFA-C01D-B87D-76EB-90030EDDC0E8}"/>
              </a:ext>
            </a:extLst>
          </p:cNvPr>
          <p:cNvSpPr/>
          <p:nvPr/>
        </p:nvSpPr>
        <p:spPr>
          <a:xfrm>
            <a:off x="3648848" y="5373538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25FD8C4-5812-312A-F2C0-069C6E02BC80}"/>
              </a:ext>
            </a:extLst>
          </p:cNvPr>
          <p:cNvSpPr txBox="1"/>
          <p:nvPr/>
        </p:nvSpPr>
        <p:spPr>
          <a:xfrm>
            <a:off x="4465851" y="5153015"/>
            <a:ext cx="229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অপ্রিয়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606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21" grpId="0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44904" y="480086"/>
            <a:ext cx="94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মুল্যায়ণ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910BFE-0584-6FA8-DE22-305E399C1E3D}"/>
              </a:ext>
            </a:extLst>
          </p:cNvPr>
          <p:cNvSpPr txBox="1"/>
          <p:nvPr/>
        </p:nvSpPr>
        <p:spPr>
          <a:xfrm>
            <a:off x="344775" y="2618181"/>
            <a:ext cx="94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২।অন্তুর স্বভাব কেমন?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18B305-6629-9C1C-4BF6-59C19CC19873}"/>
              </a:ext>
            </a:extLst>
          </p:cNvPr>
          <p:cNvSpPr txBox="1"/>
          <p:nvPr/>
        </p:nvSpPr>
        <p:spPr>
          <a:xfrm>
            <a:off x="344775" y="3306032"/>
            <a:ext cx="94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৩।কে অন্তুকে দেখতে এলেন?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D456FF-2469-6A44-B409-9C952B34AA40}"/>
              </a:ext>
            </a:extLst>
          </p:cNvPr>
          <p:cNvSpPr txBox="1"/>
          <p:nvPr/>
        </p:nvSpPr>
        <p:spPr>
          <a:xfrm>
            <a:off x="344775" y="1975302"/>
            <a:ext cx="94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হাত ধুয়ে নাও গল্পটি কাকে নিয়ে লেখা?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5988641-9F65-F410-0581-7A98A9DF2429}"/>
              </a:ext>
            </a:extLst>
          </p:cNvPr>
          <p:cNvSpPr txBox="1"/>
          <p:nvPr/>
        </p:nvSpPr>
        <p:spPr>
          <a:xfrm>
            <a:off x="344775" y="4027313"/>
            <a:ext cx="1110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৪।অন্তুর প্রিয় খাবার কী?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771C1DD-FC7F-5741-71D1-936871A11E34}"/>
              </a:ext>
            </a:extLst>
          </p:cNvPr>
          <p:cNvSpPr txBox="1"/>
          <p:nvPr/>
        </p:nvSpPr>
        <p:spPr>
          <a:xfrm>
            <a:off x="344775" y="1308211"/>
            <a:ext cx="94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324E2B8-0347-93C3-C061-7DFFDE8B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557" y="201841"/>
            <a:ext cx="2052558" cy="18491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B7655B-2D81-C88D-0E5B-C705B2932B10}"/>
              </a:ext>
            </a:extLst>
          </p:cNvPr>
          <p:cNvSpPr txBox="1"/>
          <p:nvPr/>
        </p:nvSpPr>
        <p:spPr>
          <a:xfrm>
            <a:off x="344774" y="4703504"/>
            <a:ext cx="1110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৫।আমরা কখন কখন হাত ধুব?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B6FC19E-340B-AABA-2BA6-9444BF404B55}"/>
              </a:ext>
            </a:extLst>
          </p:cNvPr>
          <p:cNvSpPr txBox="1"/>
          <p:nvPr/>
        </p:nvSpPr>
        <p:spPr>
          <a:xfrm>
            <a:off x="378502" y="5304913"/>
            <a:ext cx="1110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৬।সময় মতো হাত না ধু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 কী সমস্যা হবে?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507291" y="670471"/>
            <a:ext cx="1035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65AC6A-03CB-C319-08BC-1DE77FD39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6" y="1068589"/>
            <a:ext cx="2836572" cy="236040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026DC05-75DD-BFCE-E304-50F971FCD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731" y="1068589"/>
            <a:ext cx="2887740" cy="188038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373970" y="4385677"/>
            <a:ext cx="11444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ভালো করে পাঠটি পড়ে আসবে 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তুমি কীভাবে পরিষ্কার থাকবে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তা দুইটি বাক্যে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749509" y="441245"/>
            <a:ext cx="109428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সবাই ভালো থেকো,সবাইকে ধন্যবাদ। 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BFEB6536-061D-B08E-3E6F-B9A8F3D05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640869"/>
              </p:ext>
            </p:extLst>
          </p:nvPr>
        </p:nvGraphicFramePr>
        <p:xfrm>
          <a:off x="891643" y="1615979"/>
          <a:ext cx="6318625" cy="464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1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2839001" y="284226"/>
            <a:ext cx="604103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C3755B-4849-990A-7793-290759916F8F}"/>
              </a:ext>
            </a:extLst>
          </p:cNvPr>
          <p:cNvSpPr txBox="1"/>
          <p:nvPr/>
        </p:nvSpPr>
        <p:spPr>
          <a:xfrm>
            <a:off x="411815" y="3627323"/>
            <a:ext cx="6041037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রব্বানী</a:t>
            </a:r>
            <a:endParaRPr lang="bn-IN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সহকারী শিক্ষক</a:t>
            </a: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উদয়পুর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হরিণমারী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</a:t>
            </a: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বালিয়াডাঙ্গী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9781D3-9B59-B5E1-43BC-F016B24F1DBB}"/>
              </a:ext>
            </a:extLst>
          </p:cNvPr>
          <p:cNvSpPr txBox="1"/>
          <p:nvPr/>
        </p:nvSpPr>
        <p:spPr>
          <a:xfrm>
            <a:off x="6972070" y="4322114"/>
            <a:ext cx="4636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বিষয়ঃ বাংলা।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9082851-8A5F-16E9-D3AC-FEF7EF881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69" y="1232885"/>
            <a:ext cx="2242741" cy="294520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70EF6C-A42F-FC52-CF73-5B989B85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83" y="930557"/>
            <a:ext cx="1562100" cy="4800600"/>
          </a:xfrm>
          <a:prstGeom prst="rect">
            <a:avLst/>
          </a:prstGeom>
        </p:spPr>
      </p:pic>
      <p:pic>
        <p:nvPicPr>
          <p:cNvPr id="13" name="Picture 12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134" y="1232885"/>
            <a:ext cx="2282199" cy="19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82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184222" y="1100053"/>
            <a:ext cx="854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শিখনফল </a:t>
            </a:r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351F86-E62F-EB2A-E5ED-385309140803}"/>
              </a:ext>
            </a:extLst>
          </p:cNvPr>
          <p:cNvSpPr txBox="1"/>
          <p:nvPr/>
        </p:nvSpPr>
        <p:spPr>
          <a:xfrm>
            <a:off x="254832" y="2509108"/>
            <a:ext cx="11722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১.২.১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১.১.১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1424323-5230-CD6B-EA3D-96B5E939A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30" y="275813"/>
            <a:ext cx="1921238" cy="229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321632" y="426613"/>
            <a:ext cx="9848538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তোমরা কী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ছ?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27E7FE7-94F8-1BC9-FD5F-2BFE9FD5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74" y="2796676"/>
            <a:ext cx="2400300" cy="17145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670C877-8D27-9E3B-6AC9-91A34EDF7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40" y="4717497"/>
            <a:ext cx="2496309" cy="130854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AAD66FC-F592-D1C0-1A14-303716786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51" y="1095812"/>
            <a:ext cx="2402523" cy="149917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9B34716-3902-9DCB-DEFE-1B79FA238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19" y="2891398"/>
            <a:ext cx="2275855" cy="149917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266A15F-8952-94F7-2950-9E76575D1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30" y="2679411"/>
            <a:ext cx="2221667" cy="149917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462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800ED33-169F-D1F2-16E3-27FC8EF20335}"/>
              </a:ext>
            </a:extLst>
          </p:cNvPr>
          <p:cNvSpPr txBox="1"/>
          <p:nvPr/>
        </p:nvSpPr>
        <p:spPr>
          <a:xfrm>
            <a:off x="0" y="1844112"/>
            <a:ext cx="1092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মস্যা হবে?   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92F4C49C-D397-9665-CBF1-3222F9E1FFF5}"/>
              </a:ext>
            </a:extLst>
          </p:cNvPr>
          <p:cNvSpPr/>
          <p:nvPr/>
        </p:nvSpPr>
        <p:spPr>
          <a:xfrm>
            <a:off x="2303485" y="2020329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E103AFF4-5091-9A31-1893-FD0FD4882B7B}"/>
              </a:ext>
            </a:extLst>
          </p:cNvPr>
          <p:cNvSpPr/>
          <p:nvPr/>
        </p:nvSpPr>
        <p:spPr>
          <a:xfrm>
            <a:off x="2303485" y="2472612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653B5BEB-8EA7-84E0-C999-BC9BD75EDFA4}"/>
              </a:ext>
            </a:extLst>
          </p:cNvPr>
          <p:cNvSpPr/>
          <p:nvPr/>
        </p:nvSpPr>
        <p:spPr>
          <a:xfrm>
            <a:off x="2303485" y="3065419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D10ED12A-F96E-407F-67B9-3D234730BADE}"/>
              </a:ext>
            </a:extLst>
          </p:cNvPr>
          <p:cNvSpPr/>
          <p:nvPr/>
        </p:nvSpPr>
        <p:spPr>
          <a:xfrm>
            <a:off x="2308476" y="3623304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9183471-5E6E-06A2-7397-E9A5C2066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88" y="255576"/>
            <a:ext cx="2743200" cy="1666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B7D5683-EEA1-86CC-6EAE-5412909EF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10" y="819181"/>
            <a:ext cx="536671" cy="2813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DAB26FD-9664-B497-6DA7-9BB24B6817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19" y="544080"/>
            <a:ext cx="464089" cy="289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2021775-F02D-F165-CC70-658C67A5C5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48" y="456726"/>
            <a:ext cx="558605" cy="3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366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592109" y="381079"/>
            <a:ext cx="977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42545DE-C5C9-69B1-15D7-2D8B1101F154}"/>
              </a:ext>
            </a:extLst>
          </p:cNvPr>
          <p:cNvSpPr txBox="1"/>
          <p:nvPr/>
        </p:nvSpPr>
        <p:spPr>
          <a:xfrm>
            <a:off x="876922" y="4355900"/>
            <a:ext cx="110077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হাসিখুশি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পাঠ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১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F794CD5-34B5-E65D-2F4E-EBEA1A01E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14" y="1493852"/>
            <a:ext cx="4572000" cy="25527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7355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626433" y="168569"/>
            <a:ext cx="839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সংযোগ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47305A3-33EF-9FF7-544B-C8C85186E8B0}"/>
              </a:ext>
            </a:extLst>
          </p:cNvPr>
          <p:cNvSpPr txBox="1"/>
          <p:nvPr/>
        </p:nvSpPr>
        <p:spPr>
          <a:xfrm>
            <a:off x="1321632" y="5970713"/>
            <a:ext cx="883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পাঠ্য বইয়ের 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 ।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947B941-2220-5D71-0536-11BFB8C5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80" y="870721"/>
            <a:ext cx="4386590" cy="481681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01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898164" y="285618"/>
            <a:ext cx="801629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640826" y="825325"/>
            <a:ext cx="1113269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পড়ছি,তোমরা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আঙুল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মেলাও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5660580" y="2011363"/>
            <a:ext cx="6210955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হাসিখুশি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ছেলে।পড়াশোনায়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অন্তু,খেলাধুলায়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বেশ।কিন্তু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চঞ্চল।মামাকে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জানিয়েছিল,আজকাল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ভাগিনাকে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মামা।তাই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রছি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ল।মামার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ঘরে।ঘরে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সুগন্ধটা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সে।মামার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বিরিয়ানি।বিরিয়ানি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সে।তর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সইছে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তার।প্যাকেট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F21D9D3-AF8D-6A19-A722-0AD4095B2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5" y="1817278"/>
            <a:ext cx="5164555" cy="399622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444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77449" y="86193"/>
            <a:ext cx="12037102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898164" y="285618"/>
            <a:ext cx="801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 পাঠ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640826" y="825325"/>
            <a:ext cx="1113269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পড়ছি,তোমরা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আমার সাথে পড়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5660580" y="2011363"/>
            <a:ext cx="6210955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হাসিখুশি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ছেলে।পড়াশোনায়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অন্তু,খেলাধুলায়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বেশ।কিন্তু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চঞ্চল।মামাকে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জানিয়েছিল,আজকাল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ভাগিনাকে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মামা।তাই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রছি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ল।মামার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ঘরে।ঘরে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সুগন্ধটা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সে।মামার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বিরিয়ানি।বিরিয়ানি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সে।তর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সইছে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তার।প্যাকেট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F80AAF9-5F75-8FD0-10D6-576E32D8F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6" y="2158894"/>
            <a:ext cx="4936393" cy="277130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889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758</Words>
  <Application>Microsoft Office PowerPoint</Application>
  <PresentationFormat>Custom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User2</cp:lastModifiedBy>
  <cp:revision>259</cp:revision>
  <dcterms:created xsi:type="dcterms:W3CDTF">2022-04-27T13:36:42Z</dcterms:created>
  <dcterms:modified xsi:type="dcterms:W3CDTF">2022-07-14T13:19:49Z</dcterms:modified>
</cp:coreProperties>
</file>