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59" r:id="rId5"/>
    <p:sldId id="262" r:id="rId6"/>
    <p:sldId id="261" r:id="rId7"/>
    <p:sldId id="263" r:id="rId8"/>
    <p:sldId id="264" r:id="rId9"/>
    <p:sldId id="265" r:id="rId10"/>
    <p:sldId id="266" r:id="rId11"/>
    <p:sldId id="273" r:id="rId12"/>
    <p:sldId id="268" r:id="rId13"/>
    <p:sldId id="269" r:id="rId14"/>
    <p:sldId id="271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4660"/>
  </p:normalViewPr>
  <p:slideViewPr>
    <p:cSldViewPr>
      <p:cViewPr varScale="1">
        <p:scale>
          <a:sx n="72" d="100"/>
          <a:sy n="72" d="100"/>
        </p:scale>
        <p:origin x="140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4C8F2-354B-4314-8E34-BC3A70A2A913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6423E-DB43-47FE-B548-298610DE0D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6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6423E-DB43-47FE-B548-298610DE0D7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2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31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17.jpeg"/><Relationship Id="rId10" Type="http://schemas.openxmlformats.org/officeDocument/2006/relationships/image" Target="../media/image23.jpeg"/><Relationship Id="rId4" Type="http://schemas.openxmlformats.org/officeDocument/2006/relationships/image" Target="../media/image32.jpeg"/><Relationship Id="rId9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49133" y="685800"/>
            <a:ext cx="7380466" cy="1295400"/>
          </a:xfr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8542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2209800"/>
            <a:ext cx="7391400" cy="3962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85800" y="838200"/>
            <a:ext cx="1563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হাটে যাব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1447800"/>
            <a:ext cx="1830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আহসান হাবীব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981200"/>
            <a:ext cx="2941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হাটে যাব হাটে 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যাব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2"/>
          <p:cNvSpPr txBox="1"/>
          <p:nvPr/>
        </p:nvSpPr>
        <p:spPr>
          <a:xfrm>
            <a:off x="2819400" y="1981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ঘাটে নেই 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নাও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2"/>
          <p:cNvSpPr txBox="1"/>
          <p:nvPr/>
        </p:nvSpPr>
        <p:spPr>
          <a:xfrm>
            <a:off x="76200" y="25146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নিঘাটা নায়ের মাঝি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2514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আমায় নিয়ে যাও।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2"/>
          <p:cNvSpPr txBox="1"/>
          <p:nvPr/>
        </p:nvSpPr>
        <p:spPr>
          <a:xfrm>
            <a:off x="76200" y="2971800"/>
            <a:ext cx="304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নিয়ে যাব নিয়ে যাব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2"/>
          <p:cNvSpPr txBox="1"/>
          <p:nvPr/>
        </p:nvSpPr>
        <p:spPr>
          <a:xfrm>
            <a:off x="2819400" y="2971800"/>
            <a:ext cx="2460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কত কড়ি দেবে,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2"/>
          <p:cNvSpPr txBox="1"/>
          <p:nvPr/>
        </p:nvSpPr>
        <p:spPr>
          <a:xfrm>
            <a:off x="5486400" y="3200400"/>
            <a:ext cx="2701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2"/>
          <p:cNvSpPr txBox="1"/>
          <p:nvPr/>
        </p:nvSpPr>
        <p:spPr>
          <a:xfrm>
            <a:off x="76200" y="3429000"/>
            <a:ext cx="29658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কড়ি নেই কড়া নেই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19400" y="3429000"/>
            <a:ext cx="2674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আর কিবা নেবে?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"/>
          <p:cNvSpPr txBox="1"/>
          <p:nvPr/>
        </p:nvSpPr>
        <p:spPr>
          <a:xfrm>
            <a:off x="152400" y="3810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সোনা মুখে সোনা হাসি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"/>
          <p:cNvSpPr txBox="1"/>
          <p:nvPr/>
        </p:nvSpPr>
        <p:spPr>
          <a:xfrm>
            <a:off x="3276600" y="3810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তার কিছু দিও।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" y="4267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হাসিটুকু নিও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"/>
          <p:cNvSpPr txBox="1"/>
          <p:nvPr/>
        </p:nvSpPr>
        <p:spPr>
          <a:xfrm>
            <a:off x="1981200" y="4267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আর খুশিটুকু নিও।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76400" y="152400"/>
            <a:ext cx="849913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ছড়া </a:t>
            </a:r>
          </a:p>
        </p:txBody>
      </p:sp>
      <p:pic>
        <p:nvPicPr>
          <p:cNvPr id="24" name="Picture 23" descr="tea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0330" y="152400"/>
            <a:ext cx="3711270" cy="2294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249447" y="533400"/>
            <a:ext cx="6599153" cy="1143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শিক্ষার্থীরা পাঠটি সরবে পড়বে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5" name="Picture 4" descr="b0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035249"/>
            <a:ext cx="6629400" cy="42893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667000" y="247471"/>
            <a:ext cx="38100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নতুন শব্দ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76200" y="3011269"/>
            <a:ext cx="28956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কড়ি নেই কড়া নেই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2"/>
          <p:cNvSpPr txBox="1"/>
          <p:nvPr/>
        </p:nvSpPr>
        <p:spPr>
          <a:xfrm>
            <a:off x="1371600" y="4992469"/>
            <a:ext cx="1215397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নিঘাটা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2"/>
          <p:cNvSpPr txBox="1"/>
          <p:nvPr/>
        </p:nvSpPr>
        <p:spPr>
          <a:xfrm rot="10800000" flipV="1">
            <a:off x="5867400" y="2630269"/>
            <a:ext cx="28956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=টাকা পয়সা নেই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2"/>
          <p:cNvSpPr txBox="1"/>
          <p:nvPr/>
        </p:nvSpPr>
        <p:spPr>
          <a:xfrm>
            <a:off x="5943600" y="4977825"/>
            <a:ext cx="28194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=যেখানে  ঘাট নেই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tiokhgf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08960" y="1981200"/>
            <a:ext cx="2682240" cy="1828800"/>
          </a:xfrm>
          <a:prstGeom prst="rect">
            <a:avLst/>
          </a:prstGeom>
        </p:spPr>
      </p:pic>
      <p:pic>
        <p:nvPicPr>
          <p:cNvPr id="10" name="Picture 9" descr="37446_1476418480333_2434599_nxddddrd.jpg"/>
          <p:cNvPicPr>
            <a:picLocks noChangeAspect="1"/>
          </p:cNvPicPr>
          <p:nvPr/>
        </p:nvPicPr>
        <p:blipFill>
          <a:blip r:embed="rId3" cstate="print"/>
          <a:srcRect b="50000"/>
          <a:stretch>
            <a:fillRect/>
          </a:stretch>
        </p:blipFill>
        <p:spPr>
          <a:xfrm>
            <a:off x="3048000" y="4343400"/>
            <a:ext cx="2819400" cy="1867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590800" y="810161"/>
            <a:ext cx="3962400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1600200" y="3864113"/>
            <a:ext cx="5791200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সবাই ছড়াটি আবৃত্তি  করবে।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4543961"/>
            <a:ext cx="5791200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হাটে যাব হাটে যাব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……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খুশিটুকু নিও।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315968" y="21457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457200"/>
            <a:ext cx="1447799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219200"/>
            <a:ext cx="3839513" cy="646331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ছড়াটির কবির নাম কি?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nazne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152400"/>
            <a:ext cx="3454928" cy="2666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352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হাটে যাব হাটে যাব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2"/>
          <p:cNvSpPr txBox="1"/>
          <p:nvPr/>
        </p:nvSpPr>
        <p:spPr>
          <a:xfrm>
            <a:off x="6400800" y="6019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ঘাটে নেই নাও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48768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আমায় নিয়ে যাও।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2"/>
          <p:cNvSpPr txBox="1"/>
          <p:nvPr/>
        </p:nvSpPr>
        <p:spPr>
          <a:xfrm>
            <a:off x="0" y="4419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নিয়ে যাব নিয়ে যাব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2"/>
          <p:cNvSpPr txBox="1"/>
          <p:nvPr/>
        </p:nvSpPr>
        <p:spPr>
          <a:xfrm>
            <a:off x="6172200" y="3200400"/>
            <a:ext cx="2460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কত কড়ি দেবে,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2"/>
          <p:cNvSpPr txBox="1"/>
          <p:nvPr/>
        </p:nvSpPr>
        <p:spPr>
          <a:xfrm>
            <a:off x="0" y="4953000"/>
            <a:ext cx="29658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কড়ি নেই কড়া নেই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4267200"/>
            <a:ext cx="2674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আর কিবা নেবে?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2"/>
          <p:cNvSpPr txBox="1"/>
          <p:nvPr/>
        </p:nvSpPr>
        <p:spPr>
          <a:xfrm>
            <a:off x="76200" y="5435025"/>
            <a:ext cx="29177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সোনা মুখে সোনা হাসি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2"/>
          <p:cNvSpPr txBox="1"/>
          <p:nvPr/>
        </p:nvSpPr>
        <p:spPr>
          <a:xfrm>
            <a:off x="6324600" y="54864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তার কিছু দিও।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" y="5943600"/>
            <a:ext cx="1898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হাসিটুকু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নিও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2"/>
          <p:cNvSpPr txBox="1"/>
          <p:nvPr/>
        </p:nvSpPr>
        <p:spPr>
          <a:xfrm>
            <a:off x="6248400" y="37338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আর খুশিটুকু নিও।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" y="1905000"/>
            <a:ext cx="43434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হাটের মধ্যে কি পাওয়া যায় বল?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3886200"/>
            <a:ext cx="29161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নিঘাটা নায়ের মাঝি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5800" y="2590800"/>
            <a:ext cx="47244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ছড়াটির লাইন গুলো মিল করে লেখ।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743200" y="3733800"/>
            <a:ext cx="3733800" cy="2514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0" idx="3"/>
            <a:endCxn id="9" idx="1"/>
          </p:cNvCxnSpPr>
          <p:nvPr/>
        </p:nvCxnSpPr>
        <p:spPr>
          <a:xfrm>
            <a:off x="2916183" y="4209366"/>
            <a:ext cx="3332217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11" idx="1"/>
          </p:cNvCxnSpPr>
          <p:nvPr/>
        </p:nvCxnSpPr>
        <p:spPr>
          <a:xfrm flipV="1">
            <a:off x="2819400" y="3523566"/>
            <a:ext cx="3352800" cy="1277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14" idx="1"/>
          </p:cNvCxnSpPr>
          <p:nvPr/>
        </p:nvCxnSpPr>
        <p:spPr>
          <a:xfrm flipV="1">
            <a:off x="2743200" y="4590366"/>
            <a:ext cx="3505200" cy="743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7" idx="3"/>
          </p:cNvCxnSpPr>
          <p:nvPr/>
        </p:nvCxnSpPr>
        <p:spPr>
          <a:xfrm flipV="1">
            <a:off x="1974477" y="4038600"/>
            <a:ext cx="4350123" cy="2228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5" idx="3"/>
          </p:cNvCxnSpPr>
          <p:nvPr/>
        </p:nvCxnSpPr>
        <p:spPr>
          <a:xfrm flipV="1">
            <a:off x="2993986" y="5715000"/>
            <a:ext cx="3406814" cy="12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56" descr="37446_1476418480333_2434599_nxddddrd.jpg"/>
          <p:cNvPicPr>
            <a:picLocks noChangeAspect="1"/>
          </p:cNvPicPr>
          <p:nvPr/>
        </p:nvPicPr>
        <p:blipFill>
          <a:blip r:embed="rId5" cstate="print"/>
          <a:srcRect b="50000"/>
          <a:stretch>
            <a:fillRect/>
          </a:stretch>
        </p:blipFill>
        <p:spPr>
          <a:xfrm>
            <a:off x="2971800" y="3276600"/>
            <a:ext cx="1828800" cy="530145"/>
          </a:xfrm>
          <a:prstGeom prst="rect">
            <a:avLst/>
          </a:prstGeom>
        </p:spPr>
      </p:pic>
      <p:pic>
        <p:nvPicPr>
          <p:cNvPr id="58" name="Picture 57" descr="ma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1800" y="3886200"/>
            <a:ext cx="1828800" cy="533401"/>
          </a:xfrm>
          <a:prstGeom prst="rect">
            <a:avLst/>
          </a:prstGeom>
        </p:spPr>
      </p:pic>
      <p:pic>
        <p:nvPicPr>
          <p:cNvPr id="59" name="Picture 58" descr="noka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71800" y="4495800"/>
            <a:ext cx="1828800" cy="533400"/>
          </a:xfrm>
          <a:prstGeom prst="rect">
            <a:avLst/>
          </a:prstGeom>
        </p:spPr>
      </p:pic>
      <p:pic>
        <p:nvPicPr>
          <p:cNvPr id="60" name="Picture 59" descr="tiokhgfdd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71800" y="5105400"/>
            <a:ext cx="1828800" cy="578278"/>
          </a:xfrm>
          <a:prstGeom prst="rect">
            <a:avLst/>
          </a:prstGeom>
        </p:spPr>
      </p:pic>
      <p:pic>
        <p:nvPicPr>
          <p:cNvPr id="61" name="Picture 60" descr="khusi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71800" y="5715000"/>
            <a:ext cx="1905000" cy="538162"/>
          </a:xfrm>
          <a:prstGeom prst="rect">
            <a:avLst/>
          </a:prstGeom>
        </p:spPr>
      </p:pic>
      <p:pic>
        <p:nvPicPr>
          <p:cNvPr id="63" name="Picture 62" descr="stu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19400" y="6172200"/>
            <a:ext cx="2133600" cy="685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8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99288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n-BD" dirty="0" smtClean="0"/>
              <a:t>ধন্যবাদ </a:t>
            </a:r>
            <a:endParaRPr lang="en-US" dirty="0"/>
          </a:p>
        </p:txBody>
      </p:sp>
      <p:pic>
        <p:nvPicPr>
          <p:cNvPr id="8" name="Content Placeholder 7" descr="shapl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4400" y="1808723"/>
            <a:ext cx="7467600" cy="443967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30965" y="1219200"/>
            <a:ext cx="7467600" cy="2590800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Front"/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l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সু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রায়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মুরারীপুর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সরকারি প্রাথমিক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বিদ্যালয়</a:t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বোচাগঞ্জ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মোবাইলঃ০১৭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৩৭৩৬৮৪৮৬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4114800"/>
            <a:ext cx="7543800" cy="2362200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Front"/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শ্রেণীঃতৃতীয়</a:t>
            </a:r>
          </a:p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বিষয়ঃবাংলা</a:t>
            </a:r>
          </a:p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পাঠঃহাটে যাব</a:t>
            </a:r>
          </a:p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পাঠ্যাংশঃহাটে যাব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……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খুশিটুকু নিও।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905000" y="152400"/>
            <a:ext cx="5410200" cy="914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</a:rPr>
              <a:t>পরিচিতি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457200"/>
            <a:ext cx="3505200" cy="944562"/>
          </a:xfrm>
          <a:solidFill>
            <a:schemeClr val="accent3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539425"/>
            <a:ext cx="65532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শোনাঃছড়া শুনে বুঝতে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2819400"/>
            <a:ext cx="1847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3072825"/>
            <a:ext cx="655320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বলাঃপাঠ্যবইয়ের ছড়া শ্রবণ যোগ্য স্বরে আবৃত্তি করতে পারবে।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4139625"/>
            <a:ext cx="65532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পড়াঃপ্রমিত উচ্চারণে ছড়া আবৃত্তি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343400" y="1412556"/>
            <a:ext cx="484632" cy="9374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5130225"/>
            <a:ext cx="65532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লেখাঃপাঠ্যপুস্তকের ছড়া লিখতে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8" grpId="0" animBg="1"/>
      <p:bldP spid="10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 descr="ghfgdfcbvbngg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219200"/>
            <a:ext cx="3352800" cy="44683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22224" y="2895600"/>
            <a:ext cx="4940776" cy="20621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জন্মঃ২ ফেব্রুয়ারি,১৯১৭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জন্মভূমিঃপিরোজপুর (শঙ্করপাশা গ্রাম)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পেশাঃসাংবাদিকতা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মৃত্যুঃ১০জুলাই,১৯৮৫</a:t>
            </a:r>
          </a:p>
        </p:txBody>
      </p:sp>
      <p:sp>
        <p:nvSpPr>
          <p:cNvPr id="2" name="Oval 1"/>
          <p:cNvSpPr/>
          <p:nvPr/>
        </p:nvSpPr>
        <p:spPr>
          <a:xfrm>
            <a:off x="2743200" y="228600"/>
            <a:ext cx="5105400" cy="1524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429000" y="533400"/>
            <a:ext cx="3733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আহসান হাবিব 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52400"/>
            <a:ext cx="13716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হাটে যাব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ajar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914400"/>
            <a:ext cx="2743200" cy="14843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 descr="bajar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914400"/>
            <a:ext cx="3124200" cy="1511300"/>
          </a:xfrm>
          <a:prstGeom prst="rect">
            <a:avLst/>
          </a:prstGeom>
          <a:noFill/>
          <a:ln w="190500" cap="sq">
            <a:noFill/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bajar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2590800"/>
            <a:ext cx="2438400" cy="14054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hat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3999" y="2514600"/>
            <a:ext cx="3632632" cy="1447800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 descr="0,,15056181_4,0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0800" y="2514600"/>
            <a:ext cx="2667000" cy="1596027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 descr="mach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" y="4191000"/>
            <a:ext cx="2438400" cy="2057400"/>
          </a:xfrm>
          <a:prstGeom prst="rect">
            <a:avLst/>
          </a:prstGeom>
        </p:spPr>
      </p:pic>
      <p:pic>
        <p:nvPicPr>
          <p:cNvPr id="13" name="Picture 12" descr="imagesman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29200" y="4114800"/>
            <a:ext cx="1905000" cy="2133600"/>
          </a:xfrm>
          <a:prstGeom prst="rect">
            <a:avLst/>
          </a:prstGeom>
        </p:spPr>
      </p:pic>
      <p:pic>
        <p:nvPicPr>
          <p:cNvPr id="14" name="Picture 13" descr="mangso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10400" y="4191000"/>
            <a:ext cx="1956231" cy="2057400"/>
          </a:xfrm>
          <a:prstGeom prst="rect">
            <a:avLst/>
          </a:prstGeom>
        </p:spPr>
      </p:pic>
      <p:pic>
        <p:nvPicPr>
          <p:cNvPr id="15" name="Picture 14" descr="zdfvgdfgbdfg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48400" y="914400"/>
            <a:ext cx="2718231" cy="1590675"/>
          </a:xfrm>
          <a:prstGeom prst="rect">
            <a:avLst/>
          </a:prstGeom>
        </p:spPr>
      </p:pic>
      <p:pic>
        <p:nvPicPr>
          <p:cNvPr id="16" name="Picture 15" descr="m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14600" y="4114800"/>
            <a:ext cx="25146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14800" y="914400"/>
            <a:ext cx="2640466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হাটে যাব হাটে যাব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6477000" y="3048000"/>
            <a:ext cx="23622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ঘাটে নেই নাও </a:t>
            </a:r>
            <a:endParaRPr lang="en-US" sz="32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nodi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572000"/>
            <a:ext cx="3332217" cy="1981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Rectangle 11"/>
          <p:cNvSpPr/>
          <p:nvPr/>
        </p:nvSpPr>
        <p:spPr>
          <a:xfrm>
            <a:off x="4170417" y="5638800"/>
            <a:ext cx="2916183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নিঘাটা নায়ের মাঝি</a:t>
            </a:r>
          </a:p>
        </p:txBody>
      </p:sp>
      <p:pic>
        <p:nvPicPr>
          <p:cNvPr id="13" name="Picture 12" descr="imagesCAG2SXR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87982"/>
            <a:ext cx="3276600" cy="2198018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 descr="37446_1476418480333_2434599_nxddddrd.jpg"/>
          <p:cNvPicPr>
            <a:picLocks noChangeAspect="1"/>
          </p:cNvPicPr>
          <p:nvPr/>
        </p:nvPicPr>
        <p:blipFill>
          <a:blip r:embed="rId4" cstate="print"/>
          <a:srcRect b="50000"/>
          <a:stretch>
            <a:fillRect/>
          </a:stretch>
        </p:blipFill>
        <p:spPr>
          <a:xfrm>
            <a:off x="3046259" y="2438400"/>
            <a:ext cx="3178973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1800" y="914400"/>
            <a:ext cx="24384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আমায় নিয়ে যাও।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5181600" y="2743200"/>
            <a:ext cx="2701381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নিয়ে যাব নিয়ে যাব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2"/>
          <p:cNvSpPr txBox="1"/>
          <p:nvPr/>
        </p:nvSpPr>
        <p:spPr>
          <a:xfrm>
            <a:off x="6933138" y="5791200"/>
            <a:ext cx="2210862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কত কড়ি দেবে,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nok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209800"/>
            <a:ext cx="3176887" cy="1828800"/>
          </a:xfrm>
          <a:prstGeom prst="flowChart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 descr="tiokhgfd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4800600"/>
            <a:ext cx="3429000" cy="1828800"/>
          </a:xfrm>
          <a:prstGeom prst="rect">
            <a:avLst/>
          </a:prstGeom>
        </p:spPr>
      </p:pic>
      <p:pic>
        <p:nvPicPr>
          <p:cNvPr id="10" name="Picture 9" descr="gr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399" y="-1"/>
            <a:ext cx="2746737" cy="2057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124200" y="1295400"/>
            <a:ext cx="2664512" cy="5847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কড়ি নেই কড়া নেই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7000" y="3429000"/>
            <a:ext cx="240161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আর কিবা নেবে?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3657600" y="5791200"/>
            <a:ext cx="2917786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সোনা মুখে সোনা হাসি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n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819400" cy="1847850"/>
          </a:xfrm>
          <a:prstGeom prst="rect">
            <a:avLst/>
          </a:prstGeom>
          <a:ln>
            <a:noFill/>
          </a:ln>
        </p:spPr>
      </p:pic>
      <p:pic>
        <p:nvPicPr>
          <p:cNvPr id="8" name="Picture 7" descr="29.jpg"/>
          <p:cNvPicPr>
            <a:picLocks noChangeAspect="1"/>
          </p:cNvPicPr>
          <p:nvPr/>
        </p:nvPicPr>
        <p:blipFill>
          <a:blip r:embed="rId3"/>
          <a:srcRect t="13559" r="41052"/>
          <a:stretch>
            <a:fillRect/>
          </a:stretch>
        </p:blipFill>
        <p:spPr>
          <a:xfrm>
            <a:off x="3505200" y="2438400"/>
            <a:ext cx="2667000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st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724400"/>
            <a:ext cx="3009900" cy="17371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352800" y="1676400"/>
            <a:ext cx="22098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তার কিছু দিও।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1800" y="3581400"/>
            <a:ext cx="177644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হাসিটুকু নিও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4038600" y="5562600"/>
            <a:ext cx="27432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আর খুশিটুকু নিও।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khus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4316" y="2438400"/>
            <a:ext cx="3082710" cy="1914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s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4495800"/>
            <a:ext cx="3243705" cy="2158538"/>
          </a:xfrm>
          <a:prstGeom prst="rect">
            <a:avLst/>
          </a:prstGeom>
        </p:spPr>
      </p:pic>
      <p:pic>
        <p:nvPicPr>
          <p:cNvPr id="11" name="Picture 10" descr="noka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228600"/>
            <a:ext cx="28956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2352</TotalTime>
  <Words>253</Words>
  <Application>Microsoft Office PowerPoint</Application>
  <PresentationFormat>On-screen Show (4:3)</PresentationFormat>
  <Paragraphs>73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NikoshBAN</vt:lpstr>
      <vt:lpstr>Vrinda</vt:lpstr>
      <vt:lpstr>Office Theme</vt:lpstr>
      <vt:lpstr>স্বাগতম </vt:lpstr>
      <vt:lpstr>সুশিল চন্দ্র রায় সহকারি শিক্ষক মুরারীপুর সরকারি প্রাথমিক বিদ্যালয় বোচাগঞ্জ, দিনাজপুর। মোবাইলঃ০১৭৩৭৩৬৮৪৮৬ </vt:lpstr>
      <vt:lpstr>শিখন 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User</dc:creator>
  <cp:lastModifiedBy>ThinkPad</cp:lastModifiedBy>
  <cp:revision>193</cp:revision>
  <dcterms:created xsi:type="dcterms:W3CDTF">2006-08-16T00:00:00Z</dcterms:created>
  <dcterms:modified xsi:type="dcterms:W3CDTF">2022-07-16T21:17:14Z</dcterms:modified>
</cp:coreProperties>
</file>