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CE17132-7542-4FF7-B6EE-BCA30A7F6627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F64A962-F3EA-4FB9-ADAC-7ECFFEF16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848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CE17132-7542-4FF7-B6EE-BCA30A7F6627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F64A962-F3EA-4FB9-ADAC-7ECFFEF16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743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CE17132-7542-4FF7-B6EE-BCA30A7F6627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F64A962-F3EA-4FB9-ADAC-7ECFFEF16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85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CE17132-7542-4FF7-B6EE-BCA30A7F6627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F64A962-F3EA-4FB9-ADAC-7ECFFEF16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856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CE17132-7542-4FF7-B6EE-BCA30A7F6627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F64A962-F3EA-4FB9-ADAC-7ECFFEF16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446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CE17132-7542-4FF7-B6EE-BCA30A7F6627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F64A962-F3EA-4FB9-ADAC-7ECFFEF16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482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CE17132-7542-4FF7-B6EE-BCA30A7F6627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F64A962-F3EA-4FB9-ADAC-7ECFFEF16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549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CE17132-7542-4FF7-B6EE-BCA30A7F6627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F64A962-F3EA-4FB9-ADAC-7ECFFEF16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96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CE17132-7542-4FF7-B6EE-BCA30A7F6627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F64A962-F3EA-4FB9-ADAC-7ECFFEF16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814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CE17132-7542-4FF7-B6EE-BCA30A7F6627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F64A962-F3EA-4FB9-ADAC-7ECFFEF16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90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CE17132-7542-4FF7-B6EE-BCA30A7F6627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F64A962-F3EA-4FB9-ADAC-7ECFFEF16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9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11212" y="111211"/>
            <a:ext cx="11961340" cy="66355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296561" y="284204"/>
            <a:ext cx="11590638" cy="628959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614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7" Type="http://schemas.openxmlformats.org/officeDocument/2006/relationships/image" Target="../media/image21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5" Type="http://schemas.openxmlformats.org/officeDocument/2006/relationships/image" Target="../media/image10.jpeg"/><Relationship Id="rId4" Type="http://schemas.openxmlformats.org/officeDocument/2006/relationships/image" Target="../media/image1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3551579" y="486670"/>
            <a:ext cx="5284304" cy="1143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28575">
            <a:solidFill>
              <a:srgbClr val="C00000"/>
            </a:solidFill>
          </a:ln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7200" smtClean="0">
                <a:latin typeface="NikoshBAN" pitchFamily="2" charset="0"/>
                <a:cs typeface="NikoshBAN" pitchFamily="2" charset="0"/>
              </a:rPr>
              <a:t>শুভেচ্ছা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5" descr="4c1efcdff7f852868be48c63fbeaacf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5607" y="1905001"/>
            <a:ext cx="8623853" cy="449580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178331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51584" y="5211418"/>
            <a:ext cx="54564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মরুভুমিতে উট ও সাপ বাস করে 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2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6922" y="1099931"/>
            <a:ext cx="4668076" cy="3450317"/>
          </a:xfrm>
          <a:prstGeom prst="rect">
            <a:avLst/>
          </a:prstGeom>
        </p:spPr>
      </p:pic>
      <p:pic>
        <p:nvPicPr>
          <p:cNvPr id="4" name="Picture 3" descr="3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8320" y="1073427"/>
            <a:ext cx="4270983" cy="3450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017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46633" y="5512902"/>
            <a:ext cx="74389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ব্যাঙ মাটি ও পানি উভয় স্থানে বাস করে ।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ba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6216" y="947529"/>
            <a:ext cx="4302642" cy="3941419"/>
          </a:xfrm>
          <a:prstGeom prst="rect">
            <a:avLst/>
          </a:prstGeom>
        </p:spPr>
      </p:pic>
      <p:pic>
        <p:nvPicPr>
          <p:cNvPr id="4" name="Picture 3" descr="2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6219" y="947530"/>
            <a:ext cx="4387553" cy="3941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496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78496" y="5751443"/>
            <a:ext cx="1518364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আবাসস্থল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4164496" y="5738186"/>
            <a:ext cx="14478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764696" y="5453266"/>
            <a:ext cx="4953000" cy="107721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প্রাণী যে বিশেষ জায়গায় বাস করে তাই 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তার আবাসস্থল  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9774" y="3160642"/>
            <a:ext cx="4096578" cy="2337178"/>
          </a:xfrm>
          <a:prstGeom prst="rect">
            <a:avLst/>
          </a:prstGeom>
        </p:spPr>
      </p:pic>
      <p:pic>
        <p:nvPicPr>
          <p:cNvPr id="6" name="Picture 5" descr="1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6386" y="3160642"/>
            <a:ext cx="4034863" cy="2263758"/>
          </a:xfrm>
          <a:prstGeom prst="rect">
            <a:avLst/>
          </a:prstGeom>
        </p:spPr>
      </p:pic>
      <p:pic>
        <p:nvPicPr>
          <p:cNvPr id="7" name="Picture 6" descr="bang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1380" y="634029"/>
            <a:ext cx="4111475" cy="2275995"/>
          </a:xfrm>
          <a:prstGeom prst="rect">
            <a:avLst/>
          </a:prstGeom>
        </p:spPr>
      </p:pic>
      <p:pic>
        <p:nvPicPr>
          <p:cNvPr id="8" name="Picture 7" descr="fish-cirrhinus-cirrhosu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06627" y="647280"/>
            <a:ext cx="4034865" cy="2275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479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35355" y="5406889"/>
            <a:ext cx="66194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পাঠ্য বইয়ের ১৭ ও ১৮ নং পৃষ্ঠা বের কর 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magesCAPCM5E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0954" y="682488"/>
            <a:ext cx="7904922" cy="4241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317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717229" y="579435"/>
            <a:ext cx="5105400" cy="163036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8575">
            <a:solidFill>
              <a:schemeClr val="accent2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BD" sz="9600" smtClean="0">
                <a:latin typeface="NikoshBAN" pitchFamily="2" charset="0"/>
                <a:cs typeface="NikoshBAN" pitchFamily="2" charset="0"/>
              </a:rPr>
              <a:t>দলীয়কাজ 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27578" y="4220816"/>
            <a:ext cx="3969356" cy="206210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 ও ২ নং দল প্রাণীর বিভিন্ন 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আবাসস্থল গুলোর নাম লিখতে 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পারবে ।  </a:t>
            </a:r>
          </a:p>
          <a:p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71858" y="4220816"/>
            <a:ext cx="3713920" cy="2062103"/>
          </a:xfrm>
          <a:prstGeom prst="rect">
            <a:avLst/>
          </a:prstGeom>
          <a:solidFill>
            <a:schemeClr val="accent6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৩ ও ৪ নং দল পানিতে 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মরুভূমিতে ও বনে কোন কোন প্রাণী বাস করে তা লিখবে ।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5837578" y="2219737"/>
            <a:ext cx="838200" cy="16642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155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33392" y="609600"/>
            <a:ext cx="2514600" cy="76944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  মূল্যায়ন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37792" y="1580325"/>
            <a:ext cx="6784230" cy="584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8575"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বাম পাশের ছবির সাথে ডান পাশের শব্দের মিল কর 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8539" y="2544418"/>
            <a:ext cx="1447800" cy="584775"/>
          </a:xfrm>
          <a:prstGeom prst="rect">
            <a:avLst/>
          </a:prstGeom>
          <a:solidFill>
            <a:schemeClr val="accent3"/>
          </a:solidFill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পানিতে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82339" y="3306418"/>
            <a:ext cx="1550424" cy="5847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মাটির গর্তে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39539" y="4068418"/>
            <a:ext cx="675185" cy="58477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বনে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82339" y="4830418"/>
            <a:ext cx="1560042" cy="58477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গাছর ডালে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22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77552" y="5592418"/>
            <a:ext cx="1905000" cy="762000"/>
          </a:xfrm>
          <a:prstGeom prst="rect">
            <a:avLst/>
          </a:prstGeom>
        </p:spPr>
      </p:pic>
      <p:pic>
        <p:nvPicPr>
          <p:cNvPr id="9" name="Picture 8" descr="index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30559" y="4389785"/>
            <a:ext cx="1905000" cy="914400"/>
          </a:xfrm>
          <a:prstGeom prst="rect">
            <a:avLst/>
          </a:prstGeom>
        </p:spPr>
      </p:pic>
      <p:pic>
        <p:nvPicPr>
          <p:cNvPr id="10" name="Picture 9" descr="5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10680" y="3372680"/>
            <a:ext cx="1905000" cy="828675"/>
          </a:xfrm>
          <a:prstGeom prst="rect">
            <a:avLst/>
          </a:prstGeom>
        </p:spPr>
      </p:pic>
      <p:pic>
        <p:nvPicPr>
          <p:cNvPr id="11" name="Picture 10" descr="21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00740" y="2445030"/>
            <a:ext cx="1905001" cy="6858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8163339" y="5516218"/>
            <a:ext cx="950901" cy="5847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ঝোপে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149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617841" y="433662"/>
            <a:ext cx="4572000" cy="1143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BD" sz="960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Content Placeholder 3" descr="Hydrangea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0809" y="1759224"/>
            <a:ext cx="9100930" cy="4525963"/>
          </a:xfrm>
          <a:prstGeom prst="rect">
            <a:avLst/>
          </a:prstGeom>
          <a:ln w="28575"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2458847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1364970" y="1242389"/>
            <a:ext cx="9356035" cy="2362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BD" sz="3600" smtClean="0">
                <a:latin typeface="NikoshBAN" pitchFamily="2" charset="0"/>
                <a:cs typeface="NikoshBAN" pitchFamily="2" charset="0"/>
              </a:rPr>
              <a:t>সু</a:t>
            </a:r>
            <a:r>
              <a:rPr lang="en-US" sz="3600" smtClean="0">
                <a:latin typeface="NikoshBAN" pitchFamily="2" charset="0"/>
                <a:cs typeface="NikoshBAN" pitchFamily="2" charset="0"/>
              </a:rPr>
              <a:t>শিল চন্দ্র</a:t>
            </a:r>
            <a:r>
              <a:rPr lang="bn-BD" sz="3600" smtClean="0">
                <a:latin typeface="NikoshBAN" pitchFamily="2" charset="0"/>
                <a:cs typeface="NikoshBAN" pitchFamily="2" charset="0"/>
              </a:rPr>
              <a:t> রায়</a:t>
            </a:r>
            <a:br>
              <a:rPr lang="bn-BD" sz="3600" smtClean="0">
                <a:latin typeface="NikoshBAN" pitchFamily="2" charset="0"/>
                <a:cs typeface="NikoshBAN" pitchFamily="2" charset="0"/>
              </a:rPr>
            </a:br>
            <a:r>
              <a:rPr lang="bn-BD" sz="3600" smtClean="0">
                <a:latin typeface="NikoshBAN" pitchFamily="2" charset="0"/>
                <a:cs typeface="NikoshBAN" pitchFamily="2" charset="0"/>
              </a:rPr>
              <a:t>সহকারি শিক্ষক</a:t>
            </a:r>
            <a:br>
              <a:rPr lang="bn-BD" sz="3600" smtClean="0">
                <a:latin typeface="NikoshBAN" pitchFamily="2" charset="0"/>
                <a:cs typeface="NikoshBAN" pitchFamily="2" charset="0"/>
              </a:rPr>
            </a:br>
            <a:r>
              <a:rPr lang="en-US" sz="3600" smtClean="0">
                <a:latin typeface="NikoshBAN" pitchFamily="2" charset="0"/>
                <a:cs typeface="NikoshBAN" pitchFamily="2" charset="0"/>
              </a:rPr>
              <a:t>মুরারীপুর</a:t>
            </a:r>
            <a:r>
              <a:rPr lang="bn-BD" sz="3600" smtClean="0">
                <a:latin typeface="NikoshBAN" pitchFamily="2" charset="0"/>
                <a:cs typeface="NikoshBAN" pitchFamily="2" charset="0"/>
              </a:rPr>
              <a:t> সরকারি প্রাথমিক বিদ্যালয়</a:t>
            </a:r>
            <a:r>
              <a:rPr lang="en-US" sz="360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3600" smtClean="0">
                <a:latin typeface="NikoshBAN" pitchFamily="2" charset="0"/>
                <a:cs typeface="NikoshBAN" pitchFamily="2" charset="0"/>
              </a:rPr>
            </a:br>
            <a:r>
              <a:rPr lang="en-US" sz="3600" smtClean="0">
                <a:latin typeface="NikoshBAN" pitchFamily="2" charset="0"/>
                <a:cs typeface="NikoshBAN" pitchFamily="2" charset="0"/>
              </a:rPr>
              <a:t>বোচাগঞ্জ</a:t>
            </a:r>
            <a:r>
              <a:rPr lang="bn-BD" sz="3600" smtClean="0">
                <a:latin typeface="NikoshBAN" pitchFamily="2" charset="0"/>
                <a:cs typeface="NikoshBAN" pitchFamily="2" charset="0"/>
              </a:rPr>
              <a:t>,</a:t>
            </a:r>
            <a:r>
              <a:rPr lang="en-US" sz="360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smtClean="0">
                <a:latin typeface="NikoshBAN" pitchFamily="2" charset="0"/>
                <a:cs typeface="NikoshBAN" pitchFamily="2" charset="0"/>
              </a:rPr>
              <a:t>দিনাজপুর</a:t>
            </a:r>
            <a:r>
              <a:rPr lang="en-US" sz="360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Subtitle 4"/>
          <p:cNvSpPr txBox="1">
            <a:spLocks/>
          </p:cNvSpPr>
          <p:nvPr/>
        </p:nvSpPr>
        <p:spPr>
          <a:xfrm>
            <a:off x="1391474" y="3803373"/>
            <a:ext cx="9356035" cy="2667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3600" smtClean="0">
                <a:latin typeface="NikoshBAN" pitchFamily="2" charset="0"/>
                <a:cs typeface="NikoshBAN" pitchFamily="2" charset="0"/>
              </a:rPr>
              <a:t>শ্রেণীঃচতুর্থ </a:t>
            </a:r>
          </a:p>
          <a:p>
            <a:pPr algn="ctr"/>
            <a:r>
              <a:rPr lang="bn-BD" sz="3600" smtClean="0">
                <a:latin typeface="NikoshBAN" pitchFamily="2" charset="0"/>
                <a:cs typeface="NikoshBAN" pitchFamily="2" charset="0"/>
              </a:rPr>
              <a:t>বিষয়ঃবিজ্ঞান </a:t>
            </a:r>
          </a:p>
          <a:p>
            <a:pPr algn="ctr"/>
            <a:r>
              <a:rPr lang="bn-BD" sz="3600" smtClean="0">
                <a:latin typeface="NikoshBAN" pitchFamily="2" charset="0"/>
                <a:cs typeface="NikoshBAN" pitchFamily="2" charset="0"/>
              </a:rPr>
              <a:t>পাঠঃউদ্ভিদ ও প্রাণী</a:t>
            </a:r>
          </a:p>
          <a:p>
            <a:pPr algn="ctr"/>
            <a:r>
              <a:rPr lang="bn-BD" sz="3600" smtClean="0">
                <a:latin typeface="NikoshBAN" pitchFamily="2" charset="0"/>
                <a:cs typeface="NikoshBAN" pitchFamily="2" charset="0"/>
              </a:rPr>
              <a:t>পাঠ্যাংশঃ প্রাণীর বিভিন্ন আবাস্থল </a:t>
            </a:r>
          </a:p>
          <a:p>
            <a:pPr algn="ctr"/>
            <a:endParaRPr lang="bn-BD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395868" y="347868"/>
            <a:ext cx="5105400" cy="762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FFFF00"/>
                </a:solidFill>
              </a:rPr>
              <a:t>পরিচিতি</a:t>
            </a:r>
            <a:endParaRPr lang="en-US" sz="36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539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4167802" y="960778"/>
            <a:ext cx="3733800" cy="14478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BD" sz="6000" smtClean="0">
                <a:latin typeface="NikoshBAN" pitchFamily="2" charset="0"/>
                <a:cs typeface="NikoshBAN" pitchFamily="2" charset="0"/>
              </a:rPr>
              <a:t>শিখনফল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78760" y="4552118"/>
            <a:ext cx="7481535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.7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বিভিন্ন প্রাণীর বিভিন্ন আবাস্থল উল্লেখ করতে পারবে।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5655360" y="2418518"/>
            <a:ext cx="762000" cy="1752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425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97966" y="563216"/>
            <a:ext cx="4648200" cy="76944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প্রাণীর বিভিন্ন আবাসস্থল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1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489" y="1753390"/>
            <a:ext cx="2876631" cy="2211911"/>
          </a:xfrm>
          <a:prstGeom prst="rect">
            <a:avLst/>
          </a:prstGeom>
        </p:spPr>
      </p:pic>
      <p:pic>
        <p:nvPicPr>
          <p:cNvPr id="4" name="Picture 3" descr="1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9969" y="1772746"/>
            <a:ext cx="3151688" cy="2097305"/>
          </a:xfrm>
          <a:prstGeom prst="rect">
            <a:avLst/>
          </a:prstGeom>
        </p:spPr>
      </p:pic>
      <p:pic>
        <p:nvPicPr>
          <p:cNvPr id="5" name="Picture 4" descr="2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28112" y="1761132"/>
            <a:ext cx="3216966" cy="2166069"/>
          </a:xfrm>
          <a:prstGeom prst="rect">
            <a:avLst/>
          </a:prstGeom>
        </p:spPr>
      </p:pic>
      <p:pic>
        <p:nvPicPr>
          <p:cNvPr id="6" name="Picture 5" descr="26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3793" y="4205339"/>
            <a:ext cx="2968317" cy="2131687"/>
          </a:xfrm>
          <a:prstGeom prst="rect">
            <a:avLst/>
          </a:prstGeom>
        </p:spPr>
      </p:pic>
      <p:pic>
        <p:nvPicPr>
          <p:cNvPr id="7" name="Picture 6" descr="10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59969" y="4211146"/>
            <a:ext cx="3151688" cy="2097305"/>
          </a:xfrm>
          <a:prstGeom prst="rect">
            <a:avLst/>
          </a:prstGeom>
        </p:spPr>
      </p:pic>
      <p:pic>
        <p:nvPicPr>
          <p:cNvPr id="8" name="Picture 7" descr="14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87115" y="4222762"/>
            <a:ext cx="3266294" cy="2028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717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45561" y="5276698"/>
            <a:ext cx="48967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ইদুর মাটির গর্তে বাস করে।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397" y="940632"/>
            <a:ext cx="6205330" cy="3763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048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10603" y="5327376"/>
            <a:ext cx="489004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বাঘ বনে বাস করে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1478" y="834886"/>
            <a:ext cx="4462664" cy="4094494"/>
          </a:xfrm>
          <a:prstGeom prst="rect">
            <a:avLst/>
          </a:prstGeom>
        </p:spPr>
      </p:pic>
      <p:pic>
        <p:nvPicPr>
          <p:cNvPr id="4" name="Picture 3" descr="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9271" y="834885"/>
            <a:ext cx="4105651" cy="4105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432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13043" y="5354255"/>
            <a:ext cx="51711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মাছ পানিতে বাস করে।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fish-cirrhinus-cirrhosu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5843" y="947533"/>
            <a:ext cx="6235148" cy="3117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587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45636" y="5218044"/>
            <a:ext cx="7707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শেয়াল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,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বেজি ঝোপঝাড় বা বন-জঙ্গলে বাস করে ।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7343" y="924335"/>
            <a:ext cx="4624096" cy="3634409"/>
          </a:xfrm>
          <a:prstGeom prst="rect">
            <a:avLst/>
          </a:prstGeom>
        </p:spPr>
      </p:pic>
      <p:pic>
        <p:nvPicPr>
          <p:cNvPr id="4" name="Picture 3" descr="1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7928" y="911085"/>
            <a:ext cx="4457878" cy="3634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398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28662" y="5536097"/>
            <a:ext cx="41699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পাখি গাছে বাস করে ।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1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6052" y="583096"/>
            <a:ext cx="5652053" cy="4456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128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148</Words>
  <Application>Microsoft Office PowerPoint</Application>
  <PresentationFormat>Widescreen</PresentationFormat>
  <Paragraphs>35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ThinkPad</dc:creator>
  <cp:lastModifiedBy>ThinkPad</cp:lastModifiedBy>
  <cp:revision>11</cp:revision>
  <dcterms:created xsi:type="dcterms:W3CDTF">2022-07-05T05:52:52Z</dcterms:created>
  <dcterms:modified xsi:type="dcterms:W3CDTF">2022-07-07T03:01:59Z</dcterms:modified>
</cp:coreProperties>
</file>