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72" r:id="rId1"/>
  </p:sldMasterIdLst>
  <p:notesMasterIdLst>
    <p:notesMasterId r:id="rId2"/>
  </p:notesMasterIdLst>
  <p:sldIdLst>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tableStyles" Target="tableStyle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1" name=""/>
        <p:cNvGrpSpPr/>
        <p:nvPr/>
      </p:nvGrpSpPr>
      <p:grpSpPr>
        <a:xfrm>
          <a:off x="0" y="0"/>
          <a:ext cx="0" cy="0"/>
          <a:chOff x="0" y="0"/>
          <a:chExt cx="0" cy="0"/>
        </a:xfrm>
      </p:grpSpPr>
      <p:sp>
        <p:nvSpPr>
          <p:cNvPr id="104870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0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0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0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0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51" name=""/>
        <p:cNvGrpSpPr/>
        <p:nvPr/>
      </p:nvGrpSpPr>
      <p:grpSpPr>
        <a:xfrm>
          <a:off x="0" y="0"/>
          <a:ext cx="0" cy="0"/>
          <a:chOff x="0" y="0"/>
          <a:chExt cx="0" cy="0"/>
        </a:xfrm>
      </p:grpSpPr>
      <p:sp>
        <p:nvSpPr>
          <p:cNvPr id="1048638" name="Rectangle 22"/>
          <p:cNvSpPr/>
          <p:nvPr/>
        </p:nvSpPr>
        <p:spPr>
          <a:xfrm flipV="1">
            <a:off x="5410182" y="3810000"/>
            <a:ext cx="3733819" cy="91087"/>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39" name="Rectangle 23"/>
          <p:cNvSpPr/>
          <p:nvPr/>
        </p:nvSpPr>
        <p:spPr>
          <a:xfrm flipV="1">
            <a:off x="5410200" y="3897010"/>
            <a:ext cx="3733801" cy="192024"/>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0" name="Rectangle 24"/>
          <p:cNvSpPr/>
          <p:nvPr/>
        </p:nvSpPr>
        <p:spPr>
          <a:xfrm flipV="1">
            <a:off x="5410200" y="4115167"/>
            <a:ext cx="3733801" cy="9144"/>
          </a:xfrm>
          <a:prstGeom prst="rect"/>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1" name="Rectangle 25"/>
          <p:cNvSpPr/>
          <p:nvPr/>
        </p:nvSpPr>
        <p:spPr>
          <a:xfrm flipV="1">
            <a:off x="5410200" y="4164403"/>
            <a:ext cx="1965960" cy="18288"/>
          </a:xfrm>
          <a:prstGeom prst="rect"/>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2" name="Rectangle 26"/>
          <p:cNvSpPr/>
          <p:nvPr/>
        </p:nvSpPr>
        <p:spPr>
          <a:xfrm flipV="1">
            <a:off x="5410200" y="4199572"/>
            <a:ext cx="1965960" cy="9144"/>
          </a:xfrm>
          <a:prstGeom prst="rect"/>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useBgFill="1">
        <p:nvSpPr>
          <p:cNvPr id="1048643"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useBgFill="1">
        <p:nvSpPr>
          <p:cNvPr id="1048644"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5" name="Rectangle 6"/>
          <p:cNvSpPr/>
          <p:nvPr/>
        </p:nvSpPr>
        <p:spPr>
          <a:xfrm>
            <a:off x="1" y="3649662"/>
            <a:ext cx="9144000" cy="244170"/>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6" name="Rectangle 9"/>
          <p:cNvSpPr/>
          <p:nvPr/>
        </p:nvSpPr>
        <p:spPr>
          <a:xfrm>
            <a:off x="0" y="3675527"/>
            <a:ext cx="9144001" cy="140677"/>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7" name="Rectangle 10"/>
          <p:cNvSpPr/>
          <p:nvPr/>
        </p:nvSpPr>
        <p:spPr>
          <a:xfrm flipV="1">
            <a:off x="6414051" y="3643090"/>
            <a:ext cx="2729950" cy="248432"/>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8" name="Rectangle 18"/>
          <p:cNvSpPr/>
          <p:nvPr/>
        </p:nvSpPr>
        <p:spPr>
          <a:xfrm>
            <a:off x="0" y="0"/>
            <a:ext cx="9144000" cy="3701700"/>
          </a:xfrm>
          <a:prstGeom prst="rect"/>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649"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1048650" name="Subtitle 8"/>
          <p:cNvSpPr>
            <a:spLocks noGrp="1"/>
          </p:cNvSpPr>
          <p:nvPr>
            <p:ph type="subTitle" idx="1"/>
          </p:nvPr>
        </p:nvSpPr>
        <p:spPr>
          <a:xfrm>
            <a:off x="457200" y="3899938"/>
            <a:ext cx="4953000" cy="1752600"/>
          </a:xfrm>
        </p:spPr>
        <p:txBody>
          <a:bodyPr/>
          <a:lstStyle>
            <a:lvl1pPr algn="l" indent="0" marL="64008">
              <a:buNone/>
              <a:defRPr sz="2400">
                <a:solidFill>
                  <a:schemeClr val="tx2"/>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a:t>Click to edit Master subtitle style</a:t>
            </a:r>
          </a:p>
        </p:txBody>
      </p:sp>
      <p:sp>
        <p:nvSpPr>
          <p:cNvPr id="1048651" name="Date Placeholder 27"/>
          <p:cNvSpPr>
            <a:spLocks noGrp="1"/>
          </p:cNvSpPr>
          <p:nvPr>
            <p:ph type="dt" sz="half" idx="10"/>
          </p:nvPr>
        </p:nvSpPr>
        <p:spPr>
          <a:xfrm>
            <a:off x="6705600" y="4206240"/>
            <a:ext cx="960120" cy="457200"/>
          </a:xfrm>
        </p:spPr>
        <p:txBody>
          <a:bodyPr/>
          <a:p>
            <a:fld id="{BBCECE80-0DFB-4D60-9B07-5A36E6C4EAF6}" type="datetimeFigureOut">
              <a:rPr lang="en-US" smtClean="0"/>
              <a:t>9/14/2021</a:t>
            </a:fld>
            <a:endParaRPr lang="en-US"/>
          </a:p>
        </p:txBody>
      </p:sp>
      <p:sp>
        <p:nvSpPr>
          <p:cNvPr id="1048652" name="Footer Placeholder 16"/>
          <p:cNvSpPr>
            <a:spLocks noGrp="1"/>
          </p:cNvSpPr>
          <p:nvPr>
            <p:ph type="ftr" sz="quarter" idx="11"/>
          </p:nvPr>
        </p:nvSpPr>
        <p:spPr>
          <a:xfrm>
            <a:off x="5410200" y="4205288"/>
            <a:ext cx="1295400" cy="457200"/>
          </a:xfrm>
        </p:spPr>
        <p:txBody>
          <a:bodyPr/>
          <a:p>
            <a:endParaRPr lang="en-US"/>
          </a:p>
        </p:txBody>
      </p:sp>
      <p:sp>
        <p:nvSpPr>
          <p:cNvPr id="1048653"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FFD7ACC-7E6F-44B8-847C-34B1BECF12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6" name=""/>
        <p:cNvGrpSpPr/>
        <p:nvPr/>
      </p:nvGrpSpPr>
      <p:grpSpPr>
        <a:xfrm>
          <a:off x="0" y="0"/>
          <a:ext cx="0" cy="0"/>
          <a:chOff x="0" y="0"/>
          <a:chExt cx="0" cy="0"/>
        </a:xfrm>
      </p:grpSpPr>
      <p:sp>
        <p:nvSpPr>
          <p:cNvPr id="1048674" name="Title 1"/>
          <p:cNvSpPr>
            <a:spLocks noGrp="1"/>
          </p:cNvSpPr>
          <p:nvPr>
            <p:ph type="title"/>
          </p:nvPr>
        </p:nvSpPr>
        <p:spPr/>
        <p:txBody>
          <a:bodyPr/>
          <a:p>
            <a:r>
              <a:rPr kumimoji="0" lang="en-US"/>
              <a:t>Click to edit Master title style</a:t>
            </a:r>
          </a:p>
        </p:txBody>
      </p:sp>
      <p:sp>
        <p:nvSpPr>
          <p:cNvPr id="1048675" name="Vertical Text Placeholder 2"/>
          <p:cNvSpPr>
            <a:spLocks noGrp="1"/>
          </p:cNvSpPr>
          <p:nvPr>
            <p:ph type="body" orient="vert" idx="1"/>
          </p:nvPr>
        </p:nvSpPr>
        <p:spPr/>
        <p:txBody>
          <a:bodyPr vert="eaVert"/>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76" name="Date Placeholder 3"/>
          <p:cNvSpPr>
            <a:spLocks noGrp="1"/>
          </p:cNvSpPr>
          <p:nvPr>
            <p:ph type="dt" sz="half" idx="10"/>
          </p:nvPr>
        </p:nvSpPr>
        <p:spPr/>
        <p:txBody>
          <a:bodyPr/>
          <a:p>
            <a:fld id="{BBCECE80-0DFB-4D60-9B07-5A36E6C4EAF6}" type="datetimeFigureOut">
              <a:rPr lang="en-US" smtClean="0"/>
              <a:t>9/14/2021</a:t>
            </a:fld>
            <a:endParaRPr lang="en-US"/>
          </a:p>
        </p:txBody>
      </p:sp>
      <p:sp>
        <p:nvSpPr>
          <p:cNvPr id="1048677" name="Footer Placeholder 4"/>
          <p:cNvSpPr>
            <a:spLocks noGrp="1"/>
          </p:cNvSpPr>
          <p:nvPr>
            <p:ph type="ftr" sz="quarter" idx="11"/>
          </p:nvPr>
        </p:nvSpPr>
        <p:spPr/>
        <p:txBody>
          <a:bodyPr/>
          <a:p>
            <a:endParaRPr lang="en-US"/>
          </a:p>
        </p:txBody>
      </p:sp>
      <p:sp>
        <p:nvSpPr>
          <p:cNvPr id="1048678" name="Slide Number Placeholder 5"/>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3" name=""/>
        <p:cNvGrpSpPr/>
        <p:nvPr/>
      </p:nvGrpSpPr>
      <p:grpSpPr>
        <a:xfrm>
          <a:off x="0" y="0"/>
          <a:ext cx="0" cy="0"/>
          <a:chOff x="0" y="0"/>
          <a:chExt cx="0" cy="0"/>
        </a:xfrm>
      </p:grpSpPr>
      <p:sp>
        <p:nvSpPr>
          <p:cNvPr id="1048658" name="Vertical Title 1"/>
          <p:cNvSpPr>
            <a:spLocks noGrp="1"/>
          </p:cNvSpPr>
          <p:nvPr>
            <p:ph type="title" orient="vert"/>
          </p:nvPr>
        </p:nvSpPr>
        <p:spPr>
          <a:xfrm>
            <a:off x="6781800" y="1143000"/>
            <a:ext cx="1905000" cy="5486400"/>
          </a:xfrm>
        </p:spPr>
        <p:txBody>
          <a:bodyPr vert="eaVert"/>
          <a:p>
            <a:r>
              <a:rPr kumimoji="0" lang="en-US"/>
              <a:t>Click to edit Master title style</a:t>
            </a:r>
          </a:p>
        </p:txBody>
      </p:sp>
      <p:sp>
        <p:nvSpPr>
          <p:cNvPr id="1048659" name="Vertical Text Placeholder 2"/>
          <p:cNvSpPr>
            <a:spLocks noGrp="1"/>
          </p:cNvSpPr>
          <p:nvPr>
            <p:ph type="body" orient="vert" idx="1"/>
          </p:nvPr>
        </p:nvSpPr>
        <p:spPr>
          <a:xfrm>
            <a:off x="457200" y="1143000"/>
            <a:ext cx="6248400" cy="5486400"/>
          </a:xfrm>
        </p:spPr>
        <p:txBody>
          <a:bodyPr vert="eaVert"/>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60" name="Date Placeholder 3"/>
          <p:cNvSpPr>
            <a:spLocks noGrp="1"/>
          </p:cNvSpPr>
          <p:nvPr>
            <p:ph type="dt" sz="half" idx="10"/>
          </p:nvPr>
        </p:nvSpPr>
        <p:spPr/>
        <p:txBody>
          <a:bodyPr/>
          <a:p>
            <a:fld id="{BBCECE80-0DFB-4D60-9B07-5A36E6C4EAF6}" type="datetimeFigureOut">
              <a:rPr lang="en-US" smtClean="0"/>
              <a:t>9/14/2021</a:t>
            </a:fld>
            <a:endParaRPr lang="en-US"/>
          </a:p>
        </p:txBody>
      </p:sp>
      <p:sp>
        <p:nvSpPr>
          <p:cNvPr id="1048661" name="Footer Placeholder 4"/>
          <p:cNvSpPr>
            <a:spLocks noGrp="1"/>
          </p:cNvSpPr>
          <p:nvPr>
            <p:ph type="ftr" sz="quarter" idx="11"/>
          </p:nvPr>
        </p:nvSpPr>
        <p:spPr/>
        <p:txBody>
          <a:bodyPr/>
          <a:p>
            <a:endParaRPr lang="en-US"/>
          </a:p>
        </p:txBody>
      </p:sp>
      <p:sp>
        <p:nvSpPr>
          <p:cNvPr id="1048662" name="Slide Number Placeholder 5"/>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4" name=""/>
        <p:cNvGrpSpPr/>
        <p:nvPr/>
      </p:nvGrpSpPr>
      <p:grpSpPr>
        <a:xfrm>
          <a:off x="0" y="0"/>
          <a:ext cx="0" cy="0"/>
          <a:chOff x="0" y="0"/>
          <a:chExt cx="0" cy="0"/>
        </a:xfrm>
      </p:grpSpPr>
      <p:sp>
        <p:nvSpPr>
          <p:cNvPr id="1048663" name="Title 1"/>
          <p:cNvSpPr>
            <a:spLocks noGrp="1"/>
          </p:cNvSpPr>
          <p:nvPr>
            <p:ph type="title"/>
          </p:nvPr>
        </p:nvSpPr>
        <p:spPr/>
        <p:txBody>
          <a:bodyPr/>
          <a:p>
            <a:r>
              <a:rPr kumimoji="0" lang="en-US"/>
              <a:t>Click to edit Master title style</a:t>
            </a:r>
          </a:p>
        </p:txBody>
      </p:sp>
      <p:sp>
        <p:nvSpPr>
          <p:cNvPr id="1048664" name="Content Placeholder 2"/>
          <p:cNvSpPr>
            <a:spLocks noGrp="1"/>
          </p:cNvSpPr>
          <p:nvPr>
            <p:ph idx="1"/>
          </p:nvPr>
        </p:nvSpPr>
        <p:spPr/>
        <p:txBody>
          <a:bodyPr/>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65" name="Date Placeholder 3"/>
          <p:cNvSpPr>
            <a:spLocks noGrp="1"/>
          </p:cNvSpPr>
          <p:nvPr>
            <p:ph type="dt" sz="half" idx="10"/>
          </p:nvPr>
        </p:nvSpPr>
        <p:spPr/>
        <p:txBody>
          <a:bodyPr/>
          <a:p>
            <a:fld id="{BBCECE80-0DFB-4D60-9B07-5A36E6C4EAF6}" type="datetimeFigureOut">
              <a:rPr lang="en-US" smtClean="0"/>
              <a:t>9/14/2021</a:t>
            </a:fld>
            <a:endParaRPr lang="en-US"/>
          </a:p>
        </p:txBody>
      </p:sp>
      <p:sp>
        <p:nvSpPr>
          <p:cNvPr id="1048666" name="Footer Placeholder 4"/>
          <p:cNvSpPr>
            <a:spLocks noGrp="1"/>
          </p:cNvSpPr>
          <p:nvPr>
            <p:ph type="ftr" sz="quarter" idx="11"/>
          </p:nvPr>
        </p:nvSpPr>
        <p:spPr/>
        <p:txBody>
          <a:bodyPr/>
          <a:p>
            <a:endParaRPr lang="en-US"/>
          </a:p>
        </p:txBody>
      </p:sp>
      <p:sp>
        <p:nvSpPr>
          <p:cNvPr id="1048667" name="Slide Number Placeholder 5"/>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7" name=""/>
        <p:cNvGrpSpPr/>
        <p:nvPr/>
      </p:nvGrpSpPr>
      <p:grpSpPr>
        <a:xfrm>
          <a:off x="0" y="0"/>
          <a:ext cx="0" cy="0"/>
          <a:chOff x="0" y="0"/>
          <a:chExt cx="0" cy="0"/>
        </a:xfrm>
      </p:grpSpPr>
      <p:sp>
        <p:nvSpPr>
          <p:cNvPr id="1048679" name="Title 1"/>
          <p:cNvSpPr>
            <a:spLocks noGrp="1"/>
          </p:cNvSpPr>
          <p:nvPr>
            <p:ph type="title"/>
          </p:nvPr>
        </p:nvSpPr>
        <p:spPr>
          <a:xfrm>
            <a:off x="722313" y="1981200"/>
            <a:ext cx="7772400" cy="1362075"/>
          </a:xfrm>
        </p:spPr>
        <p:txBody>
          <a:bodyPr anchor="b">
            <a:noAutofit/>
          </a:bodyPr>
          <a:lstStyle>
            <a:lvl1pPr algn="l">
              <a:buNone/>
              <a:defRPr baseline="0" b="1" cap="none" sz="4300">
                <a:ln w="12700">
                  <a:solidFill>
                    <a:schemeClr val="accent2">
                      <a:shade val="90000"/>
                      <a:satMod val="150000"/>
                    </a:schemeClr>
                  </a:solidFill>
                </a:ln>
                <a:solidFill>
                  <a:srgbClr val="FFFFFF"/>
                </a:solidFill>
                <a:effectLst>
                  <a:outerShdw algn="tl" blurRad="38100" dir="5400000" dist="38100" rotWithShape="0">
                    <a:srgbClr val="000000">
                      <a:alpha val="25000"/>
                    </a:srgbClr>
                  </a:outerShdw>
                </a:effectLst>
              </a:defRPr>
            </a:lvl1pPr>
          </a:lstStyle>
          <a:p>
            <a:r>
              <a:rPr kumimoji="0" lang="en-US"/>
              <a:t>Click to edit Master title style</a:t>
            </a:r>
          </a:p>
        </p:txBody>
      </p:sp>
      <p:sp>
        <p:nvSpPr>
          <p:cNvPr id="1048680" name="Text Placeholder 2"/>
          <p:cNvSpPr>
            <a:spLocks noGrp="1"/>
          </p:cNvSpPr>
          <p:nvPr>
            <p:ph type="body" idx="1"/>
          </p:nvPr>
        </p:nvSpPr>
        <p:spPr>
          <a:xfrm>
            <a:off x="722313" y="3367088"/>
            <a:ext cx="7772400" cy="1509712"/>
          </a:xfrm>
        </p:spPr>
        <p:txBody>
          <a:bodyPr anchor="t"/>
          <a:lstStyle>
            <a:lvl1pPr indent="0" marL="45720">
              <a:buNone/>
              <a:defRPr b="0" sz="21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a:t>Click to edit Master text styles</a:t>
            </a:r>
          </a:p>
        </p:txBody>
      </p:sp>
      <p:sp>
        <p:nvSpPr>
          <p:cNvPr id="1048681" name="Date Placeholder 3"/>
          <p:cNvSpPr>
            <a:spLocks noGrp="1"/>
          </p:cNvSpPr>
          <p:nvPr>
            <p:ph type="dt" sz="half" idx="10"/>
          </p:nvPr>
        </p:nvSpPr>
        <p:spPr/>
        <p:txBody>
          <a:bodyPr/>
          <a:p>
            <a:fld id="{BBCECE80-0DFB-4D60-9B07-5A36E6C4EAF6}" type="datetimeFigureOut">
              <a:rPr lang="en-US" smtClean="0"/>
              <a:t>9/14/2021</a:t>
            </a:fld>
            <a:endParaRPr lang="en-US"/>
          </a:p>
        </p:txBody>
      </p:sp>
      <p:sp>
        <p:nvSpPr>
          <p:cNvPr id="1048682" name="Footer Placeholder 4"/>
          <p:cNvSpPr>
            <a:spLocks noGrp="1"/>
          </p:cNvSpPr>
          <p:nvPr>
            <p:ph type="ftr" sz="quarter" idx="11"/>
          </p:nvPr>
        </p:nvSpPr>
        <p:spPr/>
        <p:txBody>
          <a:bodyPr/>
          <a:p>
            <a:endParaRPr lang="en-US"/>
          </a:p>
        </p:txBody>
      </p:sp>
      <p:sp>
        <p:nvSpPr>
          <p:cNvPr id="1048683" name="Slide Number Placeholder 5"/>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8" name=""/>
        <p:cNvGrpSpPr/>
        <p:nvPr/>
      </p:nvGrpSpPr>
      <p:grpSpPr>
        <a:xfrm>
          <a:off x="0" y="0"/>
          <a:ext cx="0" cy="0"/>
          <a:chOff x="0" y="0"/>
          <a:chExt cx="0" cy="0"/>
        </a:xfrm>
      </p:grpSpPr>
      <p:sp>
        <p:nvSpPr>
          <p:cNvPr id="1048684" name="Title 1"/>
          <p:cNvSpPr>
            <a:spLocks noGrp="1"/>
          </p:cNvSpPr>
          <p:nvPr>
            <p:ph type="title"/>
          </p:nvPr>
        </p:nvSpPr>
        <p:spPr/>
        <p:txBody>
          <a:bodyPr/>
          <a:p>
            <a:r>
              <a:rPr kumimoji="0" lang="en-US"/>
              <a:t>Click to edit Master title style</a:t>
            </a:r>
          </a:p>
        </p:txBody>
      </p:sp>
      <p:sp>
        <p:nvSpPr>
          <p:cNvPr id="1048685"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86"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87" name="Date Placeholder 4"/>
          <p:cNvSpPr>
            <a:spLocks noGrp="1"/>
          </p:cNvSpPr>
          <p:nvPr>
            <p:ph type="dt" sz="half" idx="10"/>
          </p:nvPr>
        </p:nvSpPr>
        <p:spPr/>
        <p:txBody>
          <a:bodyPr/>
          <a:p>
            <a:fld id="{BBCECE80-0DFB-4D60-9B07-5A36E6C4EAF6}" type="datetimeFigureOut">
              <a:rPr lang="en-US" smtClean="0"/>
              <a:t>9/14/2021</a:t>
            </a:fld>
            <a:endParaRPr lang="en-US"/>
          </a:p>
        </p:txBody>
      </p:sp>
      <p:sp>
        <p:nvSpPr>
          <p:cNvPr id="1048688" name="Footer Placeholder 5"/>
          <p:cNvSpPr>
            <a:spLocks noGrp="1"/>
          </p:cNvSpPr>
          <p:nvPr>
            <p:ph type="ftr" sz="quarter" idx="11"/>
          </p:nvPr>
        </p:nvSpPr>
        <p:spPr/>
        <p:txBody>
          <a:bodyPr/>
          <a:p>
            <a:endParaRPr lang="en-US"/>
          </a:p>
        </p:txBody>
      </p:sp>
      <p:sp>
        <p:nvSpPr>
          <p:cNvPr id="1048689" name="Slide Number Placeholder 6"/>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9" name=""/>
        <p:cNvGrpSpPr/>
        <p:nvPr/>
      </p:nvGrpSpPr>
      <p:grpSpPr>
        <a:xfrm>
          <a:off x="0" y="0"/>
          <a:ext cx="0" cy="0"/>
          <a:chOff x="0" y="0"/>
          <a:chExt cx="0" cy="0"/>
        </a:xfrm>
      </p:grpSpPr>
      <p:sp>
        <p:nvSpPr>
          <p:cNvPr id="1048690" name="Title 1"/>
          <p:cNvSpPr>
            <a:spLocks noGrp="1"/>
          </p:cNvSpPr>
          <p:nvPr>
            <p:ph type="title"/>
          </p:nvPr>
        </p:nvSpPr>
        <p:spPr>
          <a:xfrm>
            <a:off x="381000" y="1143000"/>
            <a:ext cx="8382000" cy="1069848"/>
          </a:xfrm>
        </p:spPr>
        <p:txBody>
          <a:bodyPr anchor="ctr"/>
          <a:lstStyle>
            <a:lvl1pPr>
              <a:defRPr baseline="0" b="0" cap="none" sz="4000" i="0"/>
            </a:lvl1pPr>
          </a:lstStyle>
          <a:p>
            <a:r>
              <a:rPr kumimoji="0" lang="en-US"/>
              <a:t>Click to edit Master title style</a:t>
            </a:r>
          </a:p>
        </p:txBody>
      </p:sp>
      <p:sp>
        <p:nvSpPr>
          <p:cNvPr id="1048691"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indent="0" marL="45720">
              <a:buNone/>
              <a:defRPr b="1" sz="1900">
                <a:solidFill>
                  <a:schemeClr val="tx1">
                    <a:tint val="95000"/>
                  </a:schemeClr>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a:t>Click to edit Master text styles</a:t>
            </a:r>
          </a:p>
        </p:txBody>
      </p:sp>
      <p:sp>
        <p:nvSpPr>
          <p:cNvPr id="1048692"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indent="0" marL="45720">
              <a:buNone/>
              <a:defRPr b="1" sz="1900">
                <a:solidFill>
                  <a:schemeClr val="tx1">
                    <a:tint val="95000"/>
                  </a:schemeClr>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a:t>Click to edit Master text styles</a:t>
            </a:r>
          </a:p>
        </p:txBody>
      </p:sp>
      <p:sp>
        <p:nvSpPr>
          <p:cNvPr id="1048693"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94"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695" name="Date Placeholder 25"/>
          <p:cNvSpPr>
            <a:spLocks noGrp="1"/>
          </p:cNvSpPr>
          <p:nvPr>
            <p:ph type="dt" sz="half" idx="10"/>
          </p:nvPr>
        </p:nvSpPr>
        <p:spPr/>
        <p:txBody>
          <a:bodyPr rtlCol="0"/>
          <a:p>
            <a:fld id="{BBCECE80-0DFB-4D60-9B07-5A36E6C4EAF6}" type="datetimeFigureOut">
              <a:rPr lang="en-US" smtClean="0"/>
              <a:t>9/14/2021</a:t>
            </a:fld>
            <a:endParaRPr lang="en-US"/>
          </a:p>
        </p:txBody>
      </p:sp>
      <p:sp>
        <p:nvSpPr>
          <p:cNvPr id="1048696" name="Slide Number Placeholder 26"/>
          <p:cNvSpPr>
            <a:spLocks noGrp="1"/>
          </p:cNvSpPr>
          <p:nvPr>
            <p:ph type="sldNum" sz="quarter" idx="11"/>
          </p:nvPr>
        </p:nvSpPr>
        <p:spPr/>
        <p:txBody>
          <a:bodyPr rtlCol="0"/>
          <a:p>
            <a:fld id="{7FFD7ACC-7E6F-44B8-847C-34B1BECF120E}" type="slidenum">
              <a:rPr lang="en-US" smtClean="0"/>
              <a:t>‹#›</a:t>
            </a:fld>
            <a:endParaRPr lang="en-US"/>
          </a:p>
        </p:txBody>
      </p:sp>
      <p:sp>
        <p:nvSpPr>
          <p:cNvPr id="1048697" name="Footer Placeholder 27"/>
          <p:cNvSpPr>
            <a:spLocks noGrp="1"/>
          </p:cNvSpPr>
          <p:nvPr>
            <p:ph type="ftr" sz="quarter" idx="12"/>
          </p:nvPr>
        </p:nvSpPr>
        <p:spPr/>
        <p:txBody>
          <a:bodyPr rtlCol="0"/>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2" name=""/>
        <p:cNvGrpSpPr/>
        <p:nvPr/>
      </p:nvGrpSpPr>
      <p:grpSpPr>
        <a:xfrm>
          <a:off x="0" y="0"/>
          <a:ext cx="0" cy="0"/>
          <a:chOff x="0" y="0"/>
          <a:chExt cx="0" cy="0"/>
        </a:xfrm>
      </p:grpSpPr>
      <p:sp>
        <p:nvSpPr>
          <p:cNvPr id="1048654"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1048655" name="Date Placeholder 2"/>
          <p:cNvSpPr>
            <a:spLocks noGrp="1"/>
          </p:cNvSpPr>
          <p:nvPr>
            <p:ph type="dt" sz="half" idx="10"/>
          </p:nvPr>
        </p:nvSpPr>
        <p:spPr>
          <a:xfrm>
            <a:off x="6583680" y="612648"/>
            <a:ext cx="957264" cy="457200"/>
          </a:xfrm>
        </p:spPr>
        <p:txBody>
          <a:bodyPr/>
          <a:p>
            <a:fld id="{BBCECE80-0DFB-4D60-9B07-5A36E6C4EAF6}" type="datetimeFigureOut">
              <a:rPr lang="en-US" smtClean="0"/>
              <a:t>9/14/2021</a:t>
            </a:fld>
            <a:endParaRPr lang="en-US"/>
          </a:p>
        </p:txBody>
      </p:sp>
      <p:sp>
        <p:nvSpPr>
          <p:cNvPr id="1048656" name="Footer Placeholder 3"/>
          <p:cNvSpPr>
            <a:spLocks noGrp="1"/>
          </p:cNvSpPr>
          <p:nvPr>
            <p:ph type="ftr" sz="quarter" idx="11"/>
          </p:nvPr>
        </p:nvSpPr>
        <p:spPr>
          <a:xfrm>
            <a:off x="5257800" y="612648"/>
            <a:ext cx="1325880" cy="457200"/>
          </a:xfrm>
        </p:spPr>
        <p:txBody>
          <a:bodyPr/>
          <a:p>
            <a:endParaRPr lang="en-US"/>
          </a:p>
        </p:txBody>
      </p:sp>
      <p:sp>
        <p:nvSpPr>
          <p:cNvPr id="1048657" name="Slide Number Placeholder 4"/>
          <p:cNvSpPr>
            <a:spLocks noGrp="1"/>
          </p:cNvSpPr>
          <p:nvPr>
            <p:ph type="sldNum" sz="quarter" idx="12"/>
          </p:nvPr>
        </p:nvSpPr>
        <p:spPr>
          <a:xfrm>
            <a:off x="8174736" y="2272"/>
            <a:ext cx="762000" cy="365760"/>
          </a:xfrm>
        </p:spPr>
        <p:txBody>
          <a:bodyPr/>
          <a:p>
            <a:fld id="{7FFD7ACC-7E6F-44B8-847C-34B1BECF12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94" name="Date Placeholder 1"/>
          <p:cNvSpPr>
            <a:spLocks noGrp="1"/>
          </p:cNvSpPr>
          <p:nvPr>
            <p:ph type="dt" sz="half" idx="10"/>
          </p:nvPr>
        </p:nvSpPr>
        <p:spPr/>
        <p:txBody>
          <a:bodyPr/>
          <a:p>
            <a:fld id="{BBCECE80-0DFB-4D60-9B07-5A36E6C4EAF6}" type="datetimeFigureOut">
              <a:rPr lang="en-US" smtClean="0"/>
              <a:t>9/14/2021</a:t>
            </a:fld>
            <a:endParaRPr lang="en-US"/>
          </a:p>
        </p:txBody>
      </p:sp>
      <p:sp>
        <p:nvSpPr>
          <p:cNvPr id="1048595" name="Footer Placeholder 2"/>
          <p:cNvSpPr>
            <a:spLocks noGrp="1"/>
          </p:cNvSpPr>
          <p:nvPr>
            <p:ph type="ftr" sz="quarter" idx="11"/>
          </p:nvPr>
        </p:nvSpPr>
        <p:spPr/>
        <p:txBody>
          <a:bodyPr/>
          <a:p>
            <a:endParaRPr lang="en-US"/>
          </a:p>
        </p:txBody>
      </p:sp>
      <p:sp>
        <p:nvSpPr>
          <p:cNvPr id="1048596" name="Slide Number Placeholder 3"/>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0" name=""/>
        <p:cNvGrpSpPr/>
        <p:nvPr/>
      </p:nvGrpSpPr>
      <p:grpSpPr>
        <a:xfrm>
          <a:off x="0" y="0"/>
          <a:ext cx="0" cy="0"/>
          <a:chOff x="0" y="0"/>
          <a:chExt cx="0" cy="0"/>
        </a:xfrm>
      </p:grpSpPr>
      <p:sp>
        <p:nvSpPr>
          <p:cNvPr id="1048698" name="Title 1"/>
          <p:cNvSpPr>
            <a:spLocks noGrp="1"/>
          </p:cNvSpPr>
          <p:nvPr>
            <p:ph type="title"/>
          </p:nvPr>
        </p:nvSpPr>
        <p:spPr>
          <a:xfrm>
            <a:off x="5353496" y="1101970"/>
            <a:ext cx="3383280" cy="877824"/>
          </a:xfrm>
        </p:spPr>
        <p:txBody>
          <a:bodyPr anchor="b"/>
          <a:lstStyle>
            <a:lvl1pPr algn="l">
              <a:buNone/>
              <a:defRPr b="1" sz="1800"/>
            </a:lvl1pPr>
          </a:lstStyle>
          <a:p>
            <a:r>
              <a:rPr kumimoji="0" lang="en-US"/>
              <a:t>Click to edit Master title style</a:t>
            </a:r>
          </a:p>
        </p:txBody>
      </p:sp>
      <p:sp>
        <p:nvSpPr>
          <p:cNvPr id="1048699" name="Text Placeholder 2"/>
          <p:cNvSpPr>
            <a:spLocks noGrp="1"/>
          </p:cNvSpPr>
          <p:nvPr>
            <p:ph type="body" idx="2"/>
          </p:nvPr>
        </p:nvSpPr>
        <p:spPr>
          <a:xfrm>
            <a:off x="5353496" y="2010727"/>
            <a:ext cx="3383280" cy="4617720"/>
          </a:xfrm>
        </p:spPr>
        <p:txBody>
          <a:bodyPr/>
          <a:lstStyle>
            <a:lvl1pPr indent="0" marL="9144">
              <a:buNone/>
              <a:defRPr sz="1400"/>
            </a:lvl1pPr>
            <a:lvl2pPr>
              <a:buNone/>
              <a:defRPr sz="1200"/>
            </a:lvl2pPr>
            <a:lvl3pPr>
              <a:buNone/>
              <a:defRPr sz="1000"/>
            </a:lvl3pPr>
            <a:lvl4pPr>
              <a:buNone/>
              <a:defRPr sz="900"/>
            </a:lvl4pPr>
            <a:lvl5pPr>
              <a:buNone/>
              <a:defRPr sz="900"/>
            </a:lvl5pPr>
          </a:lstStyle>
          <a:p>
            <a:pPr eaLnBrk="1" hangingPunct="1" latinLnBrk="0" lvl="0"/>
            <a:r>
              <a:rPr kumimoji="0" lang="en-US"/>
              <a:t>Click to edit Master text styles</a:t>
            </a:r>
          </a:p>
        </p:txBody>
      </p:sp>
      <p:sp>
        <p:nvSpPr>
          <p:cNvPr id="1048700"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eaLnBrk="1" hangingPunct="1" latinLnBrk="0" lvl="0"/>
            <a:r>
              <a:rPr lang="en-US"/>
              <a:t>Click to edit Master text styles</a:t>
            </a:r>
          </a:p>
          <a:p>
            <a:pPr eaLnBrk="1" hangingPunct="1" latinLnBrk="0" lvl="1"/>
            <a:r>
              <a:rPr lang="en-US"/>
              <a:t>Second level</a:t>
            </a:r>
          </a:p>
          <a:p>
            <a:pPr eaLnBrk="1" hangingPunct="1" latinLnBrk="0" lvl="2"/>
            <a:r>
              <a:rPr lang="en-US"/>
              <a:t>Third level</a:t>
            </a:r>
          </a:p>
          <a:p>
            <a:pPr eaLnBrk="1" hangingPunct="1" latinLnBrk="0" lvl="3"/>
            <a:r>
              <a:rPr lang="en-US"/>
              <a:t>Fourth level</a:t>
            </a:r>
          </a:p>
          <a:p>
            <a:pPr eaLnBrk="1" hangingPunct="1" latinLnBrk="0" lvl="4"/>
            <a:r>
              <a:rPr lang="en-US"/>
              <a:t>Fifth level</a:t>
            </a:r>
            <a:endParaRPr kumimoji="0" lang="en-US"/>
          </a:p>
        </p:txBody>
      </p:sp>
      <p:sp>
        <p:nvSpPr>
          <p:cNvPr id="1048701" name="Date Placeholder 4"/>
          <p:cNvSpPr>
            <a:spLocks noGrp="1"/>
          </p:cNvSpPr>
          <p:nvPr>
            <p:ph type="dt" sz="half" idx="10"/>
          </p:nvPr>
        </p:nvSpPr>
        <p:spPr/>
        <p:txBody>
          <a:bodyPr/>
          <a:p>
            <a:fld id="{BBCECE80-0DFB-4D60-9B07-5A36E6C4EAF6}" type="datetimeFigureOut">
              <a:rPr lang="en-US" smtClean="0"/>
              <a:t>9/14/2021</a:t>
            </a:fld>
            <a:endParaRPr lang="en-US"/>
          </a:p>
        </p:txBody>
      </p:sp>
      <p:sp>
        <p:nvSpPr>
          <p:cNvPr id="1048702" name="Footer Placeholder 5"/>
          <p:cNvSpPr>
            <a:spLocks noGrp="1"/>
          </p:cNvSpPr>
          <p:nvPr>
            <p:ph type="ftr" sz="quarter" idx="11"/>
          </p:nvPr>
        </p:nvSpPr>
        <p:spPr/>
        <p:txBody>
          <a:bodyPr/>
          <a:p>
            <a:endParaRPr lang="en-US"/>
          </a:p>
        </p:txBody>
      </p:sp>
      <p:sp>
        <p:nvSpPr>
          <p:cNvPr id="1048703" name="Slide Number Placeholder 6"/>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5" name=""/>
        <p:cNvGrpSpPr/>
        <p:nvPr/>
      </p:nvGrpSpPr>
      <p:grpSpPr>
        <a:xfrm>
          <a:off x="0" y="0"/>
          <a:ext cx="0" cy="0"/>
          <a:chOff x="0" y="0"/>
          <a:chExt cx="0" cy="0"/>
        </a:xfrm>
      </p:grpSpPr>
      <p:sp>
        <p:nvSpPr>
          <p:cNvPr id="1048668" name="Title 1"/>
          <p:cNvSpPr>
            <a:spLocks noGrp="1"/>
          </p:cNvSpPr>
          <p:nvPr>
            <p:ph type="title"/>
          </p:nvPr>
        </p:nvSpPr>
        <p:spPr>
          <a:xfrm>
            <a:off x="5440434" y="1109160"/>
            <a:ext cx="586803" cy="4681637"/>
          </a:xfrm>
        </p:spPr>
        <p:txBody>
          <a:bodyPr anchor="t" lIns="45720" rIns="45720" tIns="0" vert="vert270"/>
          <a:lstStyle>
            <a:lvl1pPr algn="ctr">
              <a:buNone/>
              <a:defRPr b="1" sz="2000"/>
            </a:lvl1pPr>
          </a:lstStyle>
          <a:p>
            <a:r>
              <a:rPr kumimoji="0" lang="en-US"/>
              <a:t>Click to edit Master title style</a:t>
            </a:r>
          </a:p>
        </p:txBody>
      </p:sp>
      <p:sp>
        <p:nvSpPr>
          <p:cNvPr id="1048669"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algn="tl" blurRad="57150" dir="4800000" dist="31750" rotWithShape="0">
              <a:srgbClr val="000000">
                <a:alpha val="25000"/>
              </a:srgbClr>
            </a:outerShdw>
          </a:effectLst>
          <a:scene3d>
            <a:camera prst="orthographicFront"/>
            <a:lightRig dir="t" rig="twoPt">
              <a:rot lat="0" lon="0" rev="7200000"/>
            </a:lightRig>
          </a:scene3d>
          <a:sp3d contourW="2540">
            <a:bevelT w="25400" h="19050"/>
            <a:contourClr>
              <a:srgbClr val="AEAEAE"/>
            </a:contourClr>
          </a:sp3d>
        </p:spPr>
        <p:txBody>
          <a:bodyPr/>
          <a:lstStyle>
            <a:lvl1pPr indent="0" marL="0">
              <a:buNone/>
              <a:defRPr sz="3200"/>
            </a:lvl1pPr>
          </a:lstStyle>
          <a:p>
            <a:r>
              <a:rPr kumimoji="0" lang="en-US"/>
              <a:t>Click icon to add picture</a:t>
            </a:r>
            <a:endParaRPr dirty="0" kumimoji="0" lang="en-US"/>
          </a:p>
        </p:txBody>
      </p:sp>
      <p:sp>
        <p:nvSpPr>
          <p:cNvPr id="1048670" name="Text Placeholder 3"/>
          <p:cNvSpPr>
            <a:spLocks noGrp="1"/>
          </p:cNvSpPr>
          <p:nvPr>
            <p:ph type="body" sz="half" idx="2"/>
          </p:nvPr>
        </p:nvSpPr>
        <p:spPr>
          <a:xfrm>
            <a:off x="6088443" y="3274308"/>
            <a:ext cx="2590800" cy="2516489"/>
          </a:xfrm>
        </p:spPr>
        <p:txBody>
          <a:bodyPr anchor="t" lIns="0" rIns="45720" tIns="0"/>
          <a:lstStyle>
            <a:lvl1pPr indent="0" marL="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eaLnBrk="1" hangingPunct="1" latinLnBrk="0" lvl="0"/>
            <a:r>
              <a:rPr kumimoji="0" lang="en-US"/>
              <a:t>Click to edit Master text styles</a:t>
            </a:r>
          </a:p>
        </p:txBody>
      </p:sp>
      <p:sp>
        <p:nvSpPr>
          <p:cNvPr id="1048671" name="Date Placeholder 4"/>
          <p:cNvSpPr>
            <a:spLocks noGrp="1"/>
          </p:cNvSpPr>
          <p:nvPr>
            <p:ph type="dt" sz="half" idx="10"/>
          </p:nvPr>
        </p:nvSpPr>
        <p:spPr/>
        <p:txBody>
          <a:bodyPr/>
          <a:p>
            <a:fld id="{BBCECE80-0DFB-4D60-9B07-5A36E6C4EAF6}" type="datetimeFigureOut">
              <a:rPr lang="en-US" smtClean="0"/>
              <a:t>9/14/2021</a:t>
            </a:fld>
            <a:endParaRPr lang="en-US"/>
          </a:p>
        </p:txBody>
      </p:sp>
      <p:sp>
        <p:nvSpPr>
          <p:cNvPr id="1048672" name="Footer Placeholder 5"/>
          <p:cNvSpPr>
            <a:spLocks noGrp="1"/>
          </p:cNvSpPr>
          <p:nvPr>
            <p:ph type="ftr" sz="quarter" idx="11"/>
          </p:nvPr>
        </p:nvSpPr>
        <p:spPr/>
        <p:txBody>
          <a:bodyPr/>
          <a:p>
            <a:endParaRPr lang="en-US"/>
          </a:p>
        </p:txBody>
      </p:sp>
      <p:sp>
        <p:nvSpPr>
          <p:cNvPr id="1048673" name="Slide Number Placeholder 6"/>
          <p:cNvSpPr>
            <a:spLocks noGrp="1"/>
          </p:cNvSpPr>
          <p:nvPr>
            <p:ph type="sldNum" sz="quarter" idx="12"/>
          </p:nvPr>
        </p:nvSpPr>
        <p:spPr/>
        <p:txBody>
          <a:bodyPr/>
          <a:p>
            <a:fld id="{7FFD7ACC-7E6F-44B8-847C-34B1BECF12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Rectangle 27"/>
          <p:cNvSpPr/>
          <p:nvPr/>
        </p:nvSpPr>
        <p:spPr>
          <a:xfrm>
            <a:off x="1" y="366818"/>
            <a:ext cx="9144000" cy="84407"/>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7" name="Rectangle 28"/>
          <p:cNvSpPr/>
          <p:nvPr/>
        </p:nvSpPr>
        <p:spPr>
          <a:xfrm>
            <a:off x="0" y="-1"/>
            <a:ext cx="9144000" cy="310663"/>
          </a:xfrm>
          <a:prstGeom prst="rect"/>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8" name="Rectangle 29"/>
          <p:cNvSpPr/>
          <p:nvPr/>
        </p:nvSpPr>
        <p:spPr>
          <a:xfrm>
            <a:off x="0" y="308276"/>
            <a:ext cx="9144001" cy="91441"/>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9" name="Rectangle 30"/>
          <p:cNvSpPr/>
          <p:nvPr/>
        </p:nvSpPr>
        <p:spPr>
          <a:xfrm flipV="1">
            <a:off x="5410182" y="360246"/>
            <a:ext cx="3733819" cy="91087"/>
          </a:xfrm>
          <a:prstGeom prst="rect"/>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0" name="Rectangle 31"/>
          <p:cNvSpPr/>
          <p:nvPr/>
        </p:nvSpPr>
        <p:spPr>
          <a:xfrm flipV="1">
            <a:off x="5410200" y="440112"/>
            <a:ext cx="3733801" cy="180035"/>
          </a:xfrm>
          <a:prstGeom prst="rect"/>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useBgFill="1">
        <p:nvSpPr>
          <p:cNvPr id="1048581"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useBgFill="1">
        <p:nvSpPr>
          <p:cNvPr id="1048582"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3" name="Rectangle 34"/>
          <p:cNvSpPr/>
          <p:nvPr/>
        </p:nvSpPr>
        <p:spPr bwMode="invGray">
          <a:xfrm>
            <a:off x="9084966" y="-2001"/>
            <a:ext cx="57626" cy="621792"/>
          </a:xfrm>
          <a:prstGeom prst="rect"/>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584" name="Rectangle 35"/>
          <p:cNvSpPr/>
          <p:nvPr/>
        </p:nvSpPr>
        <p:spPr bwMode="invGray">
          <a:xfrm>
            <a:off x="9044481" y="-2001"/>
            <a:ext cx="27432" cy="621792"/>
          </a:xfrm>
          <a:prstGeom prst="rect"/>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585" name="Rectangle 36"/>
          <p:cNvSpPr/>
          <p:nvPr/>
        </p:nvSpPr>
        <p:spPr bwMode="invGray">
          <a:xfrm>
            <a:off x="9025428" y="-2001"/>
            <a:ext cx="9144" cy="621792"/>
          </a:xfrm>
          <a:prstGeom prst="rect"/>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6" name="Rectangle 37"/>
          <p:cNvSpPr/>
          <p:nvPr/>
        </p:nvSpPr>
        <p:spPr bwMode="invGray">
          <a:xfrm>
            <a:off x="8975423" y="-2001"/>
            <a:ext cx="27432" cy="621792"/>
          </a:xfrm>
          <a:prstGeom prst="rect"/>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7" name="Rectangle 38"/>
          <p:cNvSpPr/>
          <p:nvPr/>
        </p:nvSpPr>
        <p:spPr bwMode="invGray">
          <a:xfrm>
            <a:off x="8915677" y="380"/>
            <a:ext cx="54864" cy="585216"/>
          </a:xfrm>
          <a:prstGeom prst="rect"/>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8" name="Rectangle 39"/>
          <p:cNvSpPr/>
          <p:nvPr/>
        </p:nvSpPr>
        <p:spPr bwMode="invGray">
          <a:xfrm>
            <a:off x="8873475" y="380"/>
            <a:ext cx="9144" cy="585216"/>
          </a:xfrm>
          <a:prstGeom prst="rect"/>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dirty="0" kumimoji="0" lang="en-US"/>
          </a:p>
        </p:txBody>
      </p:sp>
      <p:sp>
        <p:nvSpPr>
          <p:cNvPr id="1048589" name="Title Placeholder 21"/>
          <p:cNvSpPr>
            <a:spLocks noGrp="1"/>
          </p:cNvSpPr>
          <p:nvPr>
            <p:ph type="title"/>
          </p:nvPr>
        </p:nvSpPr>
        <p:spPr>
          <a:xfrm>
            <a:off x="457200" y="1143000"/>
            <a:ext cx="8229600" cy="1066800"/>
          </a:xfrm>
          <a:prstGeom prst="rect"/>
        </p:spPr>
        <p:txBody>
          <a:bodyPr anchor="ctr" vert="horz">
            <a:normAutofit/>
          </a:bodyPr>
          <a:p>
            <a:r>
              <a:rPr kumimoji="0" lang="en-US"/>
              <a:t>Click to edit Master title style</a:t>
            </a:r>
          </a:p>
        </p:txBody>
      </p:sp>
      <p:sp>
        <p:nvSpPr>
          <p:cNvPr id="1048590" name="Text Placeholder 12"/>
          <p:cNvSpPr>
            <a:spLocks noGrp="1"/>
          </p:cNvSpPr>
          <p:nvPr>
            <p:ph type="body" idx="1"/>
          </p:nvPr>
        </p:nvSpPr>
        <p:spPr>
          <a:xfrm>
            <a:off x="457200" y="2249424"/>
            <a:ext cx="8229600" cy="4325112"/>
          </a:xfrm>
          <a:prstGeom prst="rect"/>
        </p:spPr>
        <p:txBody>
          <a:bodyPr vert="horz">
            <a:normAutofit/>
          </a:bodyPr>
          <a:p>
            <a:pPr eaLnBrk="1" hangingPunct="1" latinLnBrk="0" lvl="0"/>
            <a:r>
              <a:rPr kumimoji="0" lang="en-US"/>
              <a:t>Click to edit Master text styles</a:t>
            </a:r>
          </a:p>
          <a:p>
            <a:pPr eaLnBrk="1" hangingPunct="1" latinLnBrk="0" lvl="1"/>
            <a:r>
              <a:rPr kumimoji="0" lang="en-US"/>
              <a:t>Second level</a:t>
            </a:r>
          </a:p>
          <a:p>
            <a:pPr eaLnBrk="1" hangingPunct="1" latinLnBrk="0" lvl="2"/>
            <a:r>
              <a:rPr kumimoji="0" lang="en-US"/>
              <a:t>Third level</a:t>
            </a:r>
          </a:p>
          <a:p>
            <a:pPr eaLnBrk="1" hangingPunct="1" latinLnBrk="0" lvl="3"/>
            <a:r>
              <a:rPr kumimoji="0" lang="en-US"/>
              <a:t>Fourth level</a:t>
            </a:r>
          </a:p>
          <a:p>
            <a:pPr eaLnBrk="1" hangingPunct="1" latinLnBrk="0" lvl="4"/>
            <a:r>
              <a:rPr kumimoji="0" lang="en-US"/>
              <a:t>Fifth level</a:t>
            </a:r>
          </a:p>
        </p:txBody>
      </p:sp>
      <p:sp>
        <p:nvSpPr>
          <p:cNvPr id="1048591" name="Date Placeholder 13"/>
          <p:cNvSpPr>
            <a:spLocks noGrp="1"/>
          </p:cNvSpPr>
          <p:nvPr>
            <p:ph type="dt" sz="half" idx="2"/>
          </p:nvPr>
        </p:nvSpPr>
        <p:spPr>
          <a:xfrm>
            <a:off x="6586536" y="612648"/>
            <a:ext cx="957264" cy="457200"/>
          </a:xfrm>
          <a:prstGeom prst="rect"/>
        </p:spPr>
        <p:txBody>
          <a:bodyPr vert="horz"/>
          <a:lstStyle>
            <a:lvl1pPr algn="l" eaLnBrk="1" hangingPunct="1" latinLnBrk="0">
              <a:defRPr sz="800" kumimoji="0">
                <a:solidFill>
                  <a:schemeClr val="accent2"/>
                </a:solidFill>
              </a:defRPr>
            </a:lvl1pPr>
          </a:lstStyle>
          <a:p>
            <a:fld id="{BBCECE80-0DFB-4D60-9B07-5A36E6C4EAF6}" type="datetimeFigureOut">
              <a:rPr lang="en-US" smtClean="0"/>
              <a:t>9/14/2021</a:t>
            </a:fld>
            <a:endParaRPr lang="en-US"/>
          </a:p>
        </p:txBody>
      </p:sp>
      <p:sp>
        <p:nvSpPr>
          <p:cNvPr id="1048592" name="Footer Placeholder 2"/>
          <p:cNvSpPr>
            <a:spLocks noGrp="1"/>
          </p:cNvSpPr>
          <p:nvPr>
            <p:ph type="ftr" sz="quarter" idx="3"/>
          </p:nvPr>
        </p:nvSpPr>
        <p:spPr>
          <a:xfrm>
            <a:off x="5257800" y="612648"/>
            <a:ext cx="1325880" cy="457200"/>
          </a:xfrm>
          <a:prstGeom prst="rect"/>
        </p:spPr>
        <p:txBody>
          <a:bodyPr vert="horz"/>
          <a:lstStyle>
            <a:lvl1pPr algn="r" eaLnBrk="1" hangingPunct="1" latinLnBrk="0">
              <a:defRPr sz="800" kumimoji="0">
                <a:solidFill>
                  <a:schemeClr val="accent2"/>
                </a:solidFill>
              </a:defRPr>
            </a:lvl1pPr>
          </a:lstStyle>
          <a:p>
            <a:endParaRPr lang="en-US"/>
          </a:p>
        </p:txBody>
      </p:sp>
      <p:sp>
        <p:nvSpPr>
          <p:cNvPr id="1048593" name="Slide Number Placeholder 22"/>
          <p:cNvSpPr>
            <a:spLocks noGrp="1"/>
          </p:cNvSpPr>
          <p:nvPr>
            <p:ph type="sldNum" sz="quarter" idx="4"/>
          </p:nvPr>
        </p:nvSpPr>
        <p:spPr>
          <a:xfrm>
            <a:off x="8174736" y="2272"/>
            <a:ext cx="762000" cy="365760"/>
          </a:xfrm>
          <a:prstGeom prst="rect"/>
        </p:spPr>
        <p:txBody>
          <a:bodyPr anchor="b" vert="horz"/>
          <a:lstStyle>
            <a:lvl1pPr algn="r" eaLnBrk="1" hangingPunct="1" latinLnBrk="0">
              <a:defRPr sz="1800" kumimoji="0">
                <a:solidFill>
                  <a:srgbClr val="FFFFFF"/>
                </a:solidFill>
              </a:defRPr>
            </a:lvl1pPr>
          </a:lstStyle>
          <a:p>
            <a:fld id="{7FFD7ACC-7E6F-44B8-847C-34B1BECF120E}"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eaLnBrk="1" hangingPunct="1" latinLnBrk="0" rtl="0">
        <a:spcBef>
          <a:spcPct val="0"/>
        </a:spcBef>
        <a:buNone/>
        <a:defRPr sz="4000" kern="1200" kumimoji="0">
          <a:solidFill>
            <a:schemeClr val="tx2"/>
          </a:solidFill>
          <a:latin typeface="+mj-lt"/>
          <a:ea typeface="+mj-ea"/>
          <a:cs typeface="+mj-cs"/>
        </a:defRPr>
      </a:lvl1pPr>
    </p:titleStyle>
    <p:bodyStyle>
      <a:lvl1pPr algn="l" eaLnBrk="1" hangingPunct="1" indent="-256032" latinLnBrk="0" marL="365760" rtl="0">
        <a:spcBef>
          <a:spcPts val="300"/>
        </a:spcBef>
        <a:buClr>
          <a:schemeClr val="accent3"/>
        </a:buClr>
        <a:buFont typeface="Georgia"/>
        <a:buChar char="•"/>
        <a:defRPr sz="2800" kern="1200" kumimoji="0">
          <a:solidFill>
            <a:schemeClr val="tx1"/>
          </a:solidFill>
          <a:latin typeface="+mn-lt"/>
          <a:ea typeface="+mn-ea"/>
          <a:cs typeface="+mn-cs"/>
        </a:defRPr>
      </a:lvl1pPr>
      <a:lvl2pPr algn="l" eaLnBrk="1" hangingPunct="1" indent="-246888" latinLnBrk="0" marL="658368" rtl="0">
        <a:spcBef>
          <a:spcPts val="300"/>
        </a:spcBef>
        <a:buClr>
          <a:schemeClr val="accent2"/>
        </a:buClr>
        <a:buFont typeface="Georgia"/>
        <a:buChar char="▫"/>
        <a:defRPr sz="2600" kern="1200" kumimoji="0">
          <a:solidFill>
            <a:schemeClr val="accent2"/>
          </a:solidFill>
          <a:latin typeface="+mn-lt"/>
          <a:ea typeface="+mn-ea"/>
          <a:cs typeface="+mn-cs"/>
        </a:defRPr>
      </a:lvl2pPr>
      <a:lvl3pPr algn="l" eaLnBrk="1" hangingPunct="1" indent="-219456" latinLnBrk="0" marL="923544" rtl="0">
        <a:spcBef>
          <a:spcPts val="300"/>
        </a:spcBef>
        <a:buClr>
          <a:schemeClr val="accent1"/>
        </a:buClr>
        <a:buFont typeface="Wingdings 2"/>
        <a:buChar char=""/>
        <a:defRPr sz="2400" kern="1200" kumimoji="0">
          <a:solidFill>
            <a:schemeClr val="accent1"/>
          </a:solidFill>
          <a:latin typeface="+mn-lt"/>
          <a:ea typeface="+mn-ea"/>
          <a:cs typeface="+mn-cs"/>
        </a:defRPr>
      </a:lvl3pPr>
      <a:lvl4pPr algn="l" eaLnBrk="1" hangingPunct="1" indent="-201168" latinLnBrk="0" marL="1179576" rtl="0">
        <a:spcBef>
          <a:spcPts val="300"/>
        </a:spcBef>
        <a:buClr>
          <a:schemeClr val="accent1"/>
        </a:buClr>
        <a:buFont typeface="Wingdings 2"/>
        <a:buChar char=""/>
        <a:defRPr sz="2200" kern="1200" kumimoji="0">
          <a:solidFill>
            <a:schemeClr val="accent1"/>
          </a:solidFill>
          <a:latin typeface="+mn-lt"/>
          <a:ea typeface="+mn-ea"/>
          <a:cs typeface="+mn-cs"/>
        </a:defRPr>
      </a:lvl4pPr>
      <a:lvl5pPr algn="l" eaLnBrk="1" hangingPunct="1" indent="-182880" latinLnBrk="0" marL="1389888" rtl="0">
        <a:spcBef>
          <a:spcPts val="300"/>
        </a:spcBef>
        <a:buClr>
          <a:schemeClr val="accent3"/>
        </a:buClr>
        <a:buFont typeface="Georgia"/>
        <a:buChar char="▫"/>
        <a:defRPr sz="2000" kern="1200" kumimoji="0">
          <a:solidFill>
            <a:schemeClr val="accent3"/>
          </a:solidFill>
          <a:latin typeface="+mn-lt"/>
          <a:ea typeface="+mn-ea"/>
          <a:cs typeface="+mn-cs"/>
        </a:defRPr>
      </a:lvl5pPr>
      <a:lvl6pPr algn="l" eaLnBrk="1" hangingPunct="1" indent="-182880" latinLnBrk="0" marL="1609344" rtl="0">
        <a:spcBef>
          <a:spcPts val="300"/>
        </a:spcBef>
        <a:buClr>
          <a:schemeClr val="accent3"/>
        </a:buClr>
        <a:buFont typeface="Georgia"/>
        <a:buChar char="▫"/>
        <a:defRPr sz="1800" kern="1200" kumimoji="0">
          <a:solidFill>
            <a:schemeClr val="accent3"/>
          </a:solidFill>
          <a:latin typeface="+mn-lt"/>
          <a:ea typeface="+mn-ea"/>
          <a:cs typeface="+mn-cs"/>
        </a:defRPr>
      </a:lvl6pPr>
      <a:lvl7pPr algn="l" eaLnBrk="1" hangingPunct="1" indent="-182880" latinLnBrk="0" marL="1828800" rtl="0">
        <a:spcBef>
          <a:spcPts val="300"/>
        </a:spcBef>
        <a:buClr>
          <a:schemeClr val="accent3"/>
        </a:buClr>
        <a:buFont typeface="Georgia"/>
        <a:buChar char="▫"/>
        <a:defRPr sz="1600" kern="1200" kumimoji="0">
          <a:solidFill>
            <a:schemeClr val="accent3"/>
          </a:solidFill>
          <a:latin typeface="+mn-lt"/>
          <a:ea typeface="+mn-ea"/>
          <a:cs typeface="+mn-cs"/>
        </a:defRPr>
      </a:lvl7pPr>
      <a:lvl8pPr algn="l" eaLnBrk="1" hangingPunct="1" indent="-182880" latinLnBrk="0" marL="2029968" rtl="0">
        <a:spcBef>
          <a:spcPts val="300"/>
        </a:spcBef>
        <a:buClr>
          <a:schemeClr val="accent3"/>
        </a:buClr>
        <a:buFont typeface="Georgia"/>
        <a:buChar char="◦"/>
        <a:defRPr sz="1500" kern="1200" kumimoji="0">
          <a:solidFill>
            <a:schemeClr val="accent3"/>
          </a:solidFill>
          <a:latin typeface="+mn-lt"/>
          <a:ea typeface="+mn-ea"/>
          <a:cs typeface="+mn-cs"/>
        </a:defRPr>
      </a:lvl8pPr>
      <a:lvl9pPr algn="l" eaLnBrk="1" hangingPunct="1" indent="-182880" latinLnBrk="0" marL="2240280" rtl="0">
        <a:spcBef>
          <a:spcPts val="300"/>
        </a:spcBef>
        <a:buClr>
          <a:schemeClr val="accent3"/>
        </a:buClr>
        <a:buFont typeface="Georgia"/>
        <a:buChar char="◦"/>
        <a:defRPr baseline="0" sz="1400" kern="1200" kumimoji="0">
          <a:solidFill>
            <a:schemeClr val="accent3"/>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pic>
        <p:nvPicPr>
          <p:cNvPr id="2097155" name=""/>
          <p:cNvPicPr>
            <a:picLocks/>
          </p:cNvPicPr>
          <p:nvPr/>
        </p:nvPicPr>
        <p:blipFill>
          <a:blip xmlns:r="http://schemas.openxmlformats.org/officeDocument/2006/relationships" r:embed="rId1"/>
          <a:stretch>
            <a:fillRect/>
          </a:stretch>
        </p:blipFill>
        <p:spPr>
          <a:xfrm rot="0">
            <a:off x="0" y="0"/>
            <a:ext cx="9144000" cy="6852954"/>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14" name=""/>
          <p:cNvSpPr txBox="1"/>
          <p:nvPr/>
        </p:nvSpPr>
        <p:spPr>
          <a:xfrm>
            <a:off x="2961657" y="247477"/>
            <a:ext cx="4000000" cy="510540"/>
          </a:xfrm>
          <a:prstGeom prst="rect"/>
        </p:spPr>
        <p:txBody>
          <a:bodyPr rtlCol="0" wrap="square">
            <a:spAutoFit/>
          </a:bodyPr>
          <a:p>
            <a:r>
              <a:rPr b="1" sz="2900" lang="en-US">
                <a:solidFill>
                  <a:srgbClr val="000000"/>
                </a:solidFill>
              </a:rPr>
              <a:t>শ</a:t>
            </a:r>
            <a:r>
              <a:rPr b="1" sz="2900" lang="en-US">
                <a:solidFill>
                  <a:srgbClr val="000000"/>
                </a:solidFill>
              </a:rPr>
              <a:t>ব</a:t>
            </a:r>
            <a:r>
              <a:rPr b="1" sz="2900" lang="en-US">
                <a:solidFill>
                  <a:srgbClr val="000000"/>
                </a:solidFill>
              </a:rPr>
              <a:t>্</a:t>
            </a:r>
            <a:r>
              <a:rPr b="1" sz="2900" lang="en-US">
                <a:solidFill>
                  <a:srgbClr val="000000"/>
                </a:solidFill>
              </a:rPr>
              <a:t>দের</a:t>
            </a:r>
            <a:r>
              <a:rPr b="1" sz="2900" lang="en-US">
                <a:solidFill>
                  <a:srgbClr val="000000"/>
                </a:solidFill>
              </a:rPr>
              <a:t> </a:t>
            </a:r>
            <a:r>
              <a:rPr b="1" sz="2900" lang="en-US">
                <a:solidFill>
                  <a:srgbClr val="000000"/>
                </a:solidFill>
              </a:rPr>
              <a:t>অর্থ</a:t>
            </a:r>
            <a:r>
              <a:rPr b="1" sz="2900" lang="en-US">
                <a:solidFill>
                  <a:srgbClr val="000000"/>
                </a:solidFill>
              </a:rPr>
              <a:t> </a:t>
            </a:r>
            <a:endParaRPr b="1" sz="2900" lang="en-US">
              <a:solidFill>
                <a:srgbClr val="000000"/>
              </a:solidFill>
            </a:endParaRPr>
          </a:p>
        </p:txBody>
      </p:sp>
      <p:sp>
        <p:nvSpPr>
          <p:cNvPr id="1048615" name=""/>
          <p:cNvSpPr/>
          <p:nvPr/>
        </p:nvSpPr>
        <p:spPr>
          <a:xfrm rot="16200000">
            <a:off x="3624670" y="-795363"/>
            <a:ext cx="451781" cy="3048000"/>
          </a:xfrm>
          <a:prstGeom prst="upDownArrow"/>
          <a:solidFill>
            <a:srgbClr val="FFFFFF"/>
          </a:solidFill>
          <a:ln w="25400">
            <a:solidFill>
              <a:srgbClr val="3893E0"/>
            </a:solidFill>
          </a:ln>
        </p:spPr>
        <p:txBody>
          <a:bodyPr anchor="ctr"/>
          <a:p>
            <a:pPr algn="ctr"/>
            <a:endParaRPr lang="en-US"/>
          </a:p>
        </p:txBody>
      </p:sp>
      <p:sp>
        <p:nvSpPr>
          <p:cNvPr id="1048616" name=""/>
          <p:cNvSpPr txBox="1"/>
          <p:nvPr/>
        </p:nvSpPr>
        <p:spPr>
          <a:xfrm>
            <a:off x="2143393" y="1209795"/>
            <a:ext cx="4000000" cy="5171440"/>
          </a:xfrm>
          <a:prstGeom prst="rect"/>
        </p:spPr>
        <p:txBody>
          <a:bodyPr rtlCol="0" wrap="square">
            <a:spAutoFit/>
          </a:bodyPr>
          <a:p>
            <a:pPr algn="ctr">
              <a:lnSpc>
                <a:spcPct val="150000"/>
              </a:lnSpc>
            </a:pPr>
            <a:r>
              <a:rPr b="1" sz="2800" lang="en-US">
                <a:solidFill>
                  <a:srgbClr val="000000"/>
                </a:solidFill>
              </a:rPr>
              <a:t>স</a:t>
            </a:r>
            <a:r>
              <a:rPr b="1" sz="2800" lang="en-US">
                <a:solidFill>
                  <a:srgbClr val="000000"/>
                </a:solidFill>
              </a:rPr>
              <a:t>া</a:t>
            </a:r>
            <a:r>
              <a:rPr b="1" sz="2800" lang="en-US">
                <a:solidFill>
                  <a:srgbClr val="000000"/>
                </a:solidFill>
              </a:rPr>
              <a:t>ম</a:t>
            </a:r>
            <a:r>
              <a:rPr b="1" sz="2800" lang="en-US">
                <a:solidFill>
                  <a:srgbClr val="000000"/>
                </a:solidFill>
              </a:rPr>
              <a:t>্য</a:t>
            </a:r>
            <a:r>
              <a:rPr b="1" sz="2800" lang="en-US">
                <a:solidFill>
                  <a:srgbClr val="000000"/>
                </a:solidFill>
              </a:rPr>
              <a:t> </a:t>
            </a:r>
            <a:r>
              <a:rPr b="1" sz="2800" lang="en-US">
                <a:solidFill>
                  <a:srgbClr val="000000"/>
                </a:solidFill>
              </a:rPr>
              <a:t>=</a:t>
            </a:r>
            <a:r>
              <a:rPr b="1" sz="2800" lang="en-US">
                <a:solidFill>
                  <a:srgbClr val="000000"/>
                </a:solidFill>
              </a:rPr>
              <a:t> </a:t>
            </a:r>
            <a:r>
              <a:rPr b="1" sz="2800" lang="en-US">
                <a:solidFill>
                  <a:srgbClr val="000000"/>
                </a:solidFill>
              </a:rPr>
              <a:t>স</a:t>
            </a:r>
            <a:r>
              <a:rPr b="1" sz="2800" lang="en-US">
                <a:solidFill>
                  <a:srgbClr val="000000"/>
                </a:solidFill>
              </a:rPr>
              <a:t>ম</a:t>
            </a:r>
            <a:r>
              <a:rPr b="1" sz="2800" lang="en-US">
                <a:solidFill>
                  <a:srgbClr val="000000"/>
                </a:solidFill>
              </a:rPr>
              <a:t>ত</a:t>
            </a:r>
            <a:r>
              <a:rPr b="1" sz="2800" lang="en-US">
                <a:solidFill>
                  <a:srgbClr val="000000"/>
                </a:solidFill>
              </a:rPr>
              <a:t>া</a:t>
            </a:r>
            <a:endParaRPr b="1" sz="2800" lang="en-US">
              <a:solidFill>
                <a:srgbClr val="000000"/>
              </a:solidFill>
            </a:endParaRPr>
          </a:p>
          <a:p>
            <a:pPr algn="ctr">
              <a:lnSpc>
                <a:spcPct val="150000"/>
              </a:lnSpc>
            </a:pPr>
            <a:r>
              <a:rPr b="1" sz="2800" lang="en-US">
                <a:solidFill>
                  <a:srgbClr val="000000"/>
                </a:solidFill>
              </a:rPr>
              <a:t>ম</a:t>
            </a:r>
            <a:r>
              <a:rPr b="1" sz="2800" lang="en-US">
                <a:solidFill>
                  <a:srgbClr val="000000"/>
                </a:solidFill>
              </a:rPr>
              <a:t>হ</a:t>
            </a:r>
            <a:r>
              <a:rPr b="1" sz="2800" lang="en-US">
                <a:solidFill>
                  <a:srgbClr val="000000"/>
                </a:solidFill>
              </a:rPr>
              <a:t>ী</a:t>
            </a:r>
            <a:r>
              <a:rPr b="1" sz="2800" lang="en-US">
                <a:solidFill>
                  <a:srgbClr val="000000"/>
                </a:solidFill>
              </a:rPr>
              <a:t>য়</a:t>
            </a:r>
            <a:r>
              <a:rPr b="1" sz="2800" lang="en-US">
                <a:solidFill>
                  <a:srgbClr val="000000"/>
                </a:solidFill>
              </a:rPr>
              <a:t>া</a:t>
            </a:r>
            <a:r>
              <a:rPr b="1" sz="2800" lang="en-US">
                <a:solidFill>
                  <a:srgbClr val="000000"/>
                </a:solidFill>
              </a:rPr>
              <a:t>ন</a:t>
            </a:r>
            <a:r>
              <a:rPr b="1" sz="2800" lang="en-US">
                <a:solidFill>
                  <a:srgbClr val="000000"/>
                </a:solidFill>
              </a:rPr>
              <a:t>=</a:t>
            </a:r>
            <a:r>
              <a:rPr b="1" sz="2800" lang="en-US">
                <a:solidFill>
                  <a:srgbClr val="000000"/>
                </a:solidFill>
              </a:rPr>
              <a:t>অ</a:t>
            </a:r>
            <a:r>
              <a:rPr b="1" sz="2800" lang="en-US">
                <a:solidFill>
                  <a:srgbClr val="000000"/>
                </a:solidFill>
              </a:rPr>
              <a:t>ত</a:t>
            </a:r>
            <a:r>
              <a:rPr b="1" sz="2800" lang="en-US">
                <a:solidFill>
                  <a:srgbClr val="000000"/>
                </a:solidFill>
              </a:rPr>
              <a:t>ি</a:t>
            </a:r>
            <a:r>
              <a:rPr b="1" sz="2800" lang="en-US">
                <a:solidFill>
                  <a:srgbClr val="000000"/>
                </a:solidFill>
              </a:rPr>
              <a:t> </a:t>
            </a:r>
            <a:r>
              <a:rPr b="1" sz="2800" lang="en-US">
                <a:solidFill>
                  <a:srgbClr val="000000"/>
                </a:solidFill>
              </a:rPr>
              <a:t>ম</a:t>
            </a:r>
            <a:r>
              <a:rPr b="1" sz="2800" lang="en-US">
                <a:solidFill>
                  <a:srgbClr val="000000"/>
                </a:solidFill>
              </a:rPr>
              <a:t>হ</a:t>
            </a:r>
            <a:r>
              <a:rPr b="1" sz="2800" lang="en-US">
                <a:solidFill>
                  <a:srgbClr val="000000"/>
                </a:solidFill>
              </a:rPr>
              <a:t>া</a:t>
            </a:r>
            <a:r>
              <a:rPr b="1" sz="2800" lang="en-US">
                <a:solidFill>
                  <a:srgbClr val="000000"/>
                </a:solidFill>
              </a:rPr>
              <a:t>ন</a:t>
            </a:r>
            <a:endParaRPr b="1" sz="2800" lang="en-US">
              <a:solidFill>
                <a:srgbClr val="000000"/>
              </a:solidFill>
            </a:endParaRPr>
          </a:p>
          <a:p>
            <a:pPr algn="ctr">
              <a:lnSpc>
                <a:spcPct val="150000"/>
              </a:lnSpc>
            </a:pPr>
            <a:r>
              <a:rPr b="1" sz="2800" lang="en-US">
                <a:solidFill>
                  <a:srgbClr val="000000"/>
                </a:solidFill>
              </a:rPr>
              <a:t>ব</a:t>
            </a:r>
            <a:r>
              <a:rPr b="1" sz="2800" lang="en-US">
                <a:solidFill>
                  <a:srgbClr val="000000"/>
                </a:solidFill>
              </a:rPr>
              <a:t>র</a:t>
            </a:r>
            <a:r>
              <a:rPr b="1" sz="2800" lang="en-US">
                <a:solidFill>
                  <a:srgbClr val="000000"/>
                </a:solidFill>
              </a:rPr>
              <a:t>=</a:t>
            </a:r>
            <a:r>
              <a:rPr b="1" sz="2800" lang="en-US">
                <a:solidFill>
                  <a:srgbClr val="000000"/>
                </a:solidFill>
              </a:rPr>
              <a:t>আ</a:t>
            </a:r>
            <a:r>
              <a:rPr b="1" sz="2800" lang="en-US">
                <a:solidFill>
                  <a:srgbClr val="000000"/>
                </a:solidFill>
              </a:rPr>
              <a:t>শ</a:t>
            </a:r>
            <a:r>
              <a:rPr b="1" sz="2800" lang="en-US">
                <a:solidFill>
                  <a:srgbClr val="000000"/>
                </a:solidFill>
              </a:rPr>
              <a:t>ী</a:t>
            </a:r>
            <a:r>
              <a:rPr b="1" sz="2800" lang="en-US">
                <a:solidFill>
                  <a:srgbClr val="000000"/>
                </a:solidFill>
              </a:rPr>
              <a:t>র</a:t>
            </a:r>
            <a:r>
              <a:rPr b="1" sz="2800" lang="en-US">
                <a:solidFill>
                  <a:srgbClr val="000000"/>
                </a:solidFill>
              </a:rPr>
              <a:t>্বাদ</a:t>
            </a:r>
            <a:r>
              <a:rPr b="1" sz="2800" lang="en-US">
                <a:solidFill>
                  <a:srgbClr val="000000"/>
                </a:solidFill>
              </a:rPr>
              <a:t> </a:t>
            </a:r>
            <a:endParaRPr b="1" sz="2800" lang="en-US">
              <a:solidFill>
                <a:srgbClr val="000000"/>
              </a:solidFill>
            </a:endParaRPr>
          </a:p>
          <a:p>
            <a:pPr algn="ctr">
              <a:lnSpc>
                <a:spcPct val="150000"/>
              </a:lnSpc>
            </a:pPr>
            <a:r>
              <a:rPr b="1" sz="2800" lang="en-US">
                <a:solidFill>
                  <a:srgbClr val="000000"/>
                </a:solidFill>
              </a:rPr>
              <a:t>ভ</a:t>
            </a:r>
            <a:r>
              <a:rPr b="1" sz="2800" lang="en-US">
                <a:solidFill>
                  <a:srgbClr val="000000"/>
                </a:solidFill>
              </a:rPr>
              <a:t>ু</a:t>
            </a:r>
            <a:r>
              <a:rPr b="1" sz="2800" lang="en-US">
                <a:solidFill>
                  <a:srgbClr val="000000"/>
                </a:solidFill>
              </a:rPr>
              <a:t>খ</a:t>
            </a:r>
            <a:r>
              <a:rPr b="1" sz="2800" lang="en-US">
                <a:solidFill>
                  <a:srgbClr val="000000"/>
                </a:solidFill>
              </a:rPr>
              <a:t>া</a:t>
            </a:r>
            <a:r>
              <a:rPr b="1" sz="2800" lang="en-US">
                <a:solidFill>
                  <a:srgbClr val="000000"/>
                </a:solidFill>
              </a:rPr>
              <a:t>র</a:t>
            </a:r>
            <a:r>
              <a:rPr b="1" sz="2800" lang="en-US">
                <a:solidFill>
                  <a:srgbClr val="000000"/>
                </a:solidFill>
              </a:rPr>
              <a:t>ি</a:t>
            </a:r>
            <a:r>
              <a:rPr b="1" sz="2800" lang="en-US">
                <a:solidFill>
                  <a:srgbClr val="000000"/>
                </a:solidFill>
              </a:rPr>
              <a:t>=</a:t>
            </a:r>
            <a:r>
              <a:rPr b="1" sz="2800" lang="en-US">
                <a:solidFill>
                  <a:srgbClr val="000000"/>
                </a:solidFill>
              </a:rPr>
              <a:t> </a:t>
            </a:r>
            <a:r>
              <a:rPr b="1" sz="2800" lang="en-US">
                <a:solidFill>
                  <a:srgbClr val="000000"/>
                </a:solidFill>
              </a:rPr>
              <a:t>ক</a:t>
            </a:r>
            <a:r>
              <a:rPr b="1" sz="2800" lang="en-US">
                <a:solidFill>
                  <a:srgbClr val="000000"/>
                </a:solidFill>
              </a:rPr>
              <a:t>্</a:t>
            </a:r>
            <a:r>
              <a:rPr b="1" sz="2800" lang="en-US">
                <a:solidFill>
                  <a:srgbClr val="000000"/>
                </a:solidFill>
              </a:rPr>
              <a:t>ষ</a:t>
            </a:r>
            <a:r>
              <a:rPr b="1" sz="2800" lang="en-US">
                <a:solidFill>
                  <a:srgbClr val="000000"/>
                </a:solidFill>
              </a:rPr>
              <a:t>ু</a:t>
            </a:r>
            <a:r>
              <a:rPr b="1" sz="2800" lang="en-US">
                <a:solidFill>
                  <a:srgbClr val="000000"/>
                </a:solidFill>
              </a:rPr>
              <a:t>দ</a:t>
            </a:r>
            <a:r>
              <a:rPr b="1" sz="2800" lang="en-US">
                <a:solidFill>
                  <a:srgbClr val="000000"/>
                </a:solidFill>
              </a:rPr>
              <a:t>া</a:t>
            </a:r>
            <a:r>
              <a:rPr b="1" sz="2800" lang="en-US">
                <a:solidFill>
                  <a:srgbClr val="000000"/>
                </a:solidFill>
              </a:rPr>
              <a:t>র্ত</a:t>
            </a:r>
            <a:r>
              <a:rPr b="1" sz="2800" lang="en-US">
                <a:solidFill>
                  <a:srgbClr val="000000"/>
                </a:solidFill>
              </a:rPr>
              <a:t> </a:t>
            </a:r>
            <a:r>
              <a:rPr b="1" sz="2800" lang="en-US">
                <a:solidFill>
                  <a:srgbClr val="000000"/>
                </a:solidFill>
              </a:rPr>
              <a:t>ব</a:t>
            </a:r>
            <a:r>
              <a:rPr b="1" sz="2800" lang="en-US">
                <a:solidFill>
                  <a:srgbClr val="000000"/>
                </a:solidFill>
              </a:rPr>
              <a:t>্য</a:t>
            </a:r>
            <a:r>
              <a:rPr b="1" sz="2800" lang="en-US">
                <a:solidFill>
                  <a:srgbClr val="000000"/>
                </a:solidFill>
              </a:rPr>
              <a:t>ক</a:t>
            </a:r>
            <a:r>
              <a:rPr b="1" sz="2800" lang="en-US">
                <a:solidFill>
                  <a:srgbClr val="000000"/>
                </a:solidFill>
              </a:rPr>
              <a:t>্</a:t>
            </a:r>
            <a:r>
              <a:rPr b="1" sz="2800" lang="en-US">
                <a:solidFill>
                  <a:srgbClr val="000000"/>
                </a:solidFill>
              </a:rPr>
              <a:t>ত</a:t>
            </a:r>
            <a:r>
              <a:rPr b="1" sz="2800" lang="en-US">
                <a:solidFill>
                  <a:srgbClr val="000000"/>
                </a:solidFill>
              </a:rPr>
              <a:t>ি</a:t>
            </a:r>
            <a:endParaRPr b="1" sz="2800" lang="en-US">
              <a:solidFill>
                <a:srgbClr val="000000"/>
              </a:solidFill>
            </a:endParaRPr>
          </a:p>
          <a:p>
            <a:pPr algn="ctr">
              <a:lnSpc>
                <a:spcPct val="150000"/>
              </a:lnSpc>
            </a:pPr>
            <a:r>
              <a:rPr b="1" sz="2800" lang="en-US">
                <a:solidFill>
                  <a:srgbClr val="000000"/>
                </a:solidFill>
              </a:rPr>
              <a:t>আ</a:t>
            </a:r>
            <a:r>
              <a:rPr b="1" sz="2800" lang="en-US">
                <a:solidFill>
                  <a:srgbClr val="000000"/>
                </a:solidFill>
              </a:rPr>
              <a:t>জ</a:t>
            </a:r>
            <a:r>
              <a:rPr b="1" sz="2800" lang="en-US">
                <a:solidFill>
                  <a:srgbClr val="000000"/>
                </a:solidFill>
              </a:rPr>
              <a:t>া</a:t>
            </a:r>
            <a:r>
              <a:rPr b="1" sz="2800" lang="en-US">
                <a:solidFill>
                  <a:srgbClr val="000000"/>
                </a:solidFill>
              </a:rPr>
              <a:t>র</a:t>
            </a:r>
            <a:r>
              <a:rPr b="1" sz="2800" lang="en-US">
                <a:solidFill>
                  <a:srgbClr val="000000"/>
                </a:solidFill>
              </a:rPr>
              <a:t>ি</a:t>
            </a:r>
            <a:r>
              <a:rPr b="1" sz="2800" lang="en-US">
                <a:solidFill>
                  <a:srgbClr val="000000"/>
                </a:solidFill>
              </a:rPr>
              <a:t>=</a:t>
            </a:r>
            <a:r>
              <a:rPr b="1" sz="2800" lang="en-US">
                <a:solidFill>
                  <a:srgbClr val="000000"/>
                </a:solidFill>
              </a:rPr>
              <a:t>র</a:t>
            </a:r>
            <a:r>
              <a:rPr b="1" sz="2800" lang="en-US">
                <a:solidFill>
                  <a:srgbClr val="000000"/>
                </a:solidFill>
              </a:rPr>
              <a:t>ু</a:t>
            </a:r>
            <a:r>
              <a:rPr b="1" sz="2800" lang="en-US">
                <a:solidFill>
                  <a:srgbClr val="000000"/>
                </a:solidFill>
              </a:rPr>
              <a:t>গ</a:t>
            </a:r>
            <a:r>
              <a:rPr b="1" sz="2800" lang="en-US">
                <a:solidFill>
                  <a:srgbClr val="000000"/>
                </a:solidFill>
              </a:rPr>
              <a:t>ণ</a:t>
            </a:r>
            <a:endParaRPr b="1" sz="2800" lang="en-US">
              <a:solidFill>
                <a:srgbClr val="000000"/>
              </a:solidFill>
            </a:endParaRPr>
          </a:p>
          <a:p>
            <a:pPr algn="ctr">
              <a:lnSpc>
                <a:spcPct val="150000"/>
              </a:lnSpc>
            </a:pPr>
            <a:r>
              <a:rPr b="1" sz="2800" lang="en-US">
                <a:solidFill>
                  <a:srgbClr val="000000"/>
                </a:solidFill>
              </a:rPr>
              <a:t>ত</a:t>
            </a:r>
            <a:r>
              <a:rPr b="1" sz="2800" lang="en-US">
                <a:solidFill>
                  <a:srgbClr val="000000"/>
                </a:solidFill>
              </a:rPr>
              <a:t>ে</a:t>
            </a:r>
            <a:r>
              <a:rPr b="1" sz="2800" lang="en-US">
                <a:solidFill>
                  <a:srgbClr val="000000"/>
                </a:solidFill>
              </a:rPr>
              <a:t>র</a:t>
            </a:r>
            <a:r>
              <a:rPr b="1" sz="2800" lang="en-US">
                <a:solidFill>
                  <a:srgbClr val="000000"/>
                </a:solidFill>
              </a:rPr>
              <a:t>ি</a:t>
            </a:r>
            <a:r>
              <a:rPr b="1" sz="2800" lang="en-US">
                <a:solidFill>
                  <a:srgbClr val="000000"/>
                </a:solidFill>
              </a:rPr>
              <a:t>য়</a:t>
            </a:r>
            <a:r>
              <a:rPr b="1" sz="2800" lang="en-US">
                <a:solidFill>
                  <a:srgbClr val="000000"/>
                </a:solidFill>
              </a:rPr>
              <a:t>া</a:t>
            </a:r>
            <a:r>
              <a:rPr b="1" sz="2800" lang="en-US">
                <a:solidFill>
                  <a:srgbClr val="000000"/>
                </a:solidFill>
              </a:rPr>
              <a:t>=</a:t>
            </a:r>
            <a:r>
              <a:rPr b="1" sz="2800" lang="en-US">
                <a:solidFill>
                  <a:srgbClr val="000000"/>
                </a:solidFill>
              </a:rPr>
              <a:t> </a:t>
            </a:r>
            <a:r>
              <a:rPr b="1" sz="2800" lang="en-US">
                <a:solidFill>
                  <a:srgbClr val="000000"/>
                </a:solidFill>
              </a:rPr>
              <a:t>উ</a:t>
            </a:r>
            <a:r>
              <a:rPr b="1" sz="2800" lang="en-US">
                <a:solidFill>
                  <a:srgbClr val="000000"/>
                </a:solidFill>
              </a:rPr>
              <a:t>গ</a:t>
            </a:r>
            <a:r>
              <a:rPr b="1" sz="2800" lang="en-US">
                <a:solidFill>
                  <a:srgbClr val="000000"/>
                </a:solidFill>
              </a:rPr>
              <a:t>্</a:t>
            </a:r>
            <a:r>
              <a:rPr b="1" sz="2800" lang="en-US">
                <a:solidFill>
                  <a:srgbClr val="000000"/>
                </a:solidFill>
              </a:rPr>
              <a:t>র</a:t>
            </a:r>
            <a:r>
              <a:rPr b="1" sz="2800" lang="en-US">
                <a:solidFill>
                  <a:srgbClr val="000000"/>
                </a:solidFill>
              </a:rPr>
              <a:t> </a:t>
            </a:r>
            <a:r>
              <a:rPr b="1" sz="2800" lang="en-US">
                <a:solidFill>
                  <a:srgbClr val="000000"/>
                </a:solidFill>
              </a:rPr>
              <a:t>ভ</a:t>
            </a:r>
            <a:r>
              <a:rPr b="1" sz="2800" lang="en-US">
                <a:solidFill>
                  <a:srgbClr val="000000"/>
                </a:solidFill>
              </a:rPr>
              <a:t>া</a:t>
            </a:r>
            <a:r>
              <a:rPr b="1" sz="2800" lang="en-US">
                <a:solidFill>
                  <a:srgbClr val="000000"/>
                </a:solidFill>
              </a:rPr>
              <a:t>ব</a:t>
            </a:r>
            <a:r>
              <a:rPr b="1" sz="2800" lang="en-US">
                <a:solidFill>
                  <a:srgbClr val="000000"/>
                </a:solidFill>
              </a:rPr>
              <a:t>ে</a:t>
            </a:r>
            <a:endParaRPr b="1" sz="2800" lang="en-US">
              <a:solidFill>
                <a:srgbClr val="000000"/>
              </a:solidFill>
            </a:endParaRPr>
          </a:p>
          <a:p>
            <a:pPr algn="ctr">
              <a:lnSpc>
                <a:spcPct val="150000"/>
              </a:lnSpc>
            </a:pPr>
            <a:r>
              <a:rPr b="1" sz="2800" lang="en-US">
                <a:solidFill>
                  <a:srgbClr val="000000"/>
                </a:solidFill>
              </a:rPr>
              <a:t>চ</a:t>
            </a:r>
            <a:r>
              <a:rPr b="1" sz="2800" lang="en-US">
                <a:solidFill>
                  <a:srgbClr val="000000"/>
                </a:solidFill>
              </a:rPr>
              <a:t>ে</a:t>
            </a:r>
            <a:r>
              <a:rPr b="1" sz="2800" lang="en-US">
                <a:solidFill>
                  <a:srgbClr val="000000"/>
                </a:solidFill>
              </a:rPr>
              <a:t>ঙ</a:t>
            </a:r>
            <a:r>
              <a:rPr b="1" sz="2800" lang="en-US">
                <a:solidFill>
                  <a:srgbClr val="000000"/>
                </a:solidFill>
              </a:rPr>
              <a:t>্</a:t>
            </a:r>
            <a:r>
              <a:rPr b="1" sz="2800" lang="en-US">
                <a:solidFill>
                  <a:srgbClr val="000000"/>
                </a:solidFill>
              </a:rPr>
              <a:t>গিস</a:t>
            </a:r>
            <a:r>
              <a:rPr b="1" sz="2800" lang="en-US">
                <a:solidFill>
                  <a:srgbClr val="000000"/>
                </a:solidFill>
              </a:rPr>
              <a:t> </a:t>
            </a:r>
            <a:r>
              <a:rPr b="1" sz="2800" lang="en-US">
                <a:solidFill>
                  <a:srgbClr val="000000"/>
                </a:solidFill>
              </a:rPr>
              <a:t>=</a:t>
            </a:r>
            <a:r>
              <a:rPr b="1" sz="2800" lang="en-US">
                <a:solidFill>
                  <a:srgbClr val="000000"/>
                </a:solidFill>
              </a:rPr>
              <a:t> </a:t>
            </a:r>
            <a:r>
              <a:rPr b="1" sz="2800" lang="en-US">
                <a:solidFill>
                  <a:srgbClr val="000000"/>
                </a:solidFill>
              </a:rPr>
              <a:t>চ</a:t>
            </a:r>
            <a:r>
              <a:rPr b="1" sz="2800" lang="en-US">
                <a:solidFill>
                  <a:srgbClr val="000000"/>
                </a:solidFill>
              </a:rPr>
              <a:t>ে</a:t>
            </a:r>
            <a:r>
              <a:rPr b="1" sz="2800" lang="en-US">
                <a:solidFill>
                  <a:srgbClr val="000000"/>
                </a:solidFill>
              </a:rPr>
              <a:t>ঙ</a:t>
            </a:r>
            <a:r>
              <a:rPr b="1" sz="2800" lang="en-US">
                <a:solidFill>
                  <a:srgbClr val="000000"/>
                </a:solidFill>
              </a:rPr>
              <a:t>্</a:t>
            </a:r>
            <a:r>
              <a:rPr b="1" sz="2800" lang="en-US">
                <a:solidFill>
                  <a:srgbClr val="000000"/>
                </a:solidFill>
              </a:rPr>
              <a:t>গিস</a:t>
            </a:r>
            <a:r>
              <a:rPr b="1" sz="2800" lang="en-US">
                <a:solidFill>
                  <a:srgbClr val="000000"/>
                </a:solidFill>
              </a:rPr>
              <a:t> </a:t>
            </a:r>
            <a:r>
              <a:rPr b="1" sz="2800" lang="en-US">
                <a:solidFill>
                  <a:srgbClr val="000000"/>
                </a:solidFill>
              </a:rPr>
              <a:t>খ</a:t>
            </a:r>
            <a:r>
              <a:rPr b="1" sz="2800" lang="en-US">
                <a:solidFill>
                  <a:srgbClr val="000000"/>
                </a:solidFill>
              </a:rPr>
              <a:t>া</a:t>
            </a:r>
            <a:r>
              <a:rPr b="1" sz="2800" lang="en-US">
                <a:solidFill>
                  <a:srgbClr val="000000"/>
                </a:solidFill>
              </a:rPr>
              <a:t>ন</a:t>
            </a:r>
            <a:endParaRPr b="1" sz="2800" lang="en-US">
              <a:solidFill>
                <a:srgbClr val="000000"/>
              </a:solidFill>
            </a:endParaRPr>
          </a:p>
          <a:p>
            <a:pPr algn="ctr">
              <a:lnSpc>
                <a:spcPct val="150000"/>
              </a:lnSpc>
            </a:pPr>
            <a:endParaRPr b="1" sz="2800" lang="en-U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18" name=""/>
          <p:cNvSpPr txBox="1"/>
          <p:nvPr/>
        </p:nvSpPr>
        <p:spPr>
          <a:xfrm>
            <a:off x="920285" y="453409"/>
            <a:ext cx="7303428" cy="6225539"/>
          </a:xfrm>
          <a:prstGeom prst="rect"/>
        </p:spPr>
        <p:txBody>
          <a:bodyPr rtlCol="0" wrap="square">
            <a:spAutoFit/>
          </a:bodyPr>
          <a:p>
            <a:r>
              <a:rPr b="1" sz="1900" lang="en-US">
                <a:solidFill>
                  <a:srgbClr val="000000"/>
                </a:solidFill>
              </a:rPr>
              <a:t>গাহি সাম্যের গান
মানুষের বড় কিছু নাই, নহে কিছু মহীয়ান
নাই দেশ-কাল-পাত্রের ভেদ, অভেদ ধর্মজাতি,
সব দেশে সব কালে ঘরে-ঘরে তিনি মানুষের জ্ঞাতি।
'পূজারী, দুয়ার খোলো, ক্ষুধার ঠাকুর দাঁড়ায়ে দুয়ারে পূজার সময় হলো!" স্বপন দেখিয়া আকুল পূজারী খুলিল ভজনালয়, - দেবতার বরে আজ রাজা-টাজা হয়ে যাবে নিশ্চয়। জীর্ণ-বস্ত্র শীর্ণ-গাত্র, ক্ষুধায় কন্ঠ ক্ষীণ ডাকিল পান্থ, 'দ্বার খোলো বাবা, খাইনি তো সাত দিন। সহসা বন্ধ হলো মন্দির, ভুখারি ফিরিয়া চলে, তিমিররাত্রি, পথ জুড়ে তার ক্ষুধার মানিক জ্বলে !
ভুখারি ফুকারি' কয়, 'ঐ মন্দির পূজারীর, হায় দেবতা, তোমার নয়।' মসজিদে কাল শিরনি আছিল, অঢেল গোস্ত রুটি - বাঁচিয়া গিয়াছে, মোল্লা সাহেব হেসে তাই কুটি কুটি, এমন সময় এলো মুসাফির গায়ে আজারির চিন বলে, 'বাবা, আমি ভুখা ফাকা আছি আজ নিয়ে সাত দিন!' তেরিয়া হইয়া হাঁকিল মোল্লা-ভ্যালা হলো দেখি লেঠা, ভুখা আছ মর গো-ভাগাড়ে গিয়ে। নমাজ পড়িস বেটা? ভুখারি কহিল, 'না বাবা!' মোল্লা হাঁকিল-'তা হলে শালা সোজা পথ দেখ!' গোস্ত-রুটি নিয়া মসজিদে দিল ত</a:t>
            </a:r>
            <a:r>
              <a:rPr b="1" sz="1900" lang="en-US">
                <a:solidFill>
                  <a:srgbClr val="000000"/>
                </a:solidFill>
              </a:rPr>
              <a:t>া</a:t>
            </a:r>
            <a:r>
              <a:rPr b="1" sz="1900" lang="en-US">
                <a:solidFill>
                  <a:srgbClr val="000000"/>
                </a:solidFill>
              </a:rPr>
              <a:t>ল</a:t>
            </a:r>
            <a:r>
              <a:rPr b="1" sz="1900" lang="en-US">
                <a:solidFill>
                  <a:srgbClr val="000000"/>
                </a:solidFill>
              </a:rPr>
              <a:t>া</a:t>
            </a:r>
            <a:endParaRPr b="1" sz="1900" lang="en-US">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28" name=""/>
          <p:cNvSpPr txBox="1"/>
          <p:nvPr/>
        </p:nvSpPr>
        <p:spPr>
          <a:xfrm>
            <a:off x="842911" y="0"/>
            <a:ext cx="7146449" cy="5958840"/>
          </a:xfrm>
          <a:prstGeom prst="rect"/>
        </p:spPr>
        <p:txBody>
          <a:bodyPr rtlCol="0" wrap="square">
            <a:spAutoFit/>
          </a:bodyPr>
          <a:p>
            <a:r>
              <a:rPr b="1" sz="2800" lang="en-US">
                <a:solidFill>
                  <a:srgbClr val="000000"/>
                </a:solidFill>
              </a:rPr>
              <a:t>
ভুখারি ফিরিয়া চলে, চলিতে চলিতে বলে
*আশিটা বছর কেটে গেল, আমি ডাকিনি তোমায় কভু, আমার ক্ষুধার অন্ন তা বলে বন্ধ করনি প্রভু। তব মসজিদ মন্দিরে প্রভু নাই মানুষের দাবি। মোল্লা পুরুত লাগায়েছে তার সকল দুয়ারে চাবি। কোথা চেঙ্গিস, গজনি মামুদ, কোথায় কালাপাহাড়? ভেঙে ফেল ঐ ভজনালয়ের যত তালা-দেওয়া দ্বার খোদার ঘরে কে কপাট লাগায়, কে দেয় সেখানে তালা? সব দ্বার এর খোলা রবে, চালা হাতুড়ি শাবল চালা!
হায় রে ভজনালয়, তোমার মিনারে চড়িয়া ভণ্ড গাহে স্বার্থের জয়।</a:t>
            </a:r>
            <a:endParaRPr b="1" sz="2800" 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29" name="Donut 1"/>
          <p:cNvSpPr/>
          <p:nvPr/>
        </p:nvSpPr>
        <p:spPr>
          <a:xfrm>
            <a:off x="1928794" y="357166"/>
            <a:ext cx="4857784" cy="1143008"/>
          </a:xfrm>
          <a:prstGeom prst="donut"/>
          <a:solidFill>
            <a:srgbClr val="FFFF00"/>
          </a:solidFill>
          <a:ln w="5715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bn-BD">
                <a:solidFill>
                  <a:schemeClr val="tx1"/>
                </a:solidFill>
              </a:rPr>
              <a:t>একক কাজ</a:t>
            </a:r>
            <a:endParaRPr b="1" dirty="0" sz="2800" lang="en-US">
              <a:solidFill>
                <a:schemeClr val="tx1"/>
              </a:solidFill>
            </a:endParaRPr>
          </a:p>
        </p:txBody>
      </p:sp>
      <p:pic>
        <p:nvPicPr>
          <p:cNvPr id="2097159" name="Picture 3"/>
          <p:cNvPicPr>
            <a:picLocks noChangeAspect="1"/>
          </p:cNvPicPr>
          <p:nvPr/>
        </p:nvPicPr>
        <p:blipFill>
          <a:blip xmlns:r="http://schemas.openxmlformats.org/officeDocument/2006/relationships" r:embed="rId1"/>
          <a:stretch>
            <a:fillRect/>
          </a:stretch>
        </p:blipFill>
        <p:spPr>
          <a:xfrm>
            <a:off x="2614240" y="3213962"/>
            <a:ext cx="3915519" cy="2605600"/>
          </a:xfrm>
          <a:prstGeom prst="rect"/>
          <a:ln w="76200">
            <a:solidFill>
              <a:srgbClr val="FF0000"/>
            </a:solidFill>
          </a:ln>
          <a:scene3d>
            <a:camera prst="orthographicFront"/>
            <a:lightRig dir="t" rig="threePt"/>
          </a:scene3d>
          <a:sp3d/>
        </p:spPr>
      </p:pic>
      <p:sp>
        <p:nvSpPr>
          <p:cNvPr id="1048630" name="TextBox 5"/>
          <p:cNvSpPr txBox="1"/>
          <p:nvPr/>
        </p:nvSpPr>
        <p:spPr>
          <a:xfrm>
            <a:off x="1112670" y="1870079"/>
            <a:ext cx="7344816" cy="726440"/>
          </a:xfrm>
          <a:prstGeom prst="rect"/>
          <a:noFill/>
        </p:spPr>
        <p:txBody>
          <a:bodyPr rtlCol="0" wrap="square">
            <a:spAutoFit/>
          </a:bodyPr>
          <a:p>
            <a:r>
              <a:rPr b="1" dirty="0" sz="2200" lang="bn-BD"/>
              <a:t>  </a:t>
            </a:r>
            <a:r>
              <a:rPr b="1" dirty="0" sz="2200" lang="bn-BD"/>
              <a:t>প্রশ্নঃ “ঐ মন্দির পূজারী,হায় দেবতা, তোমার নয়!”- কথাটি দ্বারা  </a:t>
            </a:r>
            <a:endParaRPr b="1" dirty="0" sz="2200" lang="bn-BD"/>
          </a:p>
          <a:p>
            <a:r>
              <a:rPr b="1" dirty="0" sz="2200" lang="bn-BD"/>
              <a:t>   কী বুঝানো হয়েছে? </a:t>
            </a:r>
            <a:endParaRPr b="1" dirty="0" sz="2200" lang="en-SG"/>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31" name="Rectangle 1"/>
          <p:cNvSpPr/>
          <p:nvPr/>
        </p:nvSpPr>
        <p:spPr>
          <a:xfrm>
            <a:off x="2652722" y="740102"/>
            <a:ext cx="4014778" cy="696140"/>
          </a:xfrm>
          <a:prstGeom prst="rect"/>
          <a:solidFill>
            <a:srgbClr val="FFC000"/>
          </a:solidFill>
          <a:ln w="5715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3200" lang="bn-BD">
                <a:solidFill>
                  <a:srgbClr val="00B0F0"/>
                </a:solidFill>
              </a:rPr>
              <a:t>জোড়ায় কাজ</a:t>
            </a:r>
            <a:endParaRPr b="1" dirty="0" sz="3200" lang="en-US">
              <a:solidFill>
                <a:srgbClr val="00B0F0"/>
              </a:solidFill>
            </a:endParaRPr>
          </a:p>
        </p:txBody>
      </p:sp>
      <p:pic>
        <p:nvPicPr>
          <p:cNvPr id="2097160" name="Picture 2" descr="download (6).jfif"/>
          <p:cNvPicPr>
            <a:picLocks noChangeAspect="1"/>
          </p:cNvPicPr>
          <p:nvPr/>
        </p:nvPicPr>
        <p:blipFill>
          <a:blip xmlns:r="http://schemas.openxmlformats.org/officeDocument/2006/relationships" r:embed="rId1"/>
          <a:srcRect t="5356" b="5356"/>
          <a:stretch>
            <a:fillRect/>
          </a:stretch>
        </p:blipFill>
        <p:spPr>
          <a:xfrm>
            <a:off x="2339751" y="3272591"/>
            <a:ext cx="4327748" cy="2879920"/>
          </a:xfrm>
          <a:prstGeom prst="rect"/>
          <a:ln w="228600" cap="sq" cmpd="thickThin">
            <a:solidFill>
              <a:srgbClr val="000000"/>
            </a:solidFill>
            <a:prstDash val="solid"/>
            <a:miter lim="800000"/>
          </a:ln>
          <a:effectLst>
            <a:innerShdw blurRad="76200">
              <a:srgbClr val="000000"/>
            </a:innerShdw>
          </a:effectLst>
        </p:spPr>
      </p:pic>
      <p:sp>
        <p:nvSpPr>
          <p:cNvPr id="1048632" name="TextBox 5"/>
          <p:cNvSpPr txBox="1"/>
          <p:nvPr/>
        </p:nvSpPr>
        <p:spPr>
          <a:xfrm>
            <a:off x="1331640" y="2348880"/>
            <a:ext cx="6408712" cy="677108"/>
          </a:xfrm>
          <a:prstGeom prst="rect"/>
          <a:noFill/>
        </p:spPr>
        <p:txBody>
          <a:bodyPr rtlCol="0" wrap="square">
            <a:spAutoFit/>
          </a:bodyPr>
          <a:p>
            <a:r>
              <a:rPr dirty="0" lang="bn-BD"/>
              <a:t> </a:t>
            </a:r>
            <a:r>
              <a:rPr b="1" dirty="0" sz="2000" lang="bn-BD"/>
              <a:t>* প্রশ্নঃ ভজনালয়ের সব তালা ভেঙ্গে ফেলার কথা কেন বলা </a:t>
            </a:r>
          </a:p>
          <a:p>
            <a:r>
              <a:rPr dirty="0" lang="bn-BD"/>
              <a:t>   </a:t>
            </a:r>
            <a:r>
              <a:rPr b="1" dirty="0" lang="bn-BD"/>
              <a:t>হয়েছে?</a:t>
            </a:r>
            <a:endParaRPr b="1" dirty="0" lang="en-S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33" name="Rectangle: Rounded Corners 2"/>
          <p:cNvSpPr/>
          <p:nvPr/>
        </p:nvSpPr>
        <p:spPr>
          <a:xfrm>
            <a:off x="3157537" y="404664"/>
            <a:ext cx="3312368" cy="864096"/>
          </a:xfrm>
          <a:prstGeom prst="roundRect"/>
          <a:solidFill>
            <a:srgbClr val="FFFF00"/>
          </a:solidFill>
          <a:ln w="57150">
            <a:solidFill>
              <a:srgbClr val="FFC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bn-BD">
                <a:solidFill>
                  <a:srgbClr val="002060"/>
                </a:solidFill>
              </a:rPr>
              <a:t>দলীয় কাজ</a:t>
            </a:r>
            <a:endParaRPr b="1" dirty="0" sz="2800" lang="en-SG">
              <a:solidFill>
                <a:srgbClr val="002060"/>
              </a:solidFill>
            </a:endParaRPr>
          </a:p>
        </p:txBody>
      </p:sp>
      <p:pic>
        <p:nvPicPr>
          <p:cNvPr id="2097161" name="Picture 6"/>
          <p:cNvPicPr>
            <a:picLocks noChangeAspect="1"/>
          </p:cNvPicPr>
          <p:nvPr/>
        </p:nvPicPr>
        <p:blipFill>
          <a:blip xmlns:r="http://schemas.openxmlformats.org/officeDocument/2006/relationships" r:embed="rId1"/>
          <a:srcRect t="10313" b="10313"/>
          <a:stretch>
            <a:fillRect/>
          </a:stretch>
        </p:blipFill>
        <p:spPr>
          <a:xfrm>
            <a:off x="2232348" y="2906777"/>
            <a:ext cx="4679303" cy="2536166"/>
          </a:xfrm>
          <a:prstGeom prst="rect"/>
        </p:spPr>
      </p:pic>
      <p:sp>
        <p:nvSpPr>
          <p:cNvPr id="1048634" name="TextBox 1"/>
          <p:cNvSpPr txBox="1"/>
          <p:nvPr/>
        </p:nvSpPr>
        <p:spPr>
          <a:xfrm>
            <a:off x="539552" y="2132856"/>
            <a:ext cx="8424936" cy="497840"/>
          </a:xfrm>
          <a:prstGeom prst="rect"/>
          <a:noFill/>
        </p:spPr>
        <p:txBody>
          <a:bodyPr rtlCol="0" wrap="square">
            <a:spAutoFit/>
          </a:bodyPr>
          <a:p>
            <a:r>
              <a:rPr dirty="0" sz="2800" lang="bn-BD"/>
              <a:t>  </a:t>
            </a:r>
            <a:r>
              <a:rPr b="1" dirty="0" sz="2800" lang="bn-BD"/>
              <a:t>প্রশ্নঃ </a:t>
            </a:r>
            <a:r>
              <a:rPr b="1" dirty="0" sz="2800" lang="bn-BD"/>
              <a:t>ক</a:t>
            </a:r>
            <a:r>
              <a:rPr b="1" dirty="0" sz="2800" lang="bn-BD"/>
              <a:t>ো</a:t>
            </a:r>
            <a:r>
              <a:rPr b="1" dirty="0" sz="2800" lang="bn-BD"/>
              <a:t>ন</a:t>
            </a:r>
            <a:r>
              <a:rPr b="1" dirty="0" sz="2800" lang="en-US"/>
              <a:t> </a:t>
            </a:r>
            <a:r>
              <a:rPr b="1" dirty="0" sz="2800" lang="en-US"/>
              <a:t>ক</a:t>
            </a:r>
            <a:r>
              <a:rPr b="1" dirty="0" sz="2800" lang="en-US"/>
              <a:t>ো</a:t>
            </a:r>
            <a:r>
              <a:rPr b="1" dirty="0" sz="2800" lang="en-US"/>
              <a:t>ন</a:t>
            </a:r>
            <a:r>
              <a:rPr b="1" dirty="0" sz="2800" lang="en-US"/>
              <a:t> </a:t>
            </a:r>
            <a:r>
              <a:rPr b="1" dirty="0" sz="2800" lang="en-US"/>
              <a:t>ব</a:t>
            </a:r>
            <a:r>
              <a:rPr b="1" dirty="0" sz="2800" lang="en-US"/>
              <a:t>ৈ</a:t>
            </a:r>
            <a:r>
              <a:rPr b="1" dirty="0" sz="2800" lang="en-US"/>
              <a:t>শিষ্ট্য</a:t>
            </a:r>
            <a:r>
              <a:rPr b="1" dirty="0" sz="2800" lang="en-US"/>
              <a:t>ে</a:t>
            </a:r>
            <a:r>
              <a:rPr b="1" dirty="0" sz="2800" lang="en-US"/>
              <a:t>র</a:t>
            </a:r>
            <a:r>
              <a:rPr b="1" dirty="0" sz="2800" lang="en-US"/>
              <a:t> </a:t>
            </a:r>
            <a:r>
              <a:rPr b="1" dirty="0" sz="2800" lang="en-US"/>
              <a:t>ক</a:t>
            </a:r>
            <a:r>
              <a:rPr b="1" dirty="0" sz="2800" lang="en-US"/>
              <a:t>া</a:t>
            </a:r>
            <a:r>
              <a:rPr b="1" dirty="0" sz="2800" lang="en-US"/>
              <a:t>র</a:t>
            </a:r>
            <a:r>
              <a:rPr b="1" dirty="0" sz="2800" lang="en-US"/>
              <a:t>ণ</a:t>
            </a:r>
            <a:r>
              <a:rPr b="1" dirty="0" sz="2800" lang="en-US"/>
              <a:t>ে</a:t>
            </a:r>
            <a:r>
              <a:rPr b="1" dirty="0" sz="2800" lang="en-US"/>
              <a:t> </a:t>
            </a:r>
            <a:r>
              <a:rPr b="1" dirty="0" sz="2800" lang="en-US"/>
              <a:t>মানুষ</a:t>
            </a:r>
            <a:r>
              <a:rPr b="1" dirty="0" sz="2800" lang="en-US"/>
              <a:t> </a:t>
            </a:r>
            <a:r>
              <a:rPr b="1" dirty="0" sz="2800" lang="en-US"/>
              <a:t>স</a:t>
            </a:r>
            <a:r>
              <a:rPr b="1" dirty="0" sz="2800" lang="en-US"/>
              <a:t>র</a:t>
            </a:r>
            <a:r>
              <a:rPr b="1" dirty="0" sz="2800" lang="en-US"/>
              <a:t>্</a:t>
            </a:r>
            <a:r>
              <a:rPr b="1" dirty="0" sz="2800" lang="en-US"/>
              <a:t>ব</a:t>
            </a:r>
            <a:r>
              <a:rPr b="1" dirty="0" sz="2800" lang="en-US"/>
              <a:t>শ</a:t>
            </a:r>
            <a:r>
              <a:rPr b="1" dirty="0" sz="2800" lang="en-US"/>
              <a:t>্রেষ্ঠ</a:t>
            </a:r>
            <a:r>
              <a:rPr b="1" dirty="0" sz="2800" lang="en-US"/>
              <a:t> </a:t>
            </a:r>
            <a:r>
              <a:rPr b="1" dirty="0" sz="2800" lang="en-US"/>
              <a:t>জ</a:t>
            </a:r>
            <a:r>
              <a:rPr b="1" dirty="0" sz="2800" lang="en-US"/>
              <a:t>ী</a:t>
            </a:r>
            <a:r>
              <a:rPr b="1" dirty="0" sz="2800" lang="en-US"/>
              <a:t>ব</a:t>
            </a:r>
            <a:r>
              <a:rPr b="1" dirty="0" sz="2800" lang="en-US"/>
              <a:t>!</a:t>
            </a:r>
            <a:endParaRPr altLang="en-US" sz="2800" 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pic>
        <p:nvPicPr>
          <p:cNvPr id="2097162" name="Picture 1" descr="download (93).jfif"/>
          <p:cNvPicPr>
            <a:picLocks noChangeAspect="1"/>
          </p:cNvPicPr>
          <p:nvPr/>
        </p:nvPicPr>
        <p:blipFill>
          <a:blip xmlns:r="http://schemas.openxmlformats.org/officeDocument/2006/relationships" r:embed="rId1"/>
          <a:stretch>
            <a:fillRect/>
          </a:stretch>
        </p:blipFill>
        <p:spPr>
          <a:xfrm>
            <a:off x="4627702" y="2704984"/>
            <a:ext cx="2536586" cy="1588111"/>
          </a:xfrm>
          <a:prstGeom prst="rect"/>
          <a:ln w="57150">
            <a:solidFill>
              <a:srgbClr val="FF0000"/>
            </a:solidFill>
          </a:ln>
          <a:scene3d>
            <a:camera prst="orthographicFront"/>
            <a:lightRig dir="t" rig="threePt"/>
          </a:scene3d>
          <a:sp3d/>
        </p:spPr>
      </p:pic>
      <p:pic>
        <p:nvPicPr>
          <p:cNvPr id="2097163" name="Picture 2" descr="images - 2021-08-27T102640.935.jfif"/>
          <p:cNvPicPr>
            <a:picLocks noChangeAspect="1"/>
          </p:cNvPicPr>
          <p:nvPr/>
        </p:nvPicPr>
        <p:blipFill>
          <a:blip xmlns:r="http://schemas.openxmlformats.org/officeDocument/2006/relationships" r:embed="rId2"/>
          <a:stretch>
            <a:fillRect/>
          </a:stretch>
        </p:blipFill>
        <p:spPr>
          <a:xfrm>
            <a:off x="866100" y="2697480"/>
            <a:ext cx="2985819" cy="1584176"/>
          </a:xfrm>
          <a:prstGeom prst="rect"/>
          <a:ln w="57150">
            <a:solidFill>
              <a:srgbClr val="FF0000"/>
            </a:solidFill>
          </a:ln>
          <a:scene3d>
            <a:camera prst="orthographicFront"/>
            <a:lightRig dir="t" rig="threePt"/>
          </a:scene3d>
          <a:sp3d/>
        </p:spPr>
      </p:pic>
      <p:pic>
        <p:nvPicPr>
          <p:cNvPr id="2097164" name="Picture 4" descr="download (100).jfif"/>
          <p:cNvPicPr>
            <a:picLocks noChangeAspect="1"/>
          </p:cNvPicPr>
          <p:nvPr/>
        </p:nvPicPr>
        <p:blipFill>
          <a:blip xmlns:r="http://schemas.openxmlformats.org/officeDocument/2006/relationships" r:embed="rId3"/>
          <a:stretch>
            <a:fillRect/>
          </a:stretch>
        </p:blipFill>
        <p:spPr>
          <a:xfrm>
            <a:off x="4627701" y="4742261"/>
            <a:ext cx="2664297" cy="1348740"/>
          </a:xfrm>
          <a:prstGeom prst="rect"/>
          <a:ln w="57150">
            <a:solidFill>
              <a:srgbClr val="FF0000"/>
            </a:solidFill>
          </a:ln>
        </p:spPr>
      </p:pic>
      <p:pic>
        <p:nvPicPr>
          <p:cNvPr id="2097165" name="Picture 6" descr="images - 2021-09-10T235340.726.jfif"/>
          <p:cNvPicPr>
            <a:picLocks noChangeAspect="1"/>
          </p:cNvPicPr>
          <p:nvPr/>
        </p:nvPicPr>
        <p:blipFill>
          <a:blip xmlns:r="http://schemas.openxmlformats.org/officeDocument/2006/relationships" r:embed="rId4"/>
          <a:stretch>
            <a:fillRect/>
          </a:stretch>
        </p:blipFill>
        <p:spPr>
          <a:xfrm>
            <a:off x="1315333" y="4892020"/>
            <a:ext cx="2536586" cy="1463040"/>
          </a:xfrm>
          <a:prstGeom prst="rect"/>
          <a:ln w="57150">
            <a:solidFill>
              <a:srgbClr val="FF0000"/>
            </a:solidFill>
          </a:ln>
          <a:scene3d>
            <a:camera prst="orthographicFront"/>
            <a:lightRig dir="t" rig="threePt"/>
          </a:scene3d>
          <a:sp3d/>
        </p:spPr>
      </p:pic>
      <p:sp>
        <p:nvSpPr>
          <p:cNvPr id="1048635" name="Oval 3"/>
          <p:cNvSpPr/>
          <p:nvPr/>
        </p:nvSpPr>
        <p:spPr>
          <a:xfrm>
            <a:off x="1963406" y="756313"/>
            <a:ext cx="5328592" cy="1008112"/>
          </a:xfrm>
          <a:prstGeom prst="ellipse"/>
          <a:solidFill>
            <a:srgbClr val="FFC000"/>
          </a:solidFill>
          <a:ln w="57150">
            <a:solidFill>
              <a:srgbClr val="92D050"/>
            </a:solidFill>
          </a:ln>
          <a:scene3d>
            <a:camera prst="orthographicFront"/>
            <a:lightRig dir="t" rig="threePt"/>
          </a:scene3d>
          <a:sp3d/>
        </p:spPr>
        <p:style>
          <a:lnRef idx="2">
            <a:schemeClr val="accent6">
              <a:shade val="50000"/>
            </a:schemeClr>
          </a:lnRef>
          <a:fillRef idx="1">
            <a:schemeClr val="accent6"/>
          </a:fillRef>
          <a:effectRef idx="0">
            <a:schemeClr val="accent6"/>
          </a:effectRef>
          <a:fontRef idx="minor">
            <a:schemeClr val="lt1"/>
          </a:fontRef>
        </p:style>
        <p:txBody>
          <a:bodyPr anchor="ctr" rtlCol="0"/>
          <a:p>
            <a:pPr algn="ctr"/>
            <a:r>
              <a:rPr b="1" dirty="0" sz="2000" lang="bn-BD">
                <a:solidFill>
                  <a:srgbClr val="002060"/>
                </a:solidFill>
              </a:rPr>
              <a:t>সাম্যবাদ, ধর্মনিরপেক্ষতা ও মানবিকতার চিত্র</a:t>
            </a:r>
            <a:endParaRPr b="1" dirty="0" sz="2000" lang="en-SG">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36" name="Circle: Hollow 2"/>
          <p:cNvSpPr/>
          <p:nvPr/>
        </p:nvSpPr>
        <p:spPr>
          <a:xfrm>
            <a:off x="2123728" y="332656"/>
            <a:ext cx="5256584" cy="936104"/>
          </a:xfrm>
          <a:prstGeom prst="donut"/>
          <a:solidFill>
            <a:srgbClr val="FFFF00"/>
          </a:solidFill>
          <a:ln w="5715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bn-BD">
                <a:solidFill>
                  <a:schemeClr val="tx1"/>
                </a:solidFill>
              </a:rPr>
              <a:t>বাড়ীর কাজ</a:t>
            </a:r>
            <a:endParaRPr b="1" dirty="0" sz="2800" lang="en-SG">
              <a:solidFill>
                <a:schemeClr val="tx1"/>
              </a:solidFill>
            </a:endParaRPr>
          </a:p>
        </p:txBody>
      </p:sp>
      <p:pic>
        <p:nvPicPr>
          <p:cNvPr id="2097166" name="Picture 4"/>
          <p:cNvPicPr>
            <a:picLocks noChangeAspect="1"/>
          </p:cNvPicPr>
          <p:nvPr/>
        </p:nvPicPr>
        <p:blipFill>
          <a:blip xmlns:r="http://schemas.openxmlformats.org/officeDocument/2006/relationships" r:embed="rId1"/>
          <a:srcRect t="18949" b="18949"/>
          <a:stretch>
            <a:fillRect/>
          </a:stretch>
        </p:blipFill>
        <p:spPr>
          <a:xfrm>
            <a:off x="1302343" y="3428999"/>
            <a:ext cx="5256584" cy="3097657"/>
          </a:xfrm>
          <a:prstGeom prst="rect"/>
          <a:ln w="76200">
            <a:solidFill>
              <a:srgbClr val="FF0000"/>
            </a:solidFill>
          </a:ln>
          <a:scene3d>
            <a:camera prst="orthographicFront"/>
            <a:lightRig dir="t" rig="threePt"/>
          </a:scene3d>
          <a:sp3d/>
        </p:spPr>
      </p:pic>
      <p:sp>
        <p:nvSpPr>
          <p:cNvPr id="1048637" name=""/>
          <p:cNvSpPr txBox="1"/>
          <p:nvPr/>
        </p:nvSpPr>
        <p:spPr>
          <a:xfrm>
            <a:off x="1845875" y="1572971"/>
            <a:ext cx="5364478" cy="1818640"/>
          </a:xfrm>
          <a:prstGeom prst="rect"/>
        </p:spPr>
        <p:txBody>
          <a:bodyPr rtlCol="0" wrap="square">
            <a:spAutoFit/>
          </a:bodyPr>
          <a:p>
            <a:r>
              <a:rPr b="1" sz="2900" lang="en-US">
                <a:solidFill>
                  <a:srgbClr val="000000"/>
                </a:solidFill>
              </a:rPr>
              <a:t>প</a:t>
            </a:r>
            <a:r>
              <a:rPr b="1" sz="2900" lang="en-US">
                <a:solidFill>
                  <a:srgbClr val="000000"/>
                </a:solidFill>
              </a:rPr>
              <a:t>্</a:t>
            </a:r>
            <a:r>
              <a:rPr b="1" sz="2900" lang="en-US">
                <a:solidFill>
                  <a:srgbClr val="000000"/>
                </a:solidFill>
              </a:rPr>
              <a:t>র</a:t>
            </a:r>
            <a:r>
              <a:rPr b="1" sz="2900" lang="en-US">
                <a:solidFill>
                  <a:srgbClr val="000000"/>
                </a:solidFill>
              </a:rPr>
              <a:t>শ</a:t>
            </a:r>
            <a:r>
              <a:rPr b="1" sz="2900" lang="en-US">
                <a:solidFill>
                  <a:srgbClr val="000000"/>
                </a:solidFill>
              </a:rPr>
              <a:t>্</a:t>
            </a:r>
            <a:r>
              <a:rPr b="1" sz="2900" lang="en-US">
                <a:solidFill>
                  <a:srgbClr val="000000"/>
                </a:solidFill>
              </a:rPr>
              <a:t>ন</a:t>
            </a:r>
            <a:r>
              <a:rPr b="1" sz="2900" lang="en-US">
                <a:solidFill>
                  <a:srgbClr val="000000"/>
                </a:solidFill>
              </a:rPr>
              <a:t>ঃ</a:t>
            </a:r>
            <a:r>
              <a:rPr b="1" sz="2900" lang="en-US">
                <a:solidFill>
                  <a:srgbClr val="000000"/>
                </a:solidFill>
              </a:rPr>
              <a:t> </a:t>
            </a:r>
            <a:r>
              <a:rPr b="1" sz="2900" lang="en-US">
                <a:solidFill>
                  <a:srgbClr val="000000"/>
                </a:solidFill>
              </a:rPr>
              <a:t>ভুখা আছ, মর গাে-ভাগাড়ে গিয়ে! নমাজ পড়িস বেটা?”- এ উক্তিটির অন্তর্নিহিত কারণ ব্যাখ্যা কর।</a:t>
            </a:r>
            <a:endParaRPr b="1" sz="2900" lang="en-US">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67" name=""/>
          <p:cNvPicPr>
            <a:picLocks/>
          </p:cNvPicPr>
          <p:nvPr/>
        </p:nvPicPr>
        <p:blipFill>
          <a:blip xmlns:r="http://schemas.openxmlformats.org/officeDocument/2006/relationships" r:embed="rId1"/>
          <a:stretch>
            <a:fillRect/>
          </a:stretch>
        </p:blipFill>
        <p:spPr>
          <a:xfrm rot="0">
            <a:off x="0" y="2523"/>
            <a:ext cx="9144000" cy="6852954"/>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20" name="Donut 1"/>
          <p:cNvSpPr/>
          <p:nvPr/>
        </p:nvSpPr>
        <p:spPr>
          <a:xfrm>
            <a:off x="2285984" y="428604"/>
            <a:ext cx="4643470" cy="1000132"/>
          </a:xfrm>
          <a:prstGeom prst="donut"/>
          <a:solidFill>
            <a:srgbClr val="C00000"/>
          </a:solidFill>
          <a:ln w="57150">
            <a:solidFill>
              <a:srgbClr val="FFFF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bn-BD">
                <a:solidFill>
                  <a:schemeClr val="tx1"/>
                </a:solidFill>
              </a:rPr>
              <a:t>পরিচিতি</a:t>
            </a:r>
            <a:endParaRPr b="1" dirty="0" sz="2800" lang="en-US">
              <a:solidFill>
                <a:schemeClr val="tx1"/>
              </a:solidFill>
            </a:endParaRPr>
          </a:p>
        </p:txBody>
      </p:sp>
      <p:pic>
        <p:nvPicPr>
          <p:cNvPr id="2097156" name=""/>
          <p:cNvPicPr>
            <a:picLocks/>
          </p:cNvPicPr>
          <p:nvPr/>
        </p:nvPicPr>
        <p:blipFill>
          <a:blip xmlns:r="http://schemas.openxmlformats.org/officeDocument/2006/relationships" r:embed="rId1"/>
          <a:stretch>
            <a:fillRect/>
          </a:stretch>
        </p:blipFill>
        <p:spPr>
          <a:xfrm rot="0">
            <a:off x="206452" y="1428735"/>
            <a:ext cx="2079532" cy="2863999"/>
          </a:xfrm>
          <a:prstGeom prst="rect"/>
        </p:spPr>
      </p:pic>
      <p:sp>
        <p:nvSpPr>
          <p:cNvPr id="1048621" name=""/>
          <p:cNvSpPr txBox="1"/>
          <p:nvPr/>
        </p:nvSpPr>
        <p:spPr>
          <a:xfrm>
            <a:off x="0" y="4292733"/>
            <a:ext cx="4295046" cy="2440940"/>
          </a:xfrm>
          <a:prstGeom prst="rect"/>
        </p:spPr>
        <p:txBody>
          <a:bodyPr rtlCol="0" wrap="square">
            <a:spAutoFit/>
          </a:bodyPr>
          <a:p>
            <a:r>
              <a:rPr b="1" sz="3100" lang="en-US">
                <a:solidFill>
                  <a:srgbClr val="000000"/>
                </a:solidFill>
              </a:rPr>
              <a:t>ব</a:t>
            </a:r>
            <a:r>
              <a:rPr b="1" sz="3100" lang="en-US">
                <a:solidFill>
                  <a:srgbClr val="000000"/>
                </a:solidFill>
              </a:rPr>
              <a:t>ে</a:t>
            </a:r>
            <a:r>
              <a:rPr b="1" sz="3100" lang="en-US">
                <a:solidFill>
                  <a:srgbClr val="000000"/>
                </a:solidFill>
              </a:rPr>
              <a:t>ল</a:t>
            </a:r>
            <a:r>
              <a:rPr b="1" sz="3100" lang="en-US">
                <a:solidFill>
                  <a:srgbClr val="000000"/>
                </a:solidFill>
              </a:rPr>
              <a:t>ুশ্রী</a:t>
            </a:r>
            <a:r>
              <a:rPr b="1" sz="3100" lang="en-US">
                <a:solidFill>
                  <a:srgbClr val="000000"/>
                </a:solidFill>
              </a:rPr>
              <a:t> </a:t>
            </a:r>
            <a:r>
              <a:rPr b="1" sz="3100" lang="en-US">
                <a:solidFill>
                  <a:srgbClr val="000000"/>
                </a:solidFill>
              </a:rPr>
              <a:t>রায়</a:t>
            </a:r>
            <a:r>
              <a:rPr b="1" sz="3100" lang="en-US">
                <a:solidFill>
                  <a:srgbClr val="000000"/>
                </a:solidFill>
              </a:rPr>
              <a:t> </a:t>
            </a:r>
            <a:endParaRPr b="1" sz="3100" lang="en-US">
              <a:solidFill>
                <a:srgbClr val="000000"/>
              </a:solidFill>
            </a:endParaRPr>
          </a:p>
          <a:p>
            <a:r>
              <a:rPr b="1" sz="3100" lang="en-US">
                <a:solidFill>
                  <a:srgbClr val="000000"/>
                </a:solidFill>
              </a:rPr>
              <a:t>স</a:t>
            </a:r>
            <a:r>
              <a:rPr b="1" sz="3100" lang="en-US">
                <a:solidFill>
                  <a:srgbClr val="000000"/>
                </a:solidFill>
              </a:rPr>
              <a:t>হ</a:t>
            </a:r>
            <a:r>
              <a:rPr b="1" sz="3100" lang="en-US">
                <a:solidFill>
                  <a:srgbClr val="000000"/>
                </a:solidFill>
              </a:rPr>
              <a:t>কারী</a:t>
            </a:r>
            <a:r>
              <a:rPr b="1" sz="3100" lang="en-US">
                <a:solidFill>
                  <a:srgbClr val="000000"/>
                </a:solidFill>
              </a:rPr>
              <a:t> </a:t>
            </a:r>
            <a:r>
              <a:rPr b="1" sz="3100" lang="en-US">
                <a:solidFill>
                  <a:srgbClr val="000000"/>
                </a:solidFill>
              </a:rPr>
              <a:t>শিক্ষক</a:t>
            </a:r>
            <a:r>
              <a:rPr b="1" sz="3100" lang="en-US">
                <a:solidFill>
                  <a:srgbClr val="000000"/>
                </a:solidFill>
              </a:rPr>
              <a:t> </a:t>
            </a:r>
            <a:endParaRPr b="1" sz="3100" lang="en-US">
              <a:solidFill>
                <a:srgbClr val="000000"/>
              </a:solidFill>
            </a:endParaRPr>
          </a:p>
          <a:p>
            <a:r>
              <a:rPr b="1" sz="3100" lang="en-US">
                <a:solidFill>
                  <a:srgbClr val="000000"/>
                </a:solidFill>
              </a:rPr>
              <a:t>হ</a:t>
            </a:r>
            <a:r>
              <a:rPr b="1" sz="3100" lang="en-US">
                <a:solidFill>
                  <a:srgbClr val="000000"/>
                </a:solidFill>
              </a:rPr>
              <a:t>া</a:t>
            </a:r>
            <a:r>
              <a:rPr b="1" sz="3100" lang="en-US">
                <a:solidFill>
                  <a:srgbClr val="000000"/>
                </a:solidFill>
              </a:rPr>
              <a:t>লিশহর</a:t>
            </a:r>
            <a:r>
              <a:rPr b="1" sz="3100" lang="en-US">
                <a:solidFill>
                  <a:srgbClr val="000000"/>
                </a:solidFill>
              </a:rPr>
              <a:t> </a:t>
            </a:r>
            <a:r>
              <a:rPr b="1" sz="3100" lang="en-US">
                <a:solidFill>
                  <a:srgbClr val="000000"/>
                </a:solidFill>
              </a:rPr>
              <a:t>হাউজিং</a:t>
            </a:r>
            <a:r>
              <a:rPr b="1" sz="3100" lang="en-US">
                <a:solidFill>
                  <a:srgbClr val="000000"/>
                </a:solidFill>
              </a:rPr>
              <a:t> </a:t>
            </a:r>
            <a:r>
              <a:rPr b="1" sz="3100" lang="en-US">
                <a:solidFill>
                  <a:srgbClr val="000000"/>
                </a:solidFill>
              </a:rPr>
              <a:t>এস্টেট</a:t>
            </a:r>
            <a:r>
              <a:rPr b="1" sz="3100" lang="en-US">
                <a:solidFill>
                  <a:srgbClr val="000000"/>
                </a:solidFill>
              </a:rPr>
              <a:t> </a:t>
            </a:r>
            <a:r>
              <a:rPr b="1" sz="3100" lang="en-US">
                <a:solidFill>
                  <a:srgbClr val="000000"/>
                </a:solidFill>
              </a:rPr>
              <a:t>উচ্চ</a:t>
            </a:r>
            <a:r>
              <a:rPr b="1" sz="3100" lang="en-US">
                <a:solidFill>
                  <a:srgbClr val="000000"/>
                </a:solidFill>
              </a:rPr>
              <a:t> </a:t>
            </a:r>
            <a:r>
              <a:rPr b="1" sz="3100" lang="en-US">
                <a:solidFill>
                  <a:srgbClr val="000000"/>
                </a:solidFill>
              </a:rPr>
              <a:t>বিদ</a:t>
            </a:r>
            <a:r>
              <a:rPr b="1" sz="3100" lang="en-US">
                <a:solidFill>
                  <a:srgbClr val="000000"/>
                </a:solidFill>
              </a:rPr>
              <a:t>্য</a:t>
            </a:r>
            <a:r>
              <a:rPr b="1" sz="3100" lang="en-US">
                <a:solidFill>
                  <a:srgbClr val="000000"/>
                </a:solidFill>
              </a:rPr>
              <a:t>া</a:t>
            </a:r>
            <a:r>
              <a:rPr b="1" sz="3100" lang="en-US">
                <a:solidFill>
                  <a:srgbClr val="000000"/>
                </a:solidFill>
              </a:rPr>
              <a:t>ল</a:t>
            </a:r>
            <a:r>
              <a:rPr b="1" sz="3100" lang="en-US">
                <a:solidFill>
                  <a:srgbClr val="000000"/>
                </a:solidFill>
              </a:rPr>
              <a:t>য়</a:t>
            </a:r>
            <a:endParaRPr b="1" sz="3100" lang="en-US">
              <a:solidFill>
                <a:srgbClr val="000000"/>
              </a:solidFill>
            </a:endParaRPr>
          </a:p>
          <a:p>
            <a:r>
              <a:rPr b="1" sz="3100" lang="en-US">
                <a:solidFill>
                  <a:srgbClr val="000000"/>
                </a:solidFill>
              </a:rPr>
              <a:t>হ</a:t>
            </a:r>
            <a:r>
              <a:rPr b="1" sz="3100" lang="en-US">
                <a:solidFill>
                  <a:srgbClr val="000000"/>
                </a:solidFill>
              </a:rPr>
              <a:t>া</a:t>
            </a:r>
            <a:r>
              <a:rPr b="1" sz="3100" lang="en-US">
                <a:solidFill>
                  <a:srgbClr val="000000"/>
                </a:solidFill>
              </a:rPr>
              <a:t>ল</a:t>
            </a:r>
            <a:r>
              <a:rPr b="1" sz="3100" lang="en-US">
                <a:solidFill>
                  <a:srgbClr val="000000"/>
                </a:solidFill>
              </a:rPr>
              <a:t>িশহর</a:t>
            </a:r>
            <a:r>
              <a:rPr b="1" sz="3100" lang="en-US">
                <a:solidFill>
                  <a:srgbClr val="000000"/>
                </a:solidFill>
              </a:rPr>
              <a:t>,</a:t>
            </a:r>
            <a:r>
              <a:rPr b="1" sz="3100" lang="en-US">
                <a:solidFill>
                  <a:srgbClr val="000000"/>
                </a:solidFill>
              </a:rPr>
              <a:t>চ</a:t>
            </a:r>
            <a:r>
              <a:rPr b="1" sz="3100" lang="en-US">
                <a:solidFill>
                  <a:srgbClr val="000000"/>
                </a:solidFill>
              </a:rPr>
              <a:t>ট</a:t>
            </a:r>
            <a:r>
              <a:rPr b="1" sz="3100" lang="en-US">
                <a:solidFill>
                  <a:srgbClr val="000000"/>
                </a:solidFill>
              </a:rPr>
              <a:t>্টগ্রাম</a:t>
            </a:r>
            <a:r>
              <a:rPr b="1" sz="3100" lang="en-US">
                <a:solidFill>
                  <a:srgbClr val="000000"/>
                </a:solidFill>
              </a:rPr>
              <a:t> </a:t>
            </a:r>
            <a:endParaRPr b="1" sz="3100" lang="en-US">
              <a:solidFill>
                <a:srgbClr val="000000"/>
              </a:solidFill>
            </a:endParaRPr>
          </a:p>
        </p:txBody>
      </p:sp>
      <p:sp>
        <p:nvSpPr>
          <p:cNvPr id="1048622" name=""/>
          <p:cNvSpPr txBox="1"/>
          <p:nvPr/>
        </p:nvSpPr>
        <p:spPr>
          <a:xfrm>
            <a:off x="4571999" y="4974995"/>
            <a:ext cx="4276860" cy="1577341"/>
          </a:xfrm>
          <a:prstGeom prst="rect"/>
          <a:noFill/>
        </p:spPr>
        <p:txBody>
          <a:bodyPr anchor="t" rtlCol="0" vert="horz" wrap="square">
            <a:spAutoFit/>
          </a:bodyPr>
          <a:p>
            <a:pPr algn="l">
              <a:lnSpc>
                <a:spcPct val="100000"/>
              </a:lnSpc>
            </a:pPr>
            <a:r>
              <a:rPr b="1" dirty="0" sz="3300" lang="bn-BD">
                <a:solidFill>
                  <a:srgbClr val="36363D"/>
                </a:solidFill>
              </a:rPr>
              <a:t>পাঠঃ বাংলা (প্রথম পত্র) </a:t>
            </a:r>
            <a:endParaRPr b="1" sz="3300">
              <a:solidFill>
                <a:srgbClr val="36363D"/>
              </a:solidFill>
            </a:endParaRPr>
          </a:p>
          <a:p>
            <a:pPr algn="l">
              <a:lnSpc>
                <a:spcPct val="100000"/>
              </a:lnSpc>
            </a:pPr>
            <a:r>
              <a:rPr b="1" dirty="0" sz="3300" lang="bn-BD">
                <a:solidFill>
                  <a:srgbClr val="36363D"/>
                </a:solidFill>
              </a:rPr>
              <a:t>মানুষ(পদ্য) </a:t>
            </a:r>
            <a:endParaRPr b="1" sz="3300">
              <a:solidFill>
                <a:srgbClr val="36363D"/>
              </a:solidFill>
            </a:endParaRPr>
          </a:p>
          <a:p>
            <a:pPr algn="l">
              <a:lnSpc>
                <a:spcPct val="100000"/>
              </a:lnSpc>
            </a:pPr>
            <a:r>
              <a:rPr b="1" dirty="0" sz="3300" lang="bn-BD">
                <a:solidFill>
                  <a:srgbClr val="36363D"/>
                </a:solidFill>
              </a:rPr>
              <a:t>নবম,দশম। </a:t>
            </a:r>
            <a:endParaRPr b="1" sz="3300">
              <a:solidFill>
                <a:srgbClr val="36363D"/>
              </a:solidFill>
            </a:endParaRPr>
          </a:p>
        </p:txBody>
      </p:sp>
      <p:pic>
        <p:nvPicPr>
          <p:cNvPr id="2097157" name=""/>
          <p:cNvPicPr>
            <a:picLocks/>
          </p:cNvPicPr>
          <p:nvPr/>
        </p:nvPicPr>
        <p:blipFill>
          <a:blip xmlns:r="http://schemas.openxmlformats.org/officeDocument/2006/relationships" r:embed="rId2"/>
          <a:stretch>
            <a:fillRect/>
          </a:stretch>
        </p:blipFill>
        <p:spPr>
          <a:xfrm rot="0">
            <a:off x="5150970" y="1624048"/>
            <a:ext cx="2358616" cy="3155636"/>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23" name="Rounded Rectangle 1"/>
          <p:cNvSpPr/>
          <p:nvPr/>
        </p:nvSpPr>
        <p:spPr>
          <a:xfrm>
            <a:off x="2500013" y="597025"/>
            <a:ext cx="4071966" cy="642942"/>
          </a:xfrm>
          <a:prstGeom prst="roundRect"/>
          <a:solidFill>
            <a:schemeClr val="accent6"/>
          </a:solidFill>
          <a:ln w="57150">
            <a:solidFill>
              <a:srgbClr val="C0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000" lang="bn-BD">
                <a:solidFill>
                  <a:srgbClr val="FFFF00"/>
                </a:solidFill>
              </a:rPr>
              <a:t>শিখন ফল</a:t>
            </a:r>
            <a:endParaRPr b="1" dirty="0" sz="4000" lang="en-US">
              <a:solidFill>
                <a:srgbClr val="FFFF00"/>
              </a:solidFill>
            </a:endParaRPr>
          </a:p>
        </p:txBody>
      </p:sp>
      <p:sp>
        <p:nvSpPr>
          <p:cNvPr id="1048624" name="TextBox 2"/>
          <p:cNvSpPr txBox="1"/>
          <p:nvPr/>
        </p:nvSpPr>
        <p:spPr>
          <a:xfrm>
            <a:off x="539552" y="1844824"/>
            <a:ext cx="8280920" cy="1132840"/>
          </a:xfrm>
          <a:prstGeom prst="rect"/>
          <a:noFill/>
        </p:spPr>
        <p:txBody>
          <a:bodyPr rtlCol="0" wrap="square">
            <a:spAutoFit/>
          </a:bodyPr>
          <a:p>
            <a:pPr>
              <a:lnSpc>
                <a:spcPct val="150000"/>
              </a:lnSpc>
            </a:pPr>
            <a:r>
              <a:rPr dirty="0" sz="2300" lang="bn-BD"/>
              <a:t> </a:t>
            </a:r>
            <a:r>
              <a:rPr b="1" dirty="0" sz="2300" lang="bn-BD"/>
              <a:t>* ধর্ম, বর্ণ, জাতিভেদের বাহিরে মানুষের প্রকৃত পরিচয় সম্পর্কে জানতে পারবে।</a:t>
            </a:r>
            <a:endParaRPr b="1" dirty="0" sz="2300" lang="en-SG"/>
          </a:p>
        </p:txBody>
      </p:sp>
      <p:sp>
        <p:nvSpPr>
          <p:cNvPr id="1048625" name="TextBox 3"/>
          <p:cNvSpPr txBox="1"/>
          <p:nvPr/>
        </p:nvSpPr>
        <p:spPr>
          <a:xfrm>
            <a:off x="539552" y="2636912"/>
            <a:ext cx="8280920" cy="955039"/>
          </a:xfrm>
          <a:prstGeom prst="rect"/>
          <a:noFill/>
        </p:spPr>
        <p:txBody>
          <a:bodyPr rtlCol="0" wrap="square">
            <a:spAutoFit/>
          </a:bodyPr>
          <a:p>
            <a:pPr>
              <a:lnSpc>
                <a:spcPct val="250000"/>
              </a:lnSpc>
            </a:pPr>
            <a:r>
              <a:rPr dirty="0" sz="2300" lang="bn-BD"/>
              <a:t> </a:t>
            </a:r>
            <a:r>
              <a:rPr b="1" dirty="0" sz="2300" lang="bn-BD"/>
              <a:t>* মানুষে মানুষে ঐক্য,বন্ধন এর সুফল সম্পর্কে জানতে পারবে।</a:t>
            </a:r>
            <a:endParaRPr b="1" dirty="0" sz="2300" lang="en-SG"/>
          </a:p>
        </p:txBody>
      </p:sp>
      <p:sp>
        <p:nvSpPr>
          <p:cNvPr id="1048626" name="TextBox 6"/>
          <p:cNvSpPr txBox="1"/>
          <p:nvPr/>
        </p:nvSpPr>
        <p:spPr>
          <a:xfrm>
            <a:off x="251519" y="3226921"/>
            <a:ext cx="8568952" cy="1361441"/>
          </a:xfrm>
          <a:prstGeom prst="rect"/>
          <a:noFill/>
        </p:spPr>
        <p:txBody>
          <a:bodyPr rtlCol="0" wrap="square">
            <a:spAutoFit/>
          </a:bodyPr>
          <a:p>
            <a:pPr>
              <a:lnSpc>
                <a:spcPct val="200000"/>
              </a:lnSpc>
            </a:pPr>
            <a:r>
              <a:rPr dirty="0" sz="2200" lang="bn-BD"/>
              <a:t>  *  </a:t>
            </a:r>
            <a:r>
              <a:rPr b="1" dirty="0" sz="2200" lang="bn-BD"/>
              <a:t>সাম্যবাদের দৃস্টিতে পৃথিবীর সব মানুষ এক ও অভিন্ন এ সম্পর্কে পূর্ণ ধারনা </a:t>
            </a:r>
            <a:endParaRPr b="1" dirty="0" sz="2200" lang="bn-BD"/>
          </a:p>
          <a:p>
            <a:pPr>
              <a:lnSpc>
                <a:spcPct val="200000"/>
              </a:lnSpc>
            </a:pPr>
            <a:r>
              <a:rPr b="1" dirty="0" sz="2200" lang="bn-BD"/>
              <a:t>     লাভ করবে।</a:t>
            </a:r>
            <a:endParaRPr b="1" dirty="0" sz="2200" lang="en-S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27" name=""/>
          <p:cNvSpPr txBox="1"/>
          <p:nvPr/>
        </p:nvSpPr>
        <p:spPr>
          <a:xfrm>
            <a:off x="2571999" y="516397"/>
            <a:ext cx="4000000" cy="688339"/>
          </a:xfrm>
          <a:prstGeom prst="rect"/>
        </p:spPr>
        <p:txBody>
          <a:bodyPr rtlCol="0" wrap="square">
            <a:spAutoFit/>
          </a:bodyPr>
          <a:p>
            <a:r>
              <a:rPr b="1" sz="4100" lang="en-US">
                <a:solidFill>
                  <a:srgbClr val="000000"/>
                </a:solidFill>
              </a:rPr>
              <a:t>আ</a:t>
            </a:r>
            <a:r>
              <a:rPr b="1" sz="4100" lang="en-US">
                <a:solidFill>
                  <a:srgbClr val="000000"/>
                </a:solidFill>
              </a:rPr>
              <a:t>জ</a:t>
            </a:r>
            <a:r>
              <a:rPr b="1" sz="4100" lang="en-US">
                <a:solidFill>
                  <a:srgbClr val="000000"/>
                </a:solidFill>
              </a:rPr>
              <a:t>ক</a:t>
            </a:r>
            <a:r>
              <a:rPr b="1" sz="4100" lang="en-US">
                <a:solidFill>
                  <a:srgbClr val="000000"/>
                </a:solidFill>
              </a:rPr>
              <a:t>ে</a:t>
            </a:r>
            <a:r>
              <a:rPr b="1" sz="4100" lang="en-US">
                <a:solidFill>
                  <a:srgbClr val="000000"/>
                </a:solidFill>
              </a:rPr>
              <a:t>র</a:t>
            </a:r>
            <a:r>
              <a:rPr b="1" sz="4100" lang="en-US">
                <a:solidFill>
                  <a:srgbClr val="000000"/>
                </a:solidFill>
              </a:rPr>
              <a:t> </a:t>
            </a:r>
            <a:r>
              <a:rPr b="1" sz="4100" lang="en-US">
                <a:solidFill>
                  <a:srgbClr val="000000"/>
                </a:solidFill>
              </a:rPr>
              <a:t>পাঠ</a:t>
            </a:r>
            <a:r>
              <a:rPr b="1" sz="4100" lang="en-US">
                <a:solidFill>
                  <a:srgbClr val="000000"/>
                </a:solidFill>
              </a:rPr>
              <a:t> </a:t>
            </a:r>
            <a:endParaRPr b="1" sz="4100" lang="en-US">
              <a:solidFill>
                <a:srgbClr val="000000"/>
              </a:solidFill>
            </a:endParaRPr>
          </a:p>
        </p:txBody>
      </p:sp>
      <p:pic>
        <p:nvPicPr>
          <p:cNvPr id="2097158" name=""/>
          <p:cNvPicPr>
            <a:picLocks/>
          </p:cNvPicPr>
          <p:nvPr/>
        </p:nvPicPr>
        <p:blipFill>
          <a:blip xmlns:r="http://schemas.openxmlformats.org/officeDocument/2006/relationships" r:embed="rId1"/>
          <a:stretch>
            <a:fillRect/>
          </a:stretch>
        </p:blipFill>
        <p:spPr>
          <a:xfrm rot="0">
            <a:off x="0" y="1432744"/>
            <a:ext cx="9144000" cy="5139716"/>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pic>
        <p:nvPicPr>
          <p:cNvPr id="2097154" name="Picture 1" descr="download (67).jfif"/>
          <p:cNvPicPr>
            <a:picLocks noChangeAspect="1"/>
          </p:cNvPicPr>
          <p:nvPr/>
        </p:nvPicPr>
        <p:blipFill>
          <a:blip xmlns:r="http://schemas.openxmlformats.org/officeDocument/2006/relationships" r:embed="rId1"/>
          <a:srcRect l="715" r="715"/>
          <a:stretch>
            <a:fillRect/>
          </a:stretch>
        </p:blipFill>
        <p:spPr>
          <a:xfrm>
            <a:off x="1511660" y="2204864"/>
            <a:ext cx="6120680" cy="3816424"/>
          </a:xfrm>
          <a:prstGeom prst="ellipse"/>
          <a:ln w="63500" cap="rnd">
            <a:solidFill>
              <a:srgbClr val="FF0000"/>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pic>
      <p:sp>
        <p:nvSpPr>
          <p:cNvPr id="1048619" name="Cloud 2"/>
          <p:cNvSpPr/>
          <p:nvPr/>
        </p:nvSpPr>
        <p:spPr>
          <a:xfrm>
            <a:off x="2500298" y="357166"/>
            <a:ext cx="4572032" cy="928694"/>
          </a:xfrm>
          <a:prstGeom prst="cloud"/>
          <a:solidFill>
            <a:schemeClr val="accent3">
              <a:lumMod val="60000"/>
              <a:lumOff val="40000"/>
            </a:schemeClr>
          </a:solidFill>
          <a:ln w="5715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bn-BD">
                <a:solidFill>
                  <a:srgbClr val="7030A0"/>
                </a:solidFill>
              </a:rPr>
              <a:t>আদর্শ পাঠ</a:t>
            </a:r>
            <a:endParaRPr b="1" dirty="0" sz="2800" lang="en-US">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pic>
        <p:nvPicPr>
          <p:cNvPr id="2097153" name="Picture 1" descr="images (43).jfif"/>
          <p:cNvPicPr>
            <a:picLocks noChangeAspect="1"/>
          </p:cNvPicPr>
          <p:nvPr/>
        </p:nvPicPr>
        <p:blipFill>
          <a:blip xmlns:r="http://schemas.openxmlformats.org/officeDocument/2006/relationships" r:embed="rId1"/>
          <a:srcRect l="14969" r="14969"/>
          <a:stretch>
            <a:fillRect/>
          </a:stretch>
        </p:blipFill>
        <p:spPr>
          <a:xfrm>
            <a:off x="1346395" y="2154874"/>
            <a:ext cx="6451209" cy="4292986"/>
          </a:xfrm>
          <a:prstGeom prst="rect"/>
          <a:ln w="228600" cap="sq" cmpd="thickThin">
            <a:solidFill>
              <a:srgbClr val="000000"/>
            </a:solidFill>
            <a:prstDash val="solid"/>
            <a:miter lim="800000"/>
          </a:ln>
          <a:effectLst>
            <a:innerShdw blurRad="76200">
              <a:srgbClr val="000000"/>
            </a:innerShdw>
          </a:effectLst>
        </p:spPr>
      </p:pic>
      <p:sp>
        <p:nvSpPr>
          <p:cNvPr id="1048617" name="Rectangle 2"/>
          <p:cNvSpPr/>
          <p:nvPr/>
        </p:nvSpPr>
        <p:spPr>
          <a:xfrm>
            <a:off x="2699792" y="404664"/>
            <a:ext cx="3528392" cy="857256"/>
          </a:xfrm>
          <a:prstGeom prst="rect"/>
          <a:solidFill>
            <a:schemeClr val="accent6"/>
          </a:solidFill>
          <a:ln w="5715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3200" lang="bn-BD">
                <a:solidFill>
                  <a:srgbClr val="7030A0"/>
                </a:solidFill>
              </a:rPr>
              <a:t>সরব পাঠ</a:t>
            </a:r>
            <a:endParaRPr b="1" dirty="0" sz="3200" lang="en-US">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06" name="Bevel 1"/>
          <p:cNvSpPr/>
          <p:nvPr/>
        </p:nvSpPr>
        <p:spPr>
          <a:xfrm>
            <a:off x="2500298" y="285728"/>
            <a:ext cx="4429156" cy="857256"/>
          </a:xfrm>
          <a:prstGeom prst="bevel"/>
          <a:solidFill>
            <a:schemeClr val="accent5">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bn-BD">
                <a:solidFill>
                  <a:srgbClr val="7030A0"/>
                </a:solidFill>
              </a:rPr>
              <a:t>কবি পরিচিতি</a:t>
            </a:r>
            <a:endParaRPr b="1" dirty="0" sz="2800" lang="en-US">
              <a:solidFill>
                <a:srgbClr val="7030A0"/>
              </a:solidFill>
            </a:endParaRPr>
          </a:p>
        </p:txBody>
      </p:sp>
      <p:pic>
        <p:nvPicPr>
          <p:cNvPr id="2097152" name="Picture 3" descr="download (70).jfif"/>
          <p:cNvPicPr>
            <a:picLocks noChangeAspect="1"/>
          </p:cNvPicPr>
          <p:nvPr/>
        </p:nvPicPr>
        <p:blipFill>
          <a:blip xmlns:r="http://schemas.openxmlformats.org/officeDocument/2006/relationships" r:embed="rId1"/>
          <a:stretch>
            <a:fillRect/>
          </a:stretch>
        </p:blipFill>
        <p:spPr>
          <a:xfrm>
            <a:off x="3629024" y="3043881"/>
            <a:ext cx="1600200" cy="1606866"/>
          </a:xfrm>
          <a:prstGeom prst="ellipse"/>
          <a:ln w="63500" cap="rnd">
            <a:solidFill>
              <a:srgbClr val="FF0000"/>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pic>
      <p:sp>
        <p:nvSpPr>
          <p:cNvPr id="1048607" name="Oval 4"/>
          <p:cNvSpPr/>
          <p:nvPr/>
        </p:nvSpPr>
        <p:spPr>
          <a:xfrm>
            <a:off x="5715008" y="2857496"/>
            <a:ext cx="1714512" cy="1643074"/>
          </a:xfrm>
          <a:prstGeom prst="ellipse"/>
          <a:solidFill>
            <a:schemeClr val="accent6">
              <a:lumMod val="90000"/>
            </a:schemeClr>
          </a:solidFill>
          <a:ln w="3810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lang="bn-BD">
                <a:solidFill>
                  <a:srgbClr val="002060"/>
                </a:solidFill>
              </a:rPr>
              <a:t>বর্ধমান জেলার </a:t>
            </a:r>
          </a:p>
          <a:p>
            <a:pPr algn="ctr"/>
            <a:r>
              <a:rPr b="1" dirty="0" lang="bn-BD">
                <a:solidFill>
                  <a:srgbClr val="002060"/>
                </a:solidFill>
              </a:rPr>
              <a:t>চুরুলিয়া </a:t>
            </a:r>
          </a:p>
          <a:p>
            <a:pPr algn="ctr"/>
            <a:r>
              <a:rPr b="1" dirty="0" lang="bn-BD">
                <a:solidFill>
                  <a:srgbClr val="002060"/>
                </a:solidFill>
              </a:rPr>
              <a:t>গ্রামে</a:t>
            </a:r>
            <a:endParaRPr b="1" dirty="0" lang="en-US">
              <a:solidFill>
                <a:srgbClr val="002060"/>
              </a:solidFill>
            </a:endParaRPr>
          </a:p>
        </p:txBody>
      </p:sp>
      <p:sp>
        <p:nvSpPr>
          <p:cNvPr id="1048608" name="Oval 5"/>
          <p:cNvSpPr/>
          <p:nvPr/>
        </p:nvSpPr>
        <p:spPr>
          <a:xfrm>
            <a:off x="4571999" y="4650746"/>
            <a:ext cx="1785950" cy="1714512"/>
          </a:xfrm>
          <a:prstGeom prst="ellipse"/>
          <a:solidFill>
            <a:schemeClr val="accent5">
              <a:lumMod val="60000"/>
              <a:lumOff val="40000"/>
            </a:schemeClr>
          </a:solidFill>
          <a:ln w="3810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lang="bn-BD">
                <a:solidFill>
                  <a:srgbClr val="00B0F0"/>
                </a:solidFill>
              </a:rPr>
              <a:t>সাহিত্য </a:t>
            </a:r>
          </a:p>
          <a:p>
            <a:pPr algn="ctr"/>
            <a:r>
              <a:rPr b="1" dirty="0" lang="bn-BD">
                <a:solidFill>
                  <a:srgbClr val="00B0F0"/>
                </a:solidFill>
              </a:rPr>
              <a:t>সাধনা</a:t>
            </a:r>
            <a:endParaRPr b="1" dirty="0" lang="en-US">
              <a:solidFill>
                <a:srgbClr val="00B0F0"/>
              </a:solidFill>
            </a:endParaRPr>
          </a:p>
        </p:txBody>
      </p:sp>
      <p:sp>
        <p:nvSpPr>
          <p:cNvPr id="1048609" name="Oval 6"/>
          <p:cNvSpPr/>
          <p:nvPr/>
        </p:nvSpPr>
        <p:spPr>
          <a:xfrm>
            <a:off x="1428728" y="2285992"/>
            <a:ext cx="1857388" cy="1643074"/>
          </a:xfrm>
          <a:prstGeom prst="ellipse"/>
          <a:solidFill>
            <a:schemeClr val="accent3">
              <a:lumMod val="60000"/>
              <a:lumOff val="40000"/>
            </a:schemeClr>
          </a:solidFill>
          <a:ln w="3810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bn-BD">
                <a:solidFill>
                  <a:schemeClr val="tx1">
                    <a:lumMod val="95000"/>
                    <a:lumOff val="5000"/>
                  </a:schemeClr>
                </a:solidFill>
              </a:rPr>
              <a:t>জগত্তারিনী স্বর্ণপদক, </a:t>
            </a:r>
          </a:p>
          <a:p>
            <a:pPr algn="ctr"/>
            <a:r>
              <a:rPr dirty="0" lang="bn-BD">
                <a:solidFill>
                  <a:schemeClr val="tx1">
                    <a:lumMod val="95000"/>
                    <a:lumOff val="5000"/>
                  </a:schemeClr>
                </a:solidFill>
              </a:rPr>
              <a:t>জাতীয় কবির </a:t>
            </a:r>
          </a:p>
          <a:p>
            <a:pPr algn="ctr"/>
            <a:r>
              <a:rPr dirty="0" lang="bn-BD">
                <a:solidFill>
                  <a:schemeClr val="tx1">
                    <a:lumMod val="95000"/>
                    <a:lumOff val="5000"/>
                  </a:schemeClr>
                </a:solidFill>
              </a:rPr>
              <a:t>মর্যাদা।</a:t>
            </a:r>
            <a:endParaRPr dirty="0" lang="en-US">
              <a:solidFill>
                <a:schemeClr val="tx1">
                  <a:lumMod val="95000"/>
                  <a:lumOff val="5000"/>
                </a:schemeClr>
              </a:solidFill>
            </a:endParaRPr>
          </a:p>
        </p:txBody>
      </p:sp>
      <p:sp>
        <p:nvSpPr>
          <p:cNvPr id="1048610" name="Oval 7"/>
          <p:cNvSpPr/>
          <p:nvPr/>
        </p:nvSpPr>
        <p:spPr>
          <a:xfrm>
            <a:off x="1843073" y="4429132"/>
            <a:ext cx="1785950" cy="1714512"/>
          </a:xfrm>
          <a:prstGeom prst="ellipse"/>
          <a:solidFill>
            <a:srgbClr val="92D050"/>
          </a:solidFill>
          <a:ln w="3810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lang="bn-BD">
                <a:solidFill>
                  <a:srgbClr val="002060"/>
                </a:solidFill>
              </a:rPr>
              <a:t>গানের সংকলন,</a:t>
            </a:r>
          </a:p>
          <a:p>
            <a:pPr algn="ctr"/>
            <a:r>
              <a:rPr b="1" dirty="0" lang="bn-BD">
                <a:solidFill>
                  <a:srgbClr val="002060"/>
                </a:solidFill>
              </a:rPr>
              <a:t>সম্পাদিত </a:t>
            </a:r>
          </a:p>
          <a:p>
            <a:pPr algn="ctr"/>
            <a:r>
              <a:rPr b="1" dirty="0" lang="bn-BD">
                <a:solidFill>
                  <a:srgbClr val="002060"/>
                </a:solidFill>
              </a:rPr>
              <a:t>পত্রিকা।</a:t>
            </a:r>
            <a:endParaRPr b="1" dirty="0" lang="en-US">
              <a:solidFill>
                <a:srgbClr val="002060"/>
              </a:solidFill>
            </a:endParaRPr>
          </a:p>
        </p:txBody>
      </p:sp>
      <p:sp>
        <p:nvSpPr>
          <p:cNvPr id="1048612" name="Oval 9"/>
          <p:cNvSpPr/>
          <p:nvPr/>
        </p:nvSpPr>
        <p:spPr>
          <a:xfrm>
            <a:off x="2928926" y="1285860"/>
            <a:ext cx="1785950" cy="1571636"/>
          </a:xfrm>
          <a:prstGeom prst="ellipse"/>
          <a:solidFill>
            <a:schemeClr val="accent5">
              <a:lumMod val="75000"/>
            </a:schemeClr>
          </a:solidFill>
          <a:ln w="3810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bn-BD"/>
              <a:t>মৃত্যুঃ </a:t>
            </a:r>
          </a:p>
          <a:p>
            <a:pPr algn="ctr"/>
            <a:r>
              <a:rPr dirty="0" lang="bn-BD"/>
              <a:t>১৯৭৬</a:t>
            </a:r>
            <a:endParaRPr dirty="0" lang="en-US"/>
          </a:p>
        </p:txBody>
      </p:sp>
      <p:sp>
        <p:nvSpPr>
          <p:cNvPr id="1048613" name="Oval 10"/>
          <p:cNvSpPr/>
          <p:nvPr/>
        </p:nvSpPr>
        <p:spPr>
          <a:xfrm>
            <a:off x="4786314" y="1357298"/>
            <a:ext cx="1785950" cy="1643074"/>
          </a:xfrm>
          <a:prstGeom prst="ellipse"/>
          <a:solidFill>
            <a:srgbClr val="FFFF00"/>
          </a:solidFill>
          <a:ln w="3810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lang="bn-BD">
                <a:solidFill>
                  <a:srgbClr val="002060"/>
                </a:solidFill>
              </a:rPr>
              <a:t>জন্মঃ </a:t>
            </a:r>
          </a:p>
          <a:p>
            <a:pPr algn="ctr"/>
            <a:r>
              <a:rPr b="1" dirty="0" lang="bn-BD">
                <a:solidFill>
                  <a:srgbClr val="002060"/>
                </a:solidFill>
              </a:rPr>
              <a:t>১৮৯৯</a:t>
            </a:r>
            <a:endParaRPr b="1" dirty="0" lang="en-US">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97" name=""/>
          <p:cNvSpPr txBox="1"/>
          <p:nvPr/>
        </p:nvSpPr>
        <p:spPr>
          <a:xfrm>
            <a:off x="2945150" y="428945"/>
            <a:ext cx="4000000" cy="561339"/>
          </a:xfrm>
          <a:prstGeom prst="rect"/>
        </p:spPr>
        <p:txBody>
          <a:bodyPr rtlCol="0" wrap="square">
            <a:spAutoFit/>
          </a:bodyPr>
          <a:p>
            <a:r>
              <a:rPr sz="3200" lang="en-US">
                <a:solidFill>
                  <a:srgbClr val="000000"/>
                </a:solidFill>
              </a:rPr>
              <a:t>প</a:t>
            </a:r>
            <a:r>
              <a:rPr sz="3200" lang="en-US">
                <a:solidFill>
                  <a:srgbClr val="000000"/>
                </a:solidFill>
              </a:rPr>
              <a:t>া</a:t>
            </a:r>
            <a:r>
              <a:rPr sz="3200" lang="en-US">
                <a:solidFill>
                  <a:srgbClr val="000000"/>
                </a:solidFill>
              </a:rPr>
              <a:t>ঠ</a:t>
            </a:r>
            <a:r>
              <a:rPr sz="3200" lang="en-US">
                <a:solidFill>
                  <a:srgbClr val="000000"/>
                </a:solidFill>
              </a:rPr>
              <a:t> </a:t>
            </a:r>
            <a:r>
              <a:rPr sz="3200" lang="en-US">
                <a:solidFill>
                  <a:srgbClr val="000000"/>
                </a:solidFill>
              </a:rPr>
              <a:t>প</a:t>
            </a:r>
            <a:r>
              <a:rPr sz="3200" lang="en-US">
                <a:solidFill>
                  <a:srgbClr val="000000"/>
                </a:solidFill>
              </a:rPr>
              <a:t>র</a:t>
            </a:r>
            <a:r>
              <a:rPr sz="3200" lang="en-US">
                <a:solidFill>
                  <a:srgbClr val="000000"/>
                </a:solidFill>
              </a:rPr>
              <a:t>ি</a:t>
            </a:r>
            <a:r>
              <a:rPr sz="3200" lang="en-US">
                <a:solidFill>
                  <a:srgbClr val="000000"/>
                </a:solidFill>
              </a:rPr>
              <a:t>চ</a:t>
            </a:r>
            <a:r>
              <a:rPr sz="3200" lang="en-US">
                <a:solidFill>
                  <a:srgbClr val="000000"/>
                </a:solidFill>
              </a:rPr>
              <a:t>ি</a:t>
            </a:r>
            <a:r>
              <a:rPr sz="3200" lang="en-US">
                <a:solidFill>
                  <a:srgbClr val="000000"/>
                </a:solidFill>
              </a:rPr>
              <a:t>ত</a:t>
            </a:r>
            <a:r>
              <a:rPr sz="3200" lang="en-US">
                <a:solidFill>
                  <a:srgbClr val="000000"/>
                </a:solidFill>
              </a:rPr>
              <a:t>ি</a:t>
            </a:r>
            <a:endParaRPr sz="3200" lang="en-US">
              <a:solidFill>
                <a:srgbClr val="000000"/>
              </a:solidFill>
            </a:endParaRPr>
          </a:p>
        </p:txBody>
      </p:sp>
      <p:sp>
        <p:nvSpPr>
          <p:cNvPr id="1048598" name=""/>
          <p:cNvSpPr txBox="1"/>
          <p:nvPr/>
        </p:nvSpPr>
        <p:spPr>
          <a:xfrm>
            <a:off x="156112" y="990284"/>
            <a:ext cx="8718330" cy="3545841"/>
          </a:xfrm>
          <a:prstGeom prst="rect"/>
        </p:spPr>
        <p:txBody>
          <a:bodyPr rtlCol="0" wrap="square">
            <a:spAutoFit/>
          </a:bodyPr>
          <a:p>
            <a:r>
              <a:rPr b="1" sz="2900" lang="en-US">
                <a:solidFill>
                  <a:srgbClr val="000000"/>
                </a:solidFill>
              </a:rPr>
              <a:t>ক</a:t>
            </a:r>
            <a:r>
              <a:rPr b="1" sz="2900" lang="en-US">
                <a:solidFill>
                  <a:srgbClr val="000000"/>
                </a:solidFill>
              </a:rPr>
              <a:t>া</a:t>
            </a:r>
            <a:r>
              <a:rPr b="1" sz="2900" lang="en-US">
                <a:solidFill>
                  <a:srgbClr val="000000"/>
                </a:solidFill>
              </a:rPr>
              <a:t>জ</a:t>
            </a:r>
            <a:r>
              <a:rPr b="1" sz="2900" lang="en-US">
                <a:solidFill>
                  <a:srgbClr val="000000"/>
                </a:solidFill>
              </a:rPr>
              <a:t>ী</a:t>
            </a:r>
            <a:r>
              <a:rPr b="1" sz="2900" lang="en-US">
                <a:solidFill>
                  <a:srgbClr val="000000"/>
                </a:solidFill>
              </a:rPr>
              <a:t> </a:t>
            </a:r>
            <a:r>
              <a:rPr b="1" sz="2900" lang="en-US">
                <a:solidFill>
                  <a:srgbClr val="000000"/>
                </a:solidFill>
              </a:rPr>
              <a:t>নজরুল</a:t>
            </a:r>
            <a:r>
              <a:rPr b="1" sz="2900" lang="en-US">
                <a:solidFill>
                  <a:srgbClr val="000000"/>
                </a:solidFill>
              </a:rPr>
              <a:t> </a:t>
            </a:r>
            <a:r>
              <a:rPr b="1" sz="2900" lang="en-US">
                <a:solidFill>
                  <a:srgbClr val="000000"/>
                </a:solidFill>
              </a:rPr>
              <a:t>ইসলাম</a:t>
            </a:r>
            <a:r>
              <a:rPr b="1" sz="2900" lang="en-US">
                <a:solidFill>
                  <a:srgbClr val="000000"/>
                </a:solidFill>
              </a:rPr>
              <a:t> </a:t>
            </a:r>
            <a:r>
              <a:rPr b="1" sz="2900" lang="en-US">
                <a:solidFill>
                  <a:srgbClr val="000000"/>
                </a:solidFill>
              </a:rPr>
              <a:t>ই</a:t>
            </a:r>
            <a:r>
              <a:rPr b="1" sz="2900" lang="en-US">
                <a:solidFill>
                  <a:srgbClr val="000000"/>
                </a:solidFill>
              </a:rPr>
              <a:t>স</a:t>
            </a:r>
            <a:r>
              <a:rPr b="1" sz="2900" lang="en-US">
                <a:solidFill>
                  <a:srgbClr val="000000"/>
                </a:solidFill>
              </a:rPr>
              <a:t>ল</a:t>
            </a:r>
            <a:r>
              <a:rPr b="1" sz="2900" lang="en-US">
                <a:solidFill>
                  <a:srgbClr val="000000"/>
                </a:solidFill>
              </a:rPr>
              <a:t>াম</a:t>
            </a:r>
            <a:r>
              <a:rPr b="1" sz="2900" lang="en-US">
                <a:solidFill>
                  <a:srgbClr val="000000"/>
                </a:solidFill>
              </a:rPr>
              <a:t>ে</a:t>
            </a:r>
            <a:r>
              <a:rPr b="1" sz="2900" lang="en-US">
                <a:solidFill>
                  <a:srgbClr val="000000"/>
                </a:solidFill>
              </a:rPr>
              <a:t>র</a:t>
            </a:r>
            <a:r>
              <a:rPr b="1" sz="2900" lang="en-US">
                <a:solidFill>
                  <a:srgbClr val="000000"/>
                </a:solidFill>
              </a:rPr>
              <a:t> </a:t>
            </a:r>
            <a:r>
              <a:rPr b="1" sz="2900" lang="en-US">
                <a:solidFill>
                  <a:srgbClr val="000000"/>
                </a:solidFill>
              </a:rPr>
              <a:t>স</a:t>
            </a:r>
            <a:r>
              <a:rPr b="1" sz="2900" lang="en-US">
                <a:solidFill>
                  <a:srgbClr val="000000"/>
                </a:solidFill>
              </a:rPr>
              <a:t>া</a:t>
            </a:r>
            <a:r>
              <a:rPr b="1" sz="2900" lang="en-US">
                <a:solidFill>
                  <a:srgbClr val="000000"/>
                </a:solidFill>
              </a:rPr>
              <a:t>ম</a:t>
            </a:r>
            <a:r>
              <a:rPr b="1" sz="2900" lang="en-US">
                <a:solidFill>
                  <a:srgbClr val="000000"/>
                </a:solidFill>
              </a:rPr>
              <a:t>্য</a:t>
            </a:r>
            <a:r>
              <a:rPr b="1" sz="2900" lang="en-US">
                <a:solidFill>
                  <a:srgbClr val="000000"/>
                </a:solidFill>
              </a:rPr>
              <a:t>ব</a:t>
            </a:r>
            <a:r>
              <a:rPr b="1" sz="2900" lang="en-US">
                <a:solidFill>
                  <a:srgbClr val="000000"/>
                </a:solidFill>
              </a:rPr>
              <a:t>া</a:t>
            </a:r>
            <a:r>
              <a:rPr b="1" sz="2900" lang="en-US">
                <a:solidFill>
                  <a:srgbClr val="000000"/>
                </a:solidFill>
              </a:rPr>
              <a:t>দ</a:t>
            </a:r>
            <a:r>
              <a:rPr b="1" sz="2900" lang="en-US">
                <a:solidFill>
                  <a:srgbClr val="000000"/>
                </a:solidFill>
              </a:rPr>
              <a:t>ী</a:t>
            </a:r>
            <a:r>
              <a:rPr b="1" sz="2900" lang="en-US">
                <a:solidFill>
                  <a:srgbClr val="000000"/>
                </a:solidFill>
              </a:rPr>
              <a:t> </a:t>
            </a:r>
            <a:r>
              <a:rPr b="1" sz="2900" lang="en-US">
                <a:solidFill>
                  <a:srgbClr val="000000"/>
                </a:solidFill>
              </a:rPr>
              <a:t>ক</a:t>
            </a:r>
            <a:r>
              <a:rPr b="1" sz="2900" lang="en-US">
                <a:solidFill>
                  <a:srgbClr val="000000"/>
                </a:solidFill>
              </a:rPr>
              <a:t>া</a:t>
            </a:r>
            <a:r>
              <a:rPr b="1" sz="2900" lang="en-US">
                <a:solidFill>
                  <a:srgbClr val="000000"/>
                </a:solidFill>
              </a:rPr>
              <a:t>ব</a:t>
            </a:r>
            <a:r>
              <a:rPr b="1" sz="2900" lang="en-US">
                <a:solidFill>
                  <a:srgbClr val="000000"/>
                </a:solidFill>
              </a:rPr>
              <a:t>্য</a:t>
            </a:r>
            <a:r>
              <a:rPr b="1" sz="2900" lang="en-US">
                <a:solidFill>
                  <a:srgbClr val="000000"/>
                </a:solidFill>
              </a:rPr>
              <a:t> </a:t>
            </a:r>
            <a:r>
              <a:rPr b="1" sz="2900" lang="en-US">
                <a:solidFill>
                  <a:srgbClr val="000000"/>
                </a:solidFill>
              </a:rPr>
              <a:t>থ</a:t>
            </a:r>
            <a:r>
              <a:rPr b="1" sz="2900" lang="en-US">
                <a:solidFill>
                  <a:srgbClr val="000000"/>
                </a:solidFill>
              </a:rPr>
              <a:t>ে</a:t>
            </a:r>
            <a:r>
              <a:rPr b="1" sz="2900" lang="en-US">
                <a:solidFill>
                  <a:srgbClr val="000000"/>
                </a:solidFill>
              </a:rPr>
              <a:t>ক</a:t>
            </a:r>
            <a:r>
              <a:rPr b="1" sz="2900" lang="en-US">
                <a:solidFill>
                  <a:srgbClr val="000000"/>
                </a:solidFill>
              </a:rPr>
              <a:t>ে</a:t>
            </a:r>
            <a:r>
              <a:rPr b="1" sz="2900" lang="en-US">
                <a:solidFill>
                  <a:srgbClr val="000000"/>
                </a:solidFill>
              </a:rPr>
              <a:t> </a:t>
            </a:r>
            <a:r>
              <a:rPr b="1" sz="2900" lang="en-US">
                <a:solidFill>
                  <a:srgbClr val="000000"/>
                </a:solidFill>
              </a:rPr>
              <a:t>ম</a:t>
            </a:r>
            <a:r>
              <a:rPr b="1" sz="2900" lang="en-US">
                <a:solidFill>
                  <a:srgbClr val="000000"/>
                </a:solidFill>
              </a:rPr>
              <a:t>া</a:t>
            </a:r>
            <a:r>
              <a:rPr b="1" sz="2900" lang="en-US">
                <a:solidFill>
                  <a:srgbClr val="000000"/>
                </a:solidFill>
              </a:rPr>
              <a:t>ন</a:t>
            </a:r>
            <a:r>
              <a:rPr b="1" sz="2900" lang="en-US">
                <a:solidFill>
                  <a:srgbClr val="000000"/>
                </a:solidFill>
              </a:rPr>
              <a:t>ু</a:t>
            </a:r>
            <a:r>
              <a:rPr b="1" sz="2900" lang="en-US">
                <a:solidFill>
                  <a:srgbClr val="000000"/>
                </a:solidFill>
              </a:rPr>
              <a:t>ষ</a:t>
            </a:r>
            <a:r>
              <a:rPr b="1" sz="2900" lang="en-US">
                <a:solidFill>
                  <a:srgbClr val="000000"/>
                </a:solidFill>
              </a:rPr>
              <a:t> </a:t>
            </a:r>
            <a:r>
              <a:rPr b="1" sz="2900" lang="en-US">
                <a:solidFill>
                  <a:srgbClr val="000000"/>
                </a:solidFill>
              </a:rPr>
              <a:t>ক</a:t>
            </a:r>
            <a:r>
              <a:rPr b="1" sz="2900" lang="en-US">
                <a:solidFill>
                  <a:srgbClr val="000000"/>
                </a:solidFill>
              </a:rPr>
              <a:t>ব</a:t>
            </a:r>
            <a:r>
              <a:rPr b="1" sz="2900" lang="en-US">
                <a:solidFill>
                  <a:srgbClr val="000000"/>
                </a:solidFill>
              </a:rPr>
              <a:t>ি</a:t>
            </a:r>
            <a:r>
              <a:rPr b="1" sz="2900" lang="en-US">
                <a:solidFill>
                  <a:srgbClr val="000000"/>
                </a:solidFill>
              </a:rPr>
              <a:t>তা</a:t>
            </a:r>
            <a:r>
              <a:rPr b="1" sz="2900" lang="en-US">
                <a:solidFill>
                  <a:srgbClr val="000000"/>
                </a:solidFill>
              </a:rPr>
              <a:t>ট</a:t>
            </a:r>
            <a:r>
              <a:rPr b="1" sz="2900" lang="en-US">
                <a:solidFill>
                  <a:srgbClr val="000000"/>
                </a:solidFill>
              </a:rPr>
              <a:t>ি</a:t>
            </a:r>
            <a:r>
              <a:rPr b="1" sz="2900" lang="en-US">
                <a:solidFill>
                  <a:srgbClr val="000000"/>
                </a:solidFill>
              </a:rPr>
              <a:t> </a:t>
            </a:r>
            <a:r>
              <a:rPr b="1" sz="2900" lang="en-US">
                <a:solidFill>
                  <a:srgbClr val="000000"/>
                </a:solidFill>
              </a:rPr>
              <a:t>স</a:t>
            </a:r>
            <a:r>
              <a:rPr b="1" sz="2900" lang="en-US">
                <a:solidFill>
                  <a:srgbClr val="000000"/>
                </a:solidFill>
              </a:rPr>
              <a:t>ম</a:t>
            </a:r>
            <a:r>
              <a:rPr b="1" sz="2900" lang="en-US">
                <a:solidFill>
                  <a:srgbClr val="000000"/>
                </a:solidFill>
              </a:rPr>
              <a:t>্</a:t>
            </a:r>
            <a:r>
              <a:rPr b="1" sz="2900" lang="en-US">
                <a:solidFill>
                  <a:srgbClr val="000000"/>
                </a:solidFill>
              </a:rPr>
              <a:t>প</a:t>
            </a:r>
            <a:r>
              <a:rPr b="1" sz="2900" lang="en-US">
                <a:solidFill>
                  <a:srgbClr val="000000"/>
                </a:solidFill>
              </a:rPr>
              <a:t>া</a:t>
            </a:r>
            <a:r>
              <a:rPr b="1" sz="2900" lang="en-US">
                <a:solidFill>
                  <a:srgbClr val="000000"/>
                </a:solidFill>
              </a:rPr>
              <a:t>দ</a:t>
            </a:r>
            <a:r>
              <a:rPr b="1" sz="2900" lang="en-US">
                <a:solidFill>
                  <a:srgbClr val="000000"/>
                </a:solidFill>
              </a:rPr>
              <a:t>না</a:t>
            </a:r>
            <a:r>
              <a:rPr b="1" sz="2900" lang="en-US">
                <a:solidFill>
                  <a:srgbClr val="000000"/>
                </a:solidFill>
              </a:rPr>
              <a:t> </a:t>
            </a:r>
            <a:r>
              <a:rPr b="1" sz="2900" lang="en-US">
                <a:solidFill>
                  <a:srgbClr val="000000"/>
                </a:solidFill>
              </a:rPr>
              <a:t>ক</a:t>
            </a:r>
            <a:r>
              <a:rPr b="1" sz="2900" lang="en-US">
                <a:solidFill>
                  <a:srgbClr val="000000"/>
                </a:solidFill>
              </a:rPr>
              <a:t>র</a:t>
            </a:r>
            <a:r>
              <a:rPr b="1" sz="2900" lang="en-US">
                <a:solidFill>
                  <a:srgbClr val="000000"/>
                </a:solidFill>
              </a:rPr>
              <a:t>ে</a:t>
            </a:r>
            <a:r>
              <a:rPr b="1" sz="2900" lang="en-US">
                <a:solidFill>
                  <a:srgbClr val="000000"/>
                </a:solidFill>
              </a:rPr>
              <a:t> </a:t>
            </a:r>
            <a:r>
              <a:rPr b="1" sz="2900" lang="en-US">
                <a:solidFill>
                  <a:srgbClr val="000000"/>
                </a:solidFill>
              </a:rPr>
              <a:t>স</a:t>
            </a:r>
            <a:r>
              <a:rPr b="1" sz="2900" lang="en-US">
                <a:solidFill>
                  <a:srgbClr val="000000"/>
                </a:solidFill>
              </a:rPr>
              <a:t>ং</a:t>
            </a:r>
            <a:r>
              <a:rPr b="1" sz="2900" lang="en-US">
                <a:solidFill>
                  <a:srgbClr val="000000"/>
                </a:solidFill>
              </a:rPr>
              <a:t>ক</a:t>
            </a:r>
            <a:r>
              <a:rPr b="1" sz="2900" lang="en-US">
                <a:solidFill>
                  <a:srgbClr val="000000"/>
                </a:solidFill>
              </a:rPr>
              <a:t>ল</a:t>
            </a:r>
            <a:r>
              <a:rPr b="1" sz="2900" lang="en-US">
                <a:solidFill>
                  <a:srgbClr val="000000"/>
                </a:solidFill>
              </a:rPr>
              <a:t>ি</a:t>
            </a:r>
            <a:r>
              <a:rPr b="1" sz="2900" lang="en-US">
                <a:solidFill>
                  <a:srgbClr val="000000"/>
                </a:solidFill>
              </a:rPr>
              <a:t>ত</a:t>
            </a:r>
            <a:r>
              <a:rPr b="1" sz="2900" lang="en-US">
                <a:solidFill>
                  <a:srgbClr val="000000"/>
                </a:solidFill>
              </a:rPr>
              <a:t> </a:t>
            </a:r>
            <a:r>
              <a:rPr b="1" sz="2900" lang="en-US">
                <a:solidFill>
                  <a:srgbClr val="000000"/>
                </a:solidFill>
              </a:rPr>
              <a:t>হ</a:t>
            </a:r>
            <a:r>
              <a:rPr b="1" sz="2900" lang="en-US">
                <a:solidFill>
                  <a:srgbClr val="000000"/>
                </a:solidFill>
              </a:rPr>
              <a:t>য়েছে</a:t>
            </a:r>
            <a:r>
              <a:rPr b="1" sz="2900" lang="en-US">
                <a:solidFill>
                  <a:srgbClr val="000000"/>
                </a:solidFill>
              </a:rPr>
              <a:t>। </a:t>
            </a:r>
            <a:r>
              <a:rPr b="1" sz="2900" lang="en-US">
                <a:solidFill>
                  <a:srgbClr val="000000"/>
                </a:solidFill>
              </a:rPr>
              <a:t>প</a:t>
            </a:r>
            <a:r>
              <a:rPr b="1" sz="2900" lang="en-US">
                <a:solidFill>
                  <a:srgbClr val="000000"/>
                </a:solidFill>
              </a:rPr>
              <a:t>ৃ</a:t>
            </a:r>
            <a:r>
              <a:rPr b="1" sz="2900" lang="en-US">
                <a:solidFill>
                  <a:srgbClr val="000000"/>
                </a:solidFill>
              </a:rPr>
              <a:t>থিবীতে</a:t>
            </a:r>
            <a:r>
              <a:rPr b="1" sz="2900" lang="en-US">
                <a:solidFill>
                  <a:srgbClr val="000000"/>
                </a:solidFill>
              </a:rPr>
              <a:t> </a:t>
            </a:r>
            <a:r>
              <a:rPr b="1" sz="2900" lang="en-US">
                <a:solidFill>
                  <a:srgbClr val="000000"/>
                </a:solidFill>
              </a:rPr>
              <a:t>ন</a:t>
            </a:r>
            <a:r>
              <a:rPr b="1" sz="2900" lang="en-US">
                <a:solidFill>
                  <a:srgbClr val="000000"/>
                </a:solidFill>
              </a:rPr>
              <a:t>া</a:t>
            </a:r>
            <a:r>
              <a:rPr b="1" sz="2900" lang="en-US">
                <a:solidFill>
                  <a:srgbClr val="000000"/>
                </a:solidFill>
              </a:rPr>
              <a:t>ন</a:t>
            </a:r>
            <a:r>
              <a:rPr b="1" sz="2900" lang="en-US">
                <a:solidFill>
                  <a:srgbClr val="000000"/>
                </a:solidFill>
              </a:rPr>
              <a:t>া</a:t>
            </a:r>
            <a:r>
              <a:rPr b="1" sz="2900" lang="en-US">
                <a:solidFill>
                  <a:srgbClr val="000000"/>
                </a:solidFill>
              </a:rPr>
              <a:t> </a:t>
            </a:r>
            <a:r>
              <a:rPr b="1" sz="2900" lang="en-US">
                <a:solidFill>
                  <a:srgbClr val="000000"/>
                </a:solidFill>
              </a:rPr>
              <a:t>ব</a:t>
            </a:r>
            <a:r>
              <a:rPr b="1" sz="2900" lang="en-US">
                <a:solidFill>
                  <a:srgbClr val="000000"/>
                </a:solidFill>
              </a:rPr>
              <a:t>র</a:t>
            </a:r>
            <a:r>
              <a:rPr b="1" sz="2900" lang="en-US">
                <a:solidFill>
                  <a:srgbClr val="000000"/>
                </a:solidFill>
              </a:rPr>
              <a:t>্</a:t>
            </a:r>
            <a:r>
              <a:rPr b="1" sz="2900" lang="en-US">
                <a:solidFill>
                  <a:srgbClr val="000000"/>
                </a:solidFill>
              </a:rPr>
              <a:t>ণ</a:t>
            </a:r>
            <a:r>
              <a:rPr b="1" sz="2900" lang="en-US">
                <a:solidFill>
                  <a:srgbClr val="000000"/>
                </a:solidFill>
              </a:rPr>
              <a:t>, </a:t>
            </a:r>
            <a:r>
              <a:rPr b="1" sz="2900" lang="en-US">
                <a:solidFill>
                  <a:srgbClr val="000000"/>
                </a:solidFill>
              </a:rPr>
              <a:t>ধ</a:t>
            </a:r>
            <a:r>
              <a:rPr b="1" sz="2900" lang="en-US">
                <a:solidFill>
                  <a:srgbClr val="000000"/>
                </a:solidFill>
              </a:rPr>
              <a:t>র</a:t>
            </a:r>
            <a:r>
              <a:rPr b="1" sz="2900" lang="en-US">
                <a:solidFill>
                  <a:srgbClr val="000000"/>
                </a:solidFill>
              </a:rPr>
              <a:t>্</a:t>
            </a:r>
            <a:r>
              <a:rPr b="1" sz="2900" lang="en-US">
                <a:solidFill>
                  <a:srgbClr val="000000"/>
                </a:solidFill>
              </a:rPr>
              <a:t>ম</a:t>
            </a:r>
            <a:r>
              <a:rPr b="1" sz="2900" lang="en-US">
                <a:solidFill>
                  <a:srgbClr val="000000"/>
                </a:solidFill>
              </a:rPr>
              <a:t>, </a:t>
            </a:r>
            <a:r>
              <a:rPr b="1" sz="2900" lang="en-US">
                <a:solidFill>
                  <a:srgbClr val="000000"/>
                </a:solidFill>
              </a:rPr>
              <a:t>গ</a:t>
            </a:r>
            <a:r>
              <a:rPr b="1" sz="2900" lang="en-US">
                <a:solidFill>
                  <a:srgbClr val="000000"/>
                </a:solidFill>
              </a:rPr>
              <a:t>ো</a:t>
            </a:r>
            <a:r>
              <a:rPr b="1" sz="2900" lang="en-US">
                <a:solidFill>
                  <a:srgbClr val="000000"/>
                </a:solidFill>
              </a:rPr>
              <a:t>ত</a:t>
            </a:r>
            <a:r>
              <a:rPr b="1" sz="2900" lang="en-US">
                <a:solidFill>
                  <a:srgbClr val="000000"/>
                </a:solidFill>
              </a:rPr>
              <a:t>্</a:t>
            </a:r>
            <a:r>
              <a:rPr b="1" sz="2900" lang="en-US">
                <a:solidFill>
                  <a:srgbClr val="000000"/>
                </a:solidFill>
              </a:rPr>
              <a:t>র</a:t>
            </a:r>
            <a:r>
              <a:rPr b="1" sz="2900" lang="en-US">
                <a:solidFill>
                  <a:srgbClr val="000000"/>
                </a:solidFill>
              </a:rPr>
              <a:t> </a:t>
            </a:r>
            <a:r>
              <a:rPr b="1" sz="2900" lang="en-US">
                <a:solidFill>
                  <a:srgbClr val="000000"/>
                </a:solidFill>
              </a:rPr>
              <a:t>আ</a:t>
            </a:r>
            <a:r>
              <a:rPr b="1" sz="2900" lang="en-US">
                <a:solidFill>
                  <a:srgbClr val="000000"/>
                </a:solidFill>
              </a:rPr>
              <a:t>ছ</a:t>
            </a:r>
            <a:r>
              <a:rPr b="1" sz="2900" lang="en-US">
                <a:solidFill>
                  <a:srgbClr val="000000"/>
                </a:solidFill>
              </a:rPr>
              <a:t>ে</a:t>
            </a:r>
            <a:r>
              <a:rPr b="1" sz="2900" lang="en-US">
                <a:solidFill>
                  <a:srgbClr val="000000"/>
                </a:solidFill>
              </a:rPr>
              <a:t>।</a:t>
            </a:r>
            <a:r>
              <a:rPr b="1" sz="2900" lang="en-US">
                <a:solidFill>
                  <a:srgbClr val="000000"/>
                </a:solidFill>
              </a:rPr>
              <a:t>ব</a:t>
            </a:r>
            <a:r>
              <a:rPr b="1" sz="2900" lang="en-US">
                <a:solidFill>
                  <a:srgbClr val="000000"/>
                </a:solidFill>
              </a:rPr>
              <a:t>ি</a:t>
            </a:r>
            <a:r>
              <a:rPr b="1" sz="2900" lang="en-US">
                <a:solidFill>
                  <a:srgbClr val="000000"/>
                </a:solidFill>
              </a:rPr>
              <a:t>ভ</a:t>
            </a:r>
            <a:r>
              <a:rPr b="1" sz="2900" lang="en-US">
                <a:solidFill>
                  <a:srgbClr val="000000"/>
                </a:solidFill>
              </a:rPr>
              <a:t>ি</a:t>
            </a:r>
            <a:r>
              <a:rPr b="1" sz="2900" lang="en-US">
                <a:solidFill>
                  <a:srgbClr val="000000"/>
                </a:solidFill>
              </a:rPr>
              <a:t>ন্ন</a:t>
            </a:r>
            <a:r>
              <a:rPr b="1" sz="2900" lang="en-US">
                <a:solidFill>
                  <a:srgbClr val="000000"/>
                </a:solidFill>
              </a:rPr>
              <a:t> </a:t>
            </a:r>
            <a:r>
              <a:rPr b="1" sz="2900" lang="en-US">
                <a:solidFill>
                  <a:srgbClr val="000000"/>
                </a:solidFill>
              </a:rPr>
              <a:t>ধ</a:t>
            </a:r>
            <a:r>
              <a:rPr b="1" sz="2900" lang="en-US">
                <a:solidFill>
                  <a:srgbClr val="000000"/>
                </a:solidFill>
              </a:rPr>
              <a:t>র</a:t>
            </a:r>
            <a:r>
              <a:rPr b="1" sz="2900" lang="en-US">
                <a:solidFill>
                  <a:srgbClr val="000000"/>
                </a:solidFill>
              </a:rPr>
              <a:t>্</a:t>
            </a:r>
            <a:r>
              <a:rPr b="1" sz="2900" lang="en-US">
                <a:solidFill>
                  <a:srgbClr val="000000"/>
                </a:solidFill>
              </a:rPr>
              <a:t>ম</a:t>
            </a:r>
            <a:r>
              <a:rPr b="1" sz="2900" lang="en-US">
                <a:solidFill>
                  <a:srgbClr val="000000"/>
                </a:solidFill>
              </a:rPr>
              <a:t>ে</a:t>
            </a:r>
            <a:r>
              <a:rPr b="1" sz="2900" lang="en-US">
                <a:solidFill>
                  <a:srgbClr val="000000"/>
                </a:solidFill>
              </a:rPr>
              <a:t>র</a:t>
            </a:r>
            <a:r>
              <a:rPr b="1" sz="2900" lang="en-US">
                <a:solidFill>
                  <a:srgbClr val="000000"/>
                </a:solidFill>
              </a:rPr>
              <a:t> </a:t>
            </a:r>
            <a:r>
              <a:rPr b="1" sz="2900" lang="en-US">
                <a:solidFill>
                  <a:srgbClr val="000000"/>
                </a:solidFill>
              </a:rPr>
              <a:t>জ</a:t>
            </a:r>
            <a:r>
              <a:rPr b="1" sz="2900" lang="en-US">
                <a:solidFill>
                  <a:srgbClr val="000000"/>
                </a:solidFill>
              </a:rPr>
              <a:t>ন</a:t>
            </a:r>
            <a:r>
              <a:rPr b="1" sz="2900" lang="en-US">
                <a:solidFill>
                  <a:srgbClr val="000000"/>
                </a:solidFill>
              </a:rPr>
              <a:t>্য</a:t>
            </a:r>
            <a:r>
              <a:rPr b="1" sz="2900" lang="en-US">
                <a:solidFill>
                  <a:srgbClr val="000000"/>
                </a:solidFill>
              </a:rPr>
              <a:t> </a:t>
            </a:r>
            <a:r>
              <a:rPr b="1" sz="2900" lang="en-US">
                <a:solidFill>
                  <a:srgbClr val="000000"/>
                </a:solidFill>
              </a:rPr>
              <a:t>প</a:t>
            </a:r>
            <a:r>
              <a:rPr b="1" sz="2900" lang="en-US">
                <a:solidFill>
                  <a:srgbClr val="000000"/>
                </a:solidFill>
              </a:rPr>
              <a:t>ৃ</a:t>
            </a:r>
            <a:r>
              <a:rPr b="1" sz="2900" lang="en-US">
                <a:solidFill>
                  <a:srgbClr val="000000"/>
                </a:solidFill>
              </a:rPr>
              <a:t>থ</a:t>
            </a:r>
            <a:r>
              <a:rPr b="1" sz="2900" lang="en-US">
                <a:solidFill>
                  <a:srgbClr val="000000"/>
                </a:solidFill>
              </a:rPr>
              <a:t>ক</a:t>
            </a:r>
            <a:r>
              <a:rPr b="1" sz="2900" lang="en-US">
                <a:solidFill>
                  <a:srgbClr val="000000"/>
                </a:solidFill>
              </a:rPr>
              <a:t> </a:t>
            </a:r>
            <a:r>
              <a:rPr b="1" sz="2900" lang="en-US">
                <a:solidFill>
                  <a:srgbClr val="000000"/>
                </a:solidFill>
              </a:rPr>
              <a:t>প</a:t>
            </a:r>
            <a:r>
              <a:rPr b="1" sz="2900" lang="en-US">
                <a:solidFill>
                  <a:srgbClr val="000000"/>
                </a:solidFill>
              </a:rPr>
              <a:t>ৃ</a:t>
            </a:r>
            <a:r>
              <a:rPr b="1" sz="2900" lang="en-US">
                <a:solidFill>
                  <a:srgbClr val="000000"/>
                </a:solidFill>
              </a:rPr>
              <a:t>থ</a:t>
            </a:r>
            <a:r>
              <a:rPr b="1" sz="2900" lang="en-US">
                <a:solidFill>
                  <a:srgbClr val="000000"/>
                </a:solidFill>
              </a:rPr>
              <a:t>ক</a:t>
            </a:r>
            <a:r>
              <a:rPr b="1" sz="2900" lang="en-US">
                <a:solidFill>
                  <a:srgbClr val="000000"/>
                </a:solidFill>
              </a:rPr>
              <a:t> </a:t>
            </a:r>
            <a:r>
              <a:rPr b="1" sz="2900" lang="en-US">
                <a:solidFill>
                  <a:srgbClr val="000000"/>
                </a:solidFill>
              </a:rPr>
              <a:t>ধ</a:t>
            </a:r>
            <a:r>
              <a:rPr b="1" sz="2900" lang="en-US">
                <a:solidFill>
                  <a:srgbClr val="000000"/>
                </a:solidFill>
              </a:rPr>
              <a:t>র</a:t>
            </a:r>
            <a:r>
              <a:rPr b="1" sz="2900" lang="en-US">
                <a:solidFill>
                  <a:srgbClr val="000000"/>
                </a:solidFill>
              </a:rPr>
              <a:t>্</a:t>
            </a:r>
            <a:r>
              <a:rPr b="1" sz="2900" lang="en-US">
                <a:solidFill>
                  <a:srgbClr val="000000"/>
                </a:solidFill>
              </a:rPr>
              <a:t>ম</a:t>
            </a:r>
            <a:r>
              <a:rPr b="1" sz="2900" lang="en-US">
                <a:solidFill>
                  <a:srgbClr val="000000"/>
                </a:solidFill>
              </a:rPr>
              <a:t>গ</a:t>
            </a:r>
            <a:r>
              <a:rPr b="1" sz="2900" lang="en-US">
                <a:solidFill>
                  <a:srgbClr val="000000"/>
                </a:solidFill>
              </a:rPr>
              <a:t>্</a:t>
            </a:r>
            <a:r>
              <a:rPr b="1" sz="2900" lang="en-US">
                <a:solidFill>
                  <a:srgbClr val="000000"/>
                </a:solidFill>
              </a:rPr>
              <a:t>রন্থ</a:t>
            </a:r>
            <a:r>
              <a:rPr b="1" sz="2900" lang="en-US">
                <a:solidFill>
                  <a:srgbClr val="000000"/>
                </a:solidFill>
              </a:rPr>
              <a:t>ও</a:t>
            </a:r>
            <a:r>
              <a:rPr b="1" sz="2900" lang="en-US">
                <a:solidFill>
                  <a:srgbClr val="000000"/>
                </a:solidFill>
              </a:rPr>
              <a:t> </a:t>
            </a:r>
            <a:r>
              <a:rPr b="1" sz="2900" lang="en-US">
                <a:solidFill>
                  <a:srgbClr val="000000"/>
                </a:solidFill>
              </a:rPr>
              <a:t>আ</a:t>
            </a:r>
            <a:r>
              <a:rPr b="1" sz="2900" lang="en-US">
                <a:solidFill>
                  <a:srgbClr val="000000"/>
                </a:solidFill>
              </a:rPr>
              <a:t>ছ</a:t>
            </a:r>
            <a:r>
              <a:rPr b="1" sz="2900" lang="en-US">
                <a:solidFill>
                  <a:srgbClr val="000000"/>
                </a:solidFill>
              </a:rPr>
              <a:t>ে</a:t>
            </a:r>
            <a:r>
              <a:rPr b="1" sz="2900" lang="en-US">
                <a:solidFill>
                  <a:srgbClr val="000000"/>
                </a:solidFill>
              </a:rPr>
              <a:t>।</a:t>
            </a:r>
            <a:r>
              <a:rPr b="1" sz="2900" lang="en-US">
                <a:solidFill>
                  <a:srgbClr val="000000"/>
                </a:solidFill>
              </a:rPr>
              <a:t>ম</a:t>
            </a:r>
            <a:r>
              <a:rPr b="1" sz="2900" lang="en-US">
                <a:solidFill>
                  <a:srgbClr val="000000"/>
                </a:solidFill>
              </a:rPr>
              <a:t>া</a:t>
            </a:r>
            <a:r>
              <a:rPr b="1" sz="2900" lang="en-US">
                <a:solidFill>
                  <a:srgbClr val="000000"/>
                </a:solidFill>
              </a:rPr>
              <a:t>ন</a:t>
            </a:r>
            <a:r>
              <a:rPr b="1" sz="2900" lang="en-US">
                <a:solidFill>
                  <a:srgbClr val="000000"/>
                </a:solidFill>
              </a:rPr>
              <a:t>ুষ</a:t>
            </a:r>
            <a:r>
              <a:rPr b="1" sz="2900" lang="en-US">
                <a:solidFill>
                  <a:srgbClr val="000000"/>
                </a:solidFill>
              </a:rPr>
              <a:t> </a:t>
            </a:r>
            <a:r>
              <a:rPr b="1" sz="2900" lang="en-US">
                <a:solidFill>
                  <a:srgbClr val="000000"/>
                </a:solidFill>
              </a:rPr>
              <a:t>ধ</a:t>
            </a:r>
            <a:r>
              <a:rPr b="1" sz="2900" lang="en-US">
                <a:solidFill>
                  <a:srgbClr val="000000"/>
                </a:solidFill>
              </a:rPr>
              <a:t>র</a:t>
            </a:r>
            <a:r>
              <a:rPr b="1" sz="2900" lang="en-US">
                <a:solidFill>
                  <a:srgbClr val="000000"/>
                </a:solidFill>
              </a:rPr>
              <a:t>্</a:t>
            </a:r>
            <a:r>
              <a:rPr b="1" sz="2900" lang="en-US">
                <a:solidFill>
                  <a:srgbClr val="000000"/>
                </a:solidFill>
              </a:rPr>
              <a:t>ম</a:t>
            </a:r>
            <a:r>
              <a:rPr b="1" sz="2900" lang="en-US">
                <a:solidFill>
                  <a:srgbClr val="000000"/>
                </a:solidFill>
              </a:rPr>
              <a:t>গ</a:t>
            </a:r>
            <a:r>
              <a:rPr b="1" sz="2900" lang="en-US">
                <a:solidFill>
                  <a:srgbClr val="000000"/>
                </a:solidFill>
              </a:rPr>
              <a:t>্রন্থ</a:t>
            </a:r>
            <a:r>
              <a:rPr b="1" sz="2900" lang="en-US">
                <a:solidFill>
                  <a:srgbClr val="000000"/>
                </a:solidFill>
              </a:rPr>
              <a:t>গ</a:t>
            </a:r>
            <a:r>
              <a:rPr b="1" sz="2900" lang="en-US">
                <a:solidFill>
                  <a:srgbClr val="000000"/>
                </a:solidFill>
              </a:rPr>
              <a:t>ু</a:t>
            </a:r>
            <a:r>
              <a:rPr b="1" sz="2900" lang="en-US">
                <a:solidFill>
                  <a:srgbClr val="000000"/>
                </a:solidFill>
              </a:rPr>
              <a:t>ল</a:t>
            </a:r>
            <a:r>
              <a:rPr b="1" sz="2900" lang="en-US">
                <a:solidFill>
                  <a:srgbClr val="000000"/>
                </a:solidFill>
              </a:rPr>
              <a:t>ো</a:t>
            </a:r>
            <a:r>
              <a:rPr b="1" sz="2900" lang="en-US">
                <a:solidFill>
                  <a:srgbClr val="000000"/>
                </a:solidFill>
              </a:rPr>
              <a:t>ক</a:t>
            </a:r>
            <a:r>
              <a:rPr b="1" sz="2900" lang="en-US">
                <a:solidFill>
                  <a:srgbClr val="000000"/>
                </a:solidFill>
              </a:rPr>
              <a:t>ে</a:t>
            </a:r>
            <a:r>
              <a:rPr b="1" sz="2900" lang="en-US">
                <a:solidFill>
                  <a:srgbClr val="000000"/>
                </a:solidFill>
              </a:rPr>
              <a:t> </a:t>
            </a:r>
            <a:r>
              <a:rPr b="1" sz="2900" lang="en-US">
                <a:solidFill>
                  <a:srgbClr val="000000"/>
                </a:solidFill>
              </a:rPr>
              <a:t>খ</a:t>
            </a:r>
            <a:r>
              <a:rPr b="1" sz="2900" lang="en-US">
                <a:solidFill>
                  <a:srgbClr val="000000"/>
                </a:solidFill>
              </a:rPr>
              <a:t>ু</a:t>
            </a:r>
            <a:r>
              <a:rPr b="1" sz="2900" lang="en-US">
                <a:solidFill>
                  <a:srgbClr val="000000"/>
                </a:solidFill>
              </a:rPr>
              <a:t>ব</a:t>
            </a:r>
            <a:r>
              <a:rPr b="1" sz="2900" lang="en-US">
                <a:solidFill>
                  <a:srgbClr val="000000"/>
                </a:solidFill>
              </a:rPr>
              <a:t>ই</a:t>
            </a:r>
            <a:r>
              <a:rPr b="1" sz="2900" lang="en-US">
                <a:solidFill>
                  <a:srgbClr val="000000"/>
                </a:solidFill>
              </a:rPr>
              <a:t> </a:t>
            </a:r>
            <a:r>
              <a:rPr b="1" sz="2900" lang="en-US">
                <a:solidFill>
                  <a:srgbClr val="000000"/>
                </a:solidFill>
              </a:rPr>
              <a:t>শ</a:t>
            </a:r>
            <a:r>
              <a:rPr b="1" sz="2900" lang="en-US">
                <a:solidFill>
                  <a:srgbClr val="000000"/>
                </a:solidFill>
              </a:rPr>
              <a:t>্</a:t>
            </a:r>
            <a:r>
              <a:rPr b="1" sz="2900" lang="en-US">
                <a:solidFill>
                  <a:srgbClr val="000000"/>
                </a:solidFill>
              </a:rPr>
              <a:t>র</a:t>
            </a:r>
            <a:r>
              <a:rPr b="1" sz="2900" lang="en-US">
                <a:solidFill>
                  <a:srgbClr val="000000"/>
                </a:solidFill>
              </a:rPr>
              <a:t>দ</a:t>
            </a:r>
            <a:r>
              <a:rPr b="1" sz="2900" lang="en-US">
                <a:solidFill>
                  <a:srgbClr val="000000"/>
                </a:solidFill>
              </a:rPr>
              <a:t>্ধা</a:t>
            </a:r>
            <a:r>
              <a:rPr b="1" sz="2900" lang="en-US">
                <a:solidFill>
                  <a:srgbClr val="000000"/>
                </a:solidFill>
              </a:rPr>
              <a:t> </a:t>
            </a:r>
            <a:r>
              <a:rPr b="1" sz="2900" lang="en-US">
                <a:solidFill>
                  <a:srgbClr val="000000"/>
                </a:solidFill>
              </a:rPr>
              <a:t>ক</a:t>
            </a:r>
            <a:r>
              <a:rPr b="1" sz="2900" lang="en-US">
                <a:solidFill>
                  <a:srgbClr val="000000"/>
                </a:solidFill>
              </a:rPr>
              <a:t>রে</a:t>
            </a:r>
            <a:r>
              <a:rPr b="1" sz="2900" lang="en-US">
                <a:solidFill>
                  <a:srgbClr val="000000"/>
                </a:solidFill>
              </a:rPr>
              <a:t>,</a:t>
            </a:r>
            <a:r>
              <a:rPr b="1" sz="2900" lang="en-US">
                <a:solidFill>
                  <a:srgbClr val="000000"/>
                </a:solidFill>
              </a:rPr>
              <a:t>ধ</a:t>
            </a:r>
            <a:r>
              <a:rPr b="1" sz="2900" lang="en-US">
                <a:solidFill>
                  <a:srgbClr val="000000"/>
                </a:solidFill>
              </a:rPr>
              <a:t>র</a:t>
            </a:r>
            <a:r>
              <a:rPr b="1" sz="2900" lang="en-US">
                <a:solidFill>
                  <a:srgbClr val="000000"/>
                </a:solidFill>
              </a:rPr>
              <a:t>্</a:t>
            </a:r>
            <a:r>
              <a:rPr b="1" sz="2900" lang="en-US">
                <a:solidFill>
                  <a:srgbClr val="000000"/>
                </a:solidFill>
              </a:rPr>
              <a:t>ম</a:t>
            </a:r>
            <a:r>
              <a:rPr b="1" sz="2900" lang="en-US">
                <a:solidFill>
                  <a:srgbClr val="000000"/>
                </a:solidFill>
              </a:rPr>
              <a:t>ের</a:t>
            </a:r>
            <a:r>
              <a:rPr b="1" sz="2900" lang="en-US">
                <a:solidFill>
                  <a:srgbClr val="000000"/>
                </a:solidFill>
              </a:rPr>
              <a:t> </a:t>
            </a:r>
            <a:r>
              <a:rPr b="1" sz="2900" lang="en-US">
                <a:solidFill>
                  <a:srgbClr val="000000"/>
                </a:solidFill>
              </a:rPr>
              <a:t>জ</a:t>
            </a:r>
            <a:r>
              <a:rPr b="1" sz="2900" lang="en-US">
                <a:solidFill>
                  <a:srgbClr val="000000"/>
                </a:solidFill>
              </a:rPr>
              <a:t>ন</a:t>
            </a:r>
            <a:r>
              <a:rPr b="1" sz="2900" lang="en-US">
                <a:solidFill>
                  <a:srgbClr val="000000"/>
                </a:solidFill>
              </a:rPr>
              <a:t>্য</a:t>
            </a:r>
            <a:r>
              <a:rPr b="1" sz="2900" lang="en-US">
                <a:solidFill>
                  <a:srgbClr val="000000"/>
                </a:solidFill>
              </a:rPr>
              <a:t> </a:t>
            </a:r>
            <a:r>
              <a:rPr b="1" sz="2900" lang="en-US">
                <a:solidFill>
                  <a:srgbClr val="000000"/>
                </a:solidFill>
              </a:rPr>
              <a:t>জ</a:t>
            </a:r>
            <a:r>
              <a:rPr b="1" sz="2900" lang="en-US">
                <a:solidFill>
                  <a:srgbClr val="000000"/>
                </a:solidFill>
              </a:rPr>
              <a:t>ী</a:t>
            </a:r>
            <a:r>
              <a:rPr b="1" sz="2900" lang="en-US">
                <a:solidFill>
                  <a:srgbClr val="000000"/>
                </a:solidFill>
              </a:rPr>
              <a:t>ব</a:t>
            </a:r>
            <a:r>
              <a:rPr b="1" sz="2900" lang="en-US">
                <a:solidFill>
                  <a:srgbClr val="000000"/>
                </a:solidFill>
              </a:rPr>
              <a:t>ন</a:t>
            </a:r>
            <a:r>
              <a:rPr b="1" sz="2900" lang="en-US">
                <a:solidFill>
                  <a:srgbClr val="000000"/>
                </a:solidFill>
              </a:rPr>
              <a:t>ব</a:t>
            </a:r>
            <a:r>
              <a:rPr b="1" sz="2900" lang="en-US">
                <a:solidFill>
                  <a:srgbClr val="000000"/>
                </a:solidFill>
              </a:rPr>
              <a:t>া</a:t>
            </a:r>
            <a:r>
              <a:rPr b="1" sz="2900" lang="en-US">
                <a:solidFill>
                  <a:srgbClr val="000000"/>
                </a:solidFill>
              </a:rPr>
              <a:t>জি</a:t>
            </a:r>
            <a:r>
              <a:rPr b="1" sz="2900" lang="en-US">
                <a:solidFill>
                  <a:srgbClr val="000000"/>
                </a:solidFill>
              </a:rPr>
              <a:t>ও</a:t>
            </a:r>
            <a:r>
              <a:rPr b="1" sz="2900" lang="en-US">
                <a:solidFill>
                  <a:srgbClr val="000000"/>
                </a:solidFill>
              </a:rPr>
              <a:t> </a:t>
            </a:r>
            <a:r>
              <a:rPr b="1" sz="2900" lang="en-US">
                <a:solidFill>
                  <a:srgbClr val="000000"/>
                </a:solidFill>
              </a:rPr>
              <a:t>র</a:t>
            </a:r>
            <a:r>
              <a:rPr b="1" sz="2900" lang="en-US">
                <a:solidFill>
                  <a:srgbClr val="000000"/>
                </a:solidFill>
              </a:rPr>
              <a:t>া</a:t>
            </a:r>
            <a:r>
              <a:rPr b="1" sz="2900" lang="en-US">
                <a:solidFill>
                  <a:srgbClr val="000000"/>
                </a:solidFill>
              </a:rPr>
              <a:t>খ</a:t>
            </a:r>
            <a:r>
              <a:rPr b="1" sz="2900" lang="en-US">
                <a:solidFill>
                  <a:srgbClr val="000000"/>
                </a:solidFill>
              </a:rPr>
              <a:t>ে</a:t>
            </a:r>
            <a:r>
              <a:rPr b="1" sz="2900" lang="en-US">
                <a:solidFill>
                  <a:srgbClr val="000000"/>
                </a:solidFill>
              </a:rPr>
              <a:t>।</a:t>
            </a:r>
            <a:r>
              <a:rPr b="1" sz="2900" lang="en-US">
                <a:solidFill>
                  <a:srgbClr val="000000"/>
                </a:solidFill>
              </a:rPr>
              <a:t>ক</a:t>
            </a:r>
            <a:r>
              <a:rPr b="1" sz="2900" lang="en-US">
                <a:solidFill>
                  <a:srgbClr val="000000"/>
                </a:solidFill>
              </a:rPr>
              <a:t>ি</a:t>
            </a:r>
            <a:r>
              <a:rPr b="1" sz="2900" lang="en-US">
                <a:solidFill>
                  <a:srgbClr val="000000"/>
                </a:solidFill>
              </a:rPr>
              <a:t>ন</a:t>
            </a:r>
            <a:r>
              <a:rPr b="1" sz="2900" lang="en-US">
                <a:solidFill>
                  <a:srgbClr val="000000"/>
                </a:solidFill>
              </a:rPr>
              <a:t>্তু</a:t>
            </a:r>
            <a:r>
              <a:rPr b="1" sz="2900" lang="en-US">
                <a:solidFill>
                  <a:srgbClr val="000000"/>
                </a:solidFill>
              </a:rPr>
              <a:t> </a:t>
            </a:r>
            <a:r>
              <a:rPr b="1" sz="2900" lang="en-US">
                <a:solidFill>
                  <a:srgbClr val="000000"/>
                </a:solidFill>
              </a:rPr>
              <a:t>ন</a:t>
            </a:r>
            <a:r>
              <a:rPr b="1" sz="2900" lang="en-US">
                <a:solidFill>
                  <a:srgbClr val="000000"/>
                </a:solidFill>
              </a:rPr>
              <a:t>ি</a:t>
            </a:r>
            <a:r>
              <a:rPr b="1" sz="2900" lang="en-US">
                <a:solidFill>
                  <a:srgbClr val="000000"/>
                </a:solidFill>
              </a:rPr>
              <a:t>র</a:t>
            </a:r>
            <a:r>
              <a:rPr b="1" sz="2900" lang="en-US">
                <a:solidFill>
                  <a:srgbClr val="000000"/>
                </a:solidFill>
              </a:rPr>
              <a:t>ন</a:t>
            </a:r>
            <a:r>
              <a:rPr b="1" sz="2900" lang="en-US">
                <a:solidFill>
                  <a:srgbClr val="000000"/>
                </a:solidFill>
              </a:rPr>
              <a:t>্</a:t>
            </a:r>
            <a:r>
              <a:rPr b="1" sz="2900" lang="en-US">
                <a:solidFill>
                  <a:srgbClr val="000000"/>
                </a:solidFill>
              </a:rPr>
              <a:t>ন</a:t>
            </a:r>
            <a:r>
              <a:rPr b="1" sz="2900" lang="en-US">
                <a:solidFill>
                  <a:srgbClr val="000000"/>
                </a:solidFill>
              </a:rPr>
              <a:t> </a:t>
            </a:r>
            <a:r>
              <a:rPr b="1" sz="2900" lang="en-US">
                <a:solidFill>
                  <a:srgbClr val="000000"/>
                </a:solidFill>
              </a:rPr>
              <a:t>অ</a:t>
            </a:r>
            <a:r>
              <a:rPr b="1" sz="2900" lang="en-US">
                <a:solidFill>
                  <a:srgbClr val="000000"/>
                </a:solidFill>
              </a:rPr>
              <a:t>স</a:t>
            </a:r>
            <a:r>
              <a:rPr b="1" sz="2900" lang="en-US">
                <a:solidFill>
                  <a:srgbClr val="000000"/>
                </a:solidFill>
              </a:rPr>
              <a:t>হ</a:t>
            </a:r>
            <a:r>
              <a:rPr b="1" sz="2900" lang="en-US">
                <a:solidFill>
                  <a:srgbClr val="000000"/>
                </a:solidFill>
              </a:rPr>
              <a:t>া</a:t>
            </a:r>
            <a:r>
              <a:rPr b="1" sz="2900" lang="en-US">
                <a:solidFill>
                  <a:srgbClr val="000000"/>
                </a:solidFill>
              </a:rPr>
              <a:t>য়</a:t>
            </a:r>
            <a:r>
              <a:rPr b="1" sz="2900" lang="en-US">
                <a:solidFill>
                  <a:srgbClr val="000000"/>
                </a:solidFill>
              </a:rPr>
              <a:t>ক</a:t>
            </a:r>
            <a:r>
              <a:rPr b="1" sz="2900" lang="en-US">
                <a:solidFill>
                  <a:srgbClr val="000000"/>
                </a:solidFill>
              </a:rPr>
              <a:t>ে</a:t>
            </a:r>
            <a:r>
              <a:rPr b="1" sz="2900" lang="en-US">
                <a:solidFill>
                  <a:srgbClr val="000000"/>
                </a:solidFill>
              </a:rPr>
              <a:t> </a:t>
            </a:r>
            <a:r>
              <a:rPr b="1" sz="2900" lang="en-US">
                <a:solidFill>
                  <a:srgbClr val="000000"/>
                </a:solidFill>
              </a:rPr>
              <a:t>অ</a:t>
            </a:r>
            <a:r>
              <a:rPr b="1" sz="2900" lang="en-US">
                <a:solidFill>
                  <a:srgbClr val="000000"/>
                </a:solidFill>
              </a:rPr>
              <a:t>ন</a:t>
            </a:r>
            <a:r>
              <a:rPr b="1" sz="2900" lang="en-US">
                <a:solidFill>
                  <a:srgbClr val="000000"/>
                </a:solidFill>
              </a:rPr>
              <a:t>ে</a:t>
            </a:r>
            <a:r>
              <a:rPr b="1" sz="2900" lang="en-US">
                <a:solidFill>
                  <a:srgbClr val="000000"/>
                </a:solidFill>
              </a:rPr>
              <a:t>ক</a:t>
            </a:r>
            <a:r>
              <a:rPr b="1" sz="2900" lang="en-US">
                <a:solidFill>
                  <a:srgbClr val="000000"/>
                </a:solidFill>
              </a:rPr>
              <a:t> </a:t>
            </a:r>
            <a:r>
              <a:rPr b="1" sz="2900" lang="en-US">
                <a:solidFill>
                  <a:srgbClr val="000000"/>
                </a:solidFill>
              </a:rPr>
              <a:t>স</a:t>
            </a:r>
            <a:r>
              <a:rPr b="1" sz="2900" lang="en-US">
                <a:solidFill>
                  <a:srgbClr val="000000"/>
                </a:solidFill>
              </a:rPr>
              <a:t>ম</a:t>
            </a:r>
            <a:r>
              <a:rPr b="1" sz="2900" lang="en-US">
                <a:solidFill>
                  <a:srgbClr val="000000"/>
                </a:solidFill>
              </a:rPr>
              <a:t>য়</a:t>
            </a:r>
            <a:r>
              <a:rPr b="1" sz="2900" lang="en-US">
                <a:solidFill>
                  <a:srgbClr val="000000"/>
                </a:solidFill>
              </a:rPr>
              <a:t> </a:t>
            </a:r>
            <a:r>
              <a:rPr b="1" sz="2900" lang="en-US">
                <a:solidFill>
                  <a:srgbClr val="000000"/>
                </a:solidFill>
              </a:rPr>
              <a:t>ত</a:t>
            </a:r>
            <a:r>
              <a:rPr b="1" sz="2900" lang="en-US">
                <a:solidFill>
                  <a:srgbClr val="000000"/>
                </a:solidFill>
              </a:rPr>
              <a:t>া</a:t>
            </a:r>
            <a:r>
              <a:rPr b="1" sz="2900" lang="en-US">
                <a:solidFill>
                  <a:srgbClr val="000000"/>
                </a:solidFill>
              </a:rPr>
              <a:t>র</a:t>
            </a:r>
            <a:r>
              <a:rPr b="1" sz="2900" lang="en-US">
                <a:solidFill>
                  <a:srgbClr val="000000"/>
                </a:solidFill>
              </a:rPr>
              <a:t>া</a:t>
            </a:r>
            <a:r>
              <a:rPr b="1" sz="2900" lang="en-US">
                <a:solidFill>
                  <a:srgbClr val="000000"/>
                </a:solidFill>
              </a:rPr>
              <a:t> </a:t>
            </a:r>
            <a:r>
              <a:rPr b="1" sz="2900" lang="en-US">
                <a:solidFill>
                  <a:srgbClr val="000000"/>
                </a:solidFill>
              </a:rPr>
              <a:t>স</a:t>
            </a:r>
            <a:r>
              <a:rPr b="1" sz="2900" lang="en-US">
                <a:solidFill>
                  <a:srgbClr val="000000"/>
                </a:solidFill>
              </a:rPr>
              <a:t>া</a:t>
            </a:r>
            <a:r>
              <a:rPr b="1" sz="2900" lang="en-US">
                <a:solidFill>
                  <a:srgbClr val="000000"/>
                </a:solidFill>
              </a:rPr>
              <a:t>ম</a:t>
            </a:r>
            <a:r>
              <a:rPr b="1" sz="2900" lang="en-US">
                <a:solidFill>
                  <a:srgbClr val="000000"/>
                </a:solidFill>
              </a:rPr>
              <a:t>র</a:t>
            </a:r>
            <a:r>
              <a:rPr b="1" sz="2900" lang="en-US">
                <a:solidFill>
                  <a:srgbClr val="000000"/>
                </a:solidFill>
              </a:rPr>
              <a:t>্থ্য</a:t>
            </a:r>
            <a:r>
              <a:rPr b="1" sz="2900" lang="en-US">
                <a:solidFill>
                  <a:srgbClr val="000000"/>
                </a:solidFill>
              </a:rPr>
              <a:t> </a:t>
            </a:r>
            <a:r>
              <a:rPr b="1" sz="2900" lang="en-US">
                <a:solidFill>
                  <a:srgbClr val="000000"/>
                </a:solidFill>
              </a:rPr>
              <a:t>থ</a:t>
            </a:r>
            <a:r>
              <a:rPr b="1" sz="2900" lang="en-US">
                <a:solidFill>
                  <a:srgbClr val="000000"/>
                </a:solidFill>
              </a:rPr>
              <a:t>া</a:t>
            </a:r>
            <a:r>
              <a:rPr b="1" sz="2900" lang="en-US">
                <a:solidFill>
                  <a:srgbClr val="000000"/>
                </a:solidFill>
              </a:rPr>
              <a:t>ক</a:t>
            </a:r>
            <a:r>
              <a:rPr b="1" sz="2900" lang="en-US">
                <a:solidFill>
                  <a:srgbClr val="000000"/>
                </a:solidFill>
              </a:rPr>
              <a:t>া</a:t>
            </a:r>
            <a:r>
              <a:rPr b="1" sz="2900" lang="en-US">
                <a:solidFill>
                  <a:srgbClr val="000000"/>
                </a:solidFill>
              </a:rPr>
              <a:t>র</a:t>
            </a:r>
            <a:r>
              <a:rPr b="1" sz="2900" lang="en-US">
                <a:solidFill>
                  <a:srgbClr val="000000"/>
                </a:solidFill>
              </a:rPr>
              <a:t> </a:t>
            </a:r>
            <a:r>
              <a:rPr b="1" sz="2900" lang="en-US">
                <a:solidFill>
                  <a:srgbClr val="000000"/>
                </a:solidFill>
              </a:rPr>
              <a:t>প</a:t>
            </a:r>
            <a:r>
              <a:rPr b="1" sz="2900" lang="en-US">
                <a:solidFill>
                  <a:srgbClr val="000000"/>
                </a:solidFill>
              </a:rPr>
              <a:t>র</a:t>
            </a:r>
            <a:r>
              <a:rPr b="1" sz="2900" lang="en-US">
                <a:solidFill>
                  <a:srgbClr val="000000"/>
                </a:solidFill>
              </a:rPr>
              <a:t>ে</a:t>
            </a:r>
            <a:r>
              <a:rPr b="1" sz="2900" lang="en-US">
                <a:solidFill>
                  <a:srgbClr val="000000"/>
                </a:solidFill>
              </a:rPr>
              <a:t>ও</a:t>
            </a:r>
            <a:r>
              <a:rPr b="1" sz="2900" lang="en-US">
                <a:solidFill>
                  <a:srgbClr val="000000"/>
                </a:solidFill>
              </a:rPr>
              <a:t> </a:t>
            </a:r>
            <a:r>
              <a:rPr b="1" sz="2900" lang="en-US">
                <a:solidFill>
                  <a:srgbClr val="000000"/>
                </a:solidFill>
              </a:rPr>
              <a:t>অ</a:t>
            </a:r>
            <a:r>
              <a:rPr b="1" sz="2900" lang="en-US">
                <a:solidFill>
                  <a:srgbClr val="000000"/>
                </a:solidFill>
              </a:rPr>
              <a:t>ন</a:t>
            </a:r>
            <a:r>
              <a:rPr b="1" sz="2900" lang="en-US">
                <a:solidFill>
                  <a:srgbClr val="000000"/>
                </a:solidFill>
              </a:rPr>
              <a:t>্</a:t>
            </a:r>
            <a:r>
              <a:rPr b="1" sz="2900" lang="en-US">
                <a:solidFill>
                  <a:srgbClr val="000000"/>
                </a:solidFill>
              </a:rPr>
              <a:t>ন</a:t>
            </a:r>
            <a:r>
              <a:rPr b="1" sz="2900" lang="en-US">
                <a:solidFill>
                  <a:srgbClr val="000000"/>
                </a:solidFill>
              </a:rPr>
              <a:t> </a:t>
            </a:r>
            <a:r>
              <a:rPr b="1" sz="2900" lang="en-US">
                <a:solidFill>
                  <a:srgbClr val="000000"/>
                </a:solidFill>
              </a:rPr>
              <a:t>দ</a:t>
            </a:r>
            <a:r>
              <a:rPr b="1" sz="2900" lang="en-US">
                <a:solidFill>
                  <a:srgbClr val="000000"/>
                </a:solidFill>
              </a:rPr>
              <a:t>া</a:t>
            </a:r>
            <a:r>
              <a:rPr b="1" sz="2900" lang="en-US">
                <a:solidFill>
                  <a:srgbClr val="000000"/>
                </a:solidFill>
              </a:rPr>
              <a:t>ন</a:t>
            </a:r>
            <a:r>
              <a:rPr b="1" sz="2900" lang="en-US">
                <a:solidFill>
                  <a:srgbClr val="000000"/>
                </a:solidFill>
              </a:rPr>
              <a:t> </a:t>
            </a:r>
            <a:r>
              <a:rPr b="1" sz="2900" lang="en-US">
                <a:solidFill>
                  <a:srgbClr val="000000"/>
                </a:solidFill>
              </a:rPr>
              <a:t>ক</a:t>
            </a:r>
            <a:r>
              <a:rPr b="1" sz="2900" lang="en-US">
                <a:solidFill>
                  <a:srgbClr val="000000"/>
                </a:solidFill>
              </a:rPr>
              <a:t>র</a:t>
            </a:r>
            <a:r>
              <a:rPr b="1" sz="2900" lang="en-US">
                <a:solidFill>
                  <a:srgbClr val="000000"/>
                </a:solidFill>
              </a:rPr>
              <a:t>ে</a:t>
            </a:r>
            <a:r>
              <a:rPr b="1" sz="2900" lang="en-US">
                <a:solidFill>
                  <a:srgbClr val="000000"/>
                </a:solidFill>
              </a:rPr>
              <a:t> </a:t>
            </a:r>
            <a:r>
              <a:rPr b="1" sz="2900" lang="en-US">
                <a:solidFill>
                  <a:srgbClr val="000000"/>
                </a:solidFill>
              </a:rPr>
              <a:t>ন</a:t>
            </a:r>
            <a:r>
              <a:rPr b="1" sz="2900" lang="en-US">
                <a:solidFill>
                  <a:srgbClr val="000000"/>
                </a:solidFill>
              </a:rPr>
              <a:t>া</a:t>
            </a:r>
            <a:r>
              <a:rPr b="1" sz="2900" lang="en-US">
                <a:solidFill>
                  <a:srgbClr val="000000"/>
                </a:solidFill>
              </a:rPr>
              <a:t>।</a:t>
            </a:r>
            <a:r>
              <a:rPr b="1" sz="2900" lang="en-US">
                <a:solidFill>
                  <a:srgbClr val="000000"/>
                </a:solidFill>
              </a:rPr>
              <a:t>ম</a:t>
            </a:r>
            <a:r>
              <a:rPr b="1" sz="2900" lang="en-US">
                <a:solidFill>
                  <a:srgbClr val="000000"/>
                </a:solidFill>
              </a:rPr>
              <a:t>া</a:t>
            </a:r>
            <a:r>
              <a:rPr b="1" sz="2900" lang="en-US">
                <a:solidFill>
                  <a:srgbClr val="000000"/>
                </a:solidFill>
              </a:rPr>
              <a:t>ন</a:t>
            </a:r>
            <a:r>
              <a:rPr b="1" sz="2900" lang="en-US">
                <a:solidFill>
                  <a:srgbClr val="000000"/>
                </a:solidFill>
              </a:rPr>
              <a:t>ু</a:t>
            </a:r>
            <a:r>
              <a:rPr b="1" sz="2900" lang="en-US">
                <a:solidFill>
                  <a:srgbClr val="000000"/>
                </a:solidFill>
              </a:rPr>
              <a:t>ষ</a:t>
            </a:r>
            <a:r>
              <a:rPr b="1" sz="2900" lang="en-US">
                <a:solidFill>
                  <a:srgbClr val="000000"/>
                </a:solidFill>
              </a:rPr>
              <a:t>ে</a:t>
            </a:r>
            <a:r>
              <a:rPr b="1" sz="2900" lang="en-US">
                <a:solidFill>
                  <a:srgbClr val="000000"/>
                </a:solidFill>
              </a:rPr>
              <a:t>র</a:t>
            </a:r>
            <a:r>
              <a:rPr b="1" sz="2900" lang="en-US">
                <a:solidFill>
                  <a:srgbClr val="000000"/>
                </a:solidFill>
              </a:rPr>
              <a:t> </a:t>
            </a:r>
            <a:r>
              <a:rPr b="1" sz="2900" lang="en-US">
                <a:solidFill>
                  <a:srgbClr val="000000"/>
                </a:solidFill>
              </a:rPr>
              <a:t>চ</a:t>
            </a:r>
            <a:r>
              <a:rPr b="1" sz="2900" lang="en-US">
                <a:solidFill>
                  <a:srgbClr val="000000"/>
                </a:solidFill>
              </a:rPr>
              <a:t>ে</a:t>
            </a:r>
            <a:r>
              <a:rPr b="1" sz="2900" lang="en-US">
                <a:solidFill>
                  <a:srgbClr val="000000"/>
                </a:solidFill>
              </a:rPr>
              <a:t>য়</a:t>
            </a:r>
            <a:r>
              <a:rPr b="1" sz="2900" lang="en-US">
                <a:solidFill>
                  <a:srgbClr val="000000"/>
                </a:solidFill>
              </a:rPr>
              <a:t>ে</a:t>
            </a:r>
            <a:r>
              <a:rPr b="1" sz="2900" lang="en-US">
                <a:solidFill>
                  <a:srgbClr val="000000"/>
                </a:solidFill>
              </a:rPr>
              <a:t> </a:t>
            </a:r>
            <a:r>
              <a:rPr b="1" sz="2900" lang="en-US">
                <a:solidFill>
                  <a:srgbClr val="000000"/>
                </a:solidFill>
              </a:rPr>
              <a:t>ব</a:t>
            </a:r>
            <a:r>
              <a:rPr b="1" sz="2900" lang="en-US">
                <a:solidFill>
                  <a:srgbClr val="000000"/>
                </a:solidFill>
              </a:rPr>
              <a:t>ড়</a:t>
            </a:r>
            <a:r>
              <a:rPr b="1" sz="2900" lang="en-US">
                <a:solidFill>
                  <a:srgbClr val="000000"/>
                </a:solidFill>
              </a:rPr>
              <a:t>ো</a:t>
            </a:r>
            <a:r>
              <a:rPr b="1" sz="2900" lang="en-US">
                <a:solidFill>
                  <a:srgbClr val="000000"/>
                </a:solidFill>
              </a:rPr>
              <a:t> </a:t>
            </a:r>
            <a:r>
              <a:rPr b="1" sz="2900" lang="en-US">
                <a:solidFill>
                  <a:srgbClr val="000000"/>
                </a:solidFill>
              </a:rPr>
              <a:t>ক</a:t>
            </a:r>
            <a:r>
              <a:rPr b="1" sz="2900" lang="en-US">
                <a:solidFill>
                  <a:srgbClr val="000000"/>
                </a:solidFill>
              </a:rPr>
              <a:t>ি</a:t>
            </a:r>
            <a:r>
              <a:rPr b="1" sz="2900" lang="en-US">
                <a:solidFill>
                  <a:srgbClr val="000000"/>
                </a:solidFill>
              </a:rPr>
              <a:t>ছ</a:t>
            </a:r>
            <a:r>
              <a:rPr b="1" sz="2900" lang="en-US">
                <a:solidFill>
                  <a:srgbClr val="000000"/>
                </a:solidFill>
              </a:rPr>
              <a:t>ু</a:t>
            </a:r>
            <a:r>
              <a:rPr b="1" sz="2900" lang="en-US">
                <a:solidFill>
                  <a:srgbClr val="000000"/>
                </a:solidFill>
              </a:rPr>
              <a:t> </a:t>
            </a:r>
            <a:r>
              <a:rPr b="1" sz="2900" lang="en-US">
                <a:solidFill>
                  <a:srgbClr val="000000"/>
                </a:solidFill>
              </a:rPr>
              <a:t>য</a:t>
            </a:r>
            <a:r>
              <a:rPr b="1" sz="2900" lang="en-US">
                <a:solidFill>
                  <a:srgbClr val="000000"/>
                </a:solidFill>
              </a:rPr>
              <a:t>ে</a:t>
            </a:r>
            <a:r>
              <a:rPr b="1" sz="2900" lang="en-US">
                <a:solidFill>
                  <a:srgbClr val="000000"/>
                </a:solidFill>
              </a:rPr>
              <a:t> </a:t>
            </a:r>
            <a:r>
              <a:rPr b="1" sz="2900" lang="en-US">
                <a:solidFill>
                  <a:srgbClr val="000000"/>
                </a:solidFill>
              </a:rPr>
              <a:t>হ</a:t>
            </a:r>
            <a:r>
              <a:rPr b="1" sz="2900" lang="en-US">
                <a:solidFill>
                  <a:srgbClr val="000000"/>
                </a:solidFill>
              </a:rPr>
              <a:t>ত</a:t>
            </a:r>
            <a:r>
              <a:rPr b="1" sz="2900" lang="en-US">
                <a:solidFill>
                  <a:srgbClr val="000000"/>
                </a:solidFill>
              </a:rPr>
              <a:t>ে</a:t>
            </a:r>
            <a:r>
              <a:rPr b="1" sz="2900" lang="en-US">
                <a:solidFill>
                  <a:srgbClr val="000000"/>
                </a:solidFill>
              </a:rPr>
              <a:t> </a:t>
            </a:r>
            <a:r>
              <a:rPr b="1" sz="2900" lang="en-US">
                <a:solidFill>
                  <a:srgbClr val="000000"/>
                </a:solidFill>
              </a:rPr>
              <a:t>প</a:t>
            </a:r>
            <a:r>
              <a:rPr b="1" sz="2900" lang="en-US">
                <a:solidFill>
                  <a:srgbClr val="000000"/>
                </a:solidFill>
              </a:rPr>
              <a:t>া</a:t>
            </a:r>
            <a:r>
              <a:rPr b="1" sz="2900" lang="en-US">
                <a:solidFill>
                  <a:srgbClr val="000000"/>
                </a:solidFill>
              </a:rPr>
              <a:t>র</a:t>
            </a:r>
            <a:r>
              <a:rPr b="1" sz="2900" lang="en-US">
                <a:solidFill>
                  <a:srgbClr val="000000"/>
                </a:solidFill>
              </a:rPr>
              <a:t>ে</a:t>
            </a:r>
            <a:r>
              <a:rPr b="1" sz="2900" lang="en-US">
                <a:solidFill>
                  <a:srgbClr val="000000"/>
                </a:solidFill>
              </a:rPr>
              <a:t> </a:t>
            </a:r>
            <a:r>
              <a:rPr b="1" sz="2900" lang="en-US">
                <a:solidFill>
                  <a:srgbClr val="000000"/>
                </a:solidFill>
              </a:rPr>
              <a:t>ন</a:t>
            </a:r>
            <a:r>
              <a:rPr b="1" sz="2900" lang="en-US">
                <a:solidFill>
                  <a:srgbClr val="000000"/>
                </a:solidFill>
              </a:rPr>
              <a:t>া</a:t>
            </a:r>
            <a:r>
              <a:rPr b="1" sz="2900" lang="en-US">
                <a:solidFill>
                  <a:srgbClr val="000000"/>
                </a:solidFill>
              </a:rPr>
              <a:t>।</a:t>
            </a:r>
            <a:r>
              <a:rPr b="1" sz="2900" lang="en-US">
                <a:solidFill>
                  <a:srgbClr val="000000"/>
                </a:solidFill>
              </a:rPr>
              <a:t>ক</a:t>
            </a:r>
            <a:r>
              <a:rPr b="1" sz="2900" lang="en-US">
                <a:solidFill>
                  <a:srgbClr val="000000"/>
                </a:solidFill>
              </a:rPr>
              <a:t>ব</a:t>
            </a:r>
            <a:r>
              <a:rPr b="1" sz="2900" lang="en-US">
                <a:solidFill>
                  <a:srgbClr val="000000"/>
                </a:solidFill>
              </a:rPr>
              <a:t>ি</a:t>
            </a:r>
            <a:r>
              <a:rPr b="1" sz="2900" lang="en-US">
                <a:solidFill>
                  <a:srgbClr val="000000"/>
                </a:solidFill>
              </a:rPr>
              <a:t>তা</a:t>
            </a:r>
            <a:r>
              <a:rPr b="1" sz="2900" lang="en-US">
                <a:solidFill>
                  <a:srgbClr val="000000"/>
                </a:solidFill>
              </a:rPr>
              <a:t>য়</a:t>
            </a:r>
            <a:r>
              <a:rPr b="1" sz="2900" lang="en-US">
                <a:solidFill>
                  <a:srgbClr val="000000"/>
                </a:solidFill>
              </a:rPr>
              <a:t> </a:t>
            </a:r>
            <a:r>
              <a:rPr b="1" sz="2900" lang="en-US">
                <a:solidFill>
                  <a:srgbClr val="000000"/>
                </a:solidFill>
              </a:rPr>
              <a:t>স</a:t>
            </a:r>
            <a:r>
              <a:rPr b="1" sz="2900" lang="en-US">
                <a:solidFill>
                  <a:srgbClr val="000000"/>
                </a:solidFill>
              </a:rPr>
              <a:t>ে</a:t>
            </a:r>
            <a:r>
              <a:rPr b="1" sz="2900" lang="en-US">
                <a:solidFill>
                  <a:srgbClr val="000000"/>
                </a:solidFill>
              </a:rPr>
              <a:t> </a:t>
            </a:r>
            <a:r>
              <a:rPr b="1" sz="2900" lang="en-US">
                <a:solidFill>
                  <a:srgbClr val="000000"/>
                </a:solidFill>
              </a:rPr>
              <a:t>ভ</a:t>
            </a:r>
            <a:r>
              <a:rPr b="1" sz="2900" lang="en-US">
                <a:solidFill>
                  <a:srgbClr val="000000"/>
                </a:solidFill>
              </a:rPr>
              <a:t>া</a:t>
            </a:r>
            <a:r>
              <a:rPr b="1" sz="2900" lang="en-US">
                <a:solidFill>
                  <a:srgbClr val="000000"/>
                </a:solidFill>
              </a:rPr>
              <a:t>ব</a:t>
            </a:r>
            <a:r>
              <a:rPr b="1" sz="2900" lang="en-US">
                <a:solidFill>
                  <a:srgbClr val="000000"/>
                </a:solidFill>
              </a:rPr>
              <a:t>ট</a:t>
            </a:r>
            <a:r>
              <a:rPr b="1" sz="2900" lang="en-US">
                <a:solidFill>
                  <a:srgbClr val="000000"/>
                </a:solidFill>
              </a:rPr>
              <a:t>ি</a:t>
            </a:r>
            <a:r>
              <a:rPr b="1" sz="2900" lang="en-US">
                <a:solidFill>
                  <a:srgbClr val="000000"/>
                </a:solidFill>
              </a:rPr>
              <a:t>ই</a:t>
            </a:r>
            <a:r>
              <a:rPr b="1" sz="2900" lang="en-US">
                <a:solidFill>
                  <a:srgbClr val="000000"/>
                </a:solidFill>
              </a:rPr>
              <a:t> </a:t>
            </a:r>
            <a:r>
              <a:rPr b="1" sz="2900" lang="en-US">
                <a:solidFill>
                  <a:srgbClr val="000000"/>
                </a:solidFill>
              </a:rPr>
              <a:t>ম</a:t>
            </a:r>
            <a:r>
              <a:rPr b="1" sz="2900" lang="en-US">
                <a:solidFill>
                  <a:srgbClr val="000000"/>
                </a:solidFill>
              </a:rPr>
              <a:t>ূ</a:t>
            </a:r>
            <a:r>
              <a:rPr b="1" sz="2900" lang="en-US">
                <a:solidFill>
                  <a:srgbClr val="000000"/>
                </a:solidFill>
              </a:rPr>
              <a:t>র</a:t>
            </a:r>
            <a:r>
              <a:rPr b="1" sz="2900" lang="en-US">
                <a:solidFill>
                  <a:srgbClr val="000000"/>
                </a:solidFill>
              </a:rPr>
              <a:t>্ত</a:t>
            </a:r>
            <a:r>
              <a:rPr b="1" sz="2900" lang="en-US">
                <a:solidFill>
                  <a:srgbClr val="000000"/>
                </a:solidFill>
              </a:rPr>
              <a:t> </a:t>
            </a:r>
            <a:r>
              <a:rPr b="1" sz="2900" lang="en-US">
                <a:solidFill>
                  <a:srgbClr val="000000"/>
                </a:solidFill>
              </a:rPr>
              <a:t>হ</a:t>
            </a:r>
            <a:r>
              <a:rPr b="1" sz="2900" lang="en-US">
                <a:solidFill>
                  <a:srgbClr val="000000"/>
                </a:solidFill>
              </a:rPr>
              <a:t>য়ে</a:t>
            </a:r>
            <a:r>
              <a:rPr b="1" sz="2900" lang="en-US">
                <a:solidFill>
                  <a:srgbClr val="000000"/>
                </a:solidFill>
              </a:rPr>
              <a:t> </a:t>
            </a:r>
            <a:r>
              <a:rPr b="1" sz="2900" lang="en-US">
                <a:solidFill>
                  <a:srgbClr val="000000"/>
                </a:solidFill>
              </a:rPr>
              <a:t>উ</a:t>
            </a:r>
            <a:r>
              <a:rPr b="1" sz="2900" lang="en-US">
                <a:solidFill>
                  <a:srgbClr val="000000"/>
                </a:solidFill>
              </a:rPr>
              <a:t>ঠ</a:t>
            </a:r>
            <a:r>
              <a:rPr b="1" sz="2900" lang="en-US">
                <a:solidFill>
                  <a:srgbClr val="000000"/>
                </a:solidFill>
              </a:rPr>
              <a:t>ে</a:t>
            </a:r>
            <a:r>
              <a:rPr b="1" sz="2900" lang="en-US">
                <a:solidFill>
                  <a:srgbClr val="000000"/>
                </a:solidFill>
              </a:rPr>
              <a:t>ছ</a:t>
            </a:r>
            <a:r>
              <a:rPr b="1" sz="2900" lang="en-US">
                <a:solidFill>
                  <a:srgbClr val="000000"/>
                </a:solidFill>
              </a:rPr>
              <a:t>ে</a:t>
            </a:r>
            <a:r>
              <a:rPr b="1" sz="2900" lang="en-US">
                <a:solidFill>
                  <a:srgbClr val="000000"/>
                </a:solidFill>
              </a:rPr>
              <a:t>।</a:t>
            </a:r>
            <a:r>
              <a:rPr b="1" sz="2900" lang="en-US">
                <a:solidFill>
                  <a:srgbClr val="000000"/>
                </a:solidFill>
              </a:rPr>
              <a:t> </a:t>
            </a:r>
            <a:r>
              <a:rPr b="1" sz="2900" lang="en-US">
                <a:solidFill>
                  <a:srgbClr val="000000"/>
                </a:solidFill>
              </a:rPr>
              <a:t> </a:t>
            </a:r>
            <a:endParaRPr b="1" sz="2900" 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599" name="Oval 2"/>
          <p:cNvSpPr/>
          <p:nvPr/>
        </p:nvSpPr>
        <p:spPr>
          <a:xfrm>
            <a:off x="2162173" y="1381888"/>
            <a:ext cx="3672408" cy="864096"/>
          </a:xfrm>
          <a:prstGeom prst="ellipse"/>
          <a:solidFill>
            <a:srgbClr val="FFC000"/>
          </a:solidFill>
          <a:ln w="57150">
            <a:solidFill>
              <a:srgbClr val="FF0000"/>
            </a:solid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2800" lang="bn-BD">
                <a:solidFill>
                  <a:srgbClr val="7030A0"/>
                </a:solidFill>
              </a:rPr>
              <a:t>মূলবিষয় বস্তু</a:t>
            </a:r>
            <a:endParaRPr b="1" dirty="0" sz="2800" lang="en-SG">
              <a:solidFill>
                <a:srgbClr val="7030A0"/>
              </a:solidFill>
            </a:endParaRPr>
          </a:p>
        </p:txBody>
      </p:sp>
      <p:sp>
        <p:nvSpPr>
          <p:cNvPr id="1048600" name="TextBox 3"/>
          <p:cNvSpPr txBox="1"/>
          <p:nvPr/>
        </p:nvSpPr>
        <p:spPr>
          <a:xfrm>
            <a:off x="575556" y="3032759"/>
            <a:ext cx="8352928" cy="459740"/>
          </a:xfrm>
          <a:prstGeom prst="rect"/>
          <a:noFill/>
        </p:spPr>
        <p:txBody>
          <a:bodyPr rtlCol="0" wrap="square">
            <a:spAutoFit/>
          </a:bodyPr>
          <a:p>
            <a:r>
              <a:rPr b="1" dirty="0" sz="2500" lang="bn-BD"/>
              <a:t> * পৃথিবীর মানুষ এক ও অভিন্ন একটি জাতি। </a:t>
            </a:r>
            <a:endParaRPr b="1" dirty="0" sz="2500" lang="en-SG"/>
          </a:p>
        </p:txBody>
      </p:sp>
      <p:sp>
        <p:nvSpPr>
          <p:cNvPr id="1048601" name="TextBox 4"/>
          <p:cNvSpPr txBox="1"/>
          <p:nvPr/>
        </p:nvSpPr>
        <p:spPr>
          <a:xfrm>
            <a:off x="467544" y="3645484"/>
            <a:ext cx="8208912" cy="434340"/>
          </a:xfrm>
          <a:prstGeom prst="rect"/>
          <a:noFill/>
        </p:spPr>
        <p:txBody>
          <a:bodyPr rtlCol="0" wrap="square">
            <a:spAutoFit/>
          </a:bodyPr>
          <a:p>
            <a:r>
              <a:rPr b="1" dirty="0" sz="2300" lang="bn-BD"/>
              <a:t>* কবিতায় সাম্য ও মানবতার বাণীকে মূর্ত করে তুলেছেন।</a:t>
            </a:r>
            <a:endParaRPr b="1" dirty="0" sz="2300" lang="en-SG"/>
          </a:p>
        </p:txBody>
      </p:sp>
      <p:sp>
        <p:nvSpPr>
          <p:cNvPr id="1048602" name="TextBox 5"/>
          <p:cNvSpPr txBox="1"/>
          <p:nvPr/>
        </p:nvSpPr>
        <p:spPr>
          <a:xfrm>
            <a:off x="431538" y="4279273"/>
            <a:ext cx="7776864" cy="459740"/>
          </a:xfrm>
          <a:prstGeom prst="rect"/>
          <a:noFill/>
        </p:spPr>
        <p:txBody>
          <a:bodyPr rtlCol="0" wrap="square">
            <a:spAutoFit/>
          </a:bodyPr>
          <a:p>
            <a:r>
              <a:rPr b="1" dirty="0" sz="2500" lang="bn-BD"/>
              <a:t> কবি অসাম্প্রদায়িক মানবধর্মের জয়গান গেয়েছেন।</a:t>
            </a:r>
            <a:endParaRPr b="1" dirty="0" sz="2500" lang="en-SG"/>
          </a:p>
        </p:txBody>
      </p:sp>
      <p:sp>
        <p:nvSpPr>
          <p:cNvPr id="1048603" name="TextBox 6"/>
          <p:cNvSpPr txBox="1"/>
          <p:nvPr/>
        </p:nvSpPr>
        <p:spPr>
          <a:xfrm>
            <a:off x="431539" y="5782953"/>
            <a:ext cx="8280920" cy="828039"/>
          </a:xfrm>
          <a:prstGeom prst="rect"/>
          <a:noFill/>
        </p:spPr>
        <p:txBody>
          <a:bodyPr rtlCol="0" wrap="square">
            <a:spAutoFit/>
          </a:bodyPr>
          <a:p>
            <a:r>
              <a:rPr b="1" dirty="0" sz="2500" lang="bn-BD"/>
              <a:t> * ক্ষুধার্তকে অন্ন দান করে মানুষকে ভালোবাসার মধ্য দিয়ে স্রষ্টার সন্তটির</a:t>
            </a:r>
            <a:r>
              <a:rPr b="1" dirty="0" sz="2500" lang="en-US"/>
              <a:t> </a:t>
            </a:r>
            <a:r>
              <a:rPr b="1" dirty="0" sz="2500" lang="bn-BD"/>
              <a:t> কথা বলেছেন। </a:t>
            </a:r>
            <a:endParaRPr b="1" dirty="0" sz="2500" lang="bn-BD"/>
          </a:p>
        </p:txBody>
      </p:sp>
      <p:sp>
        <p:nvSpPr>
          <p:cNvPr id="1048604" name="TextBox 7"/>
          <p:cNvSpPr txBox="1"/>
          <p:nvPr/>
        </p:nvSpPr>
        <p:spPr>
          <a:xfrm>
            <a:off x="467544" y="4739013"/>
            <a:ext cx="8424936" cy="853440"/>
          </a:xfrm>
          <a:prstGeom prst="rect"/>
          <a:noFill/>
        </p:spPr>
        <p:txBody>
          <a:bodyPr rtlCol="0" wrap="square">
            <a:spAutoFit/>
          </a:bodyPr>
          <a:p>
            <a:r>
              <a:rPr b="1" dirty="0" sz="2600" lang="bn-BD"/>
              <a:t>  * “ মানুষ” কবিতায় কবি ক্ষোভ প্রকাশ করে চেঙ্গিস,গজনি মামুদ, কালাপাহাড় প্রমুখ </a:t>
            </a:r>
            <a:r>
              <a:rPr b="1" dirty="0" sz="2600" lang="bn-BD"/>
              <a:t>বীরদের স্মরণ করেছেন।</a:t>
            </a:r>
            <a:endParaRPr b="1" dirty="0" sz="2600" lang="bn-BD"/>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oundry">
      <a:dk1>
        <a:sysClr lastClr="000000" val="windowText"/>
      </a:dk1>
      <a:lt1>
        <a:sysClr lastClr="FFFFFF" val="window"/>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r="5400000" dist="25400" rotWithShape="0">
              <a:srgbClr val="000000">
                <a:alpha val="40000"/>
              </a:srgbClr>
            </a:outerShdw>
          </a:effectLst>
        </a:effectStyle>
        <a:effectStyle>
          <a:effectLst>
            <a:outerShdw blurRad="50800" dir="5400000" dist="25400" rotWithShape="0">
              <a:srgbClr val="000000">
                <a:alpha val="45000"/>
              </a:srgbClr>
            </a:outerShdw>
          </a:effectLst>
        </a:effectStyle>
        <a:effectStyle>
          <a:effectLst>
            <a:outerShdw blurRad="50800" dir="5400000" dist="25400" rotWithShape="0">
              <a:srgbClr val="000000">
                <a:alpha val="45000"/>
              </a:srgbClr>
            </a:outerShdw>
          </a:effectLst>
          <a:scene3d>
            <a:camera prst="orthographicFront" fov="0">
              <a:rot lat="0" lon="0" rev="0"/>
            </a:camera>
            <a:lightRig dir="t" rig="fla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30000"/>
                <a:satMod val="175000"/>
              </a:schemeClr>
            </a:gs>
            <a:gs pos="60000">
              <a:schemeClr val="phClr">
                <a:shade val="38000"/>
                <a:satMod val="175000"/>
              </a:schemeClr>
            </a:gs>
            <a:gs pos="100000">
              <a:schemeClr val="phClr">
                <a:tint val="80000"/>
                <a:satMod val="250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algn="tl" flip="none" sx="80000" sy="80000" tx="0" ty="0"/>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HP</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Hp</dc:creator>
  <cp:lastModifiedBy>fatemasiddika1974@outlook.com</cp:lastModifiedBy>
  <dcterms:created xsi:type="dcterms:W3CDTF">2021-09-08T10:17:08Z</dcterms:created>
  <dcterms:modified xsi:type="dcterms:W3CDTF">2022-07-17T17:21:11Z</dcterms:modified>
</cp:coreProperties>
</file>