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507" r:id="rId2"/>
    <p:sldId id="508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51" d="100"/>
          <a:sy n="51" d="100"/>
        </p:scale>
        <p:origin x="5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6B1A-CCC9-4C0E-97AF-56F67D95C835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E5F4E-7965-4214-9805-230C65D001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818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56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87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17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5805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34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77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356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2472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93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0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957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491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472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992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31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40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EE92-9738-453F-BBB8-09E9A5018142}" type="datetimeFigureOut">
              <a:rPr lang="en-SG" smtClean="0"/>
              <a:t>17/7/2022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802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7104" y="185262"/>
            <a:ext cx="3132446" cy="160043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56AD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56AD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56AD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0" y="1857375"/>
            <a:ext cx="5563254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2859" y="436065"/>
            <a:ext cx="10471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Size: এই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ফন্টের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815" y="1513282"/>
            <a:ext cx="112043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ফন্টের সাইজ সরাসরি লিখে নির্ধারণ করে দেয়া যায়। এক্ষেত্রে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size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ডিফল্ট মান হলো ৩। এই মানের হ্রাস-বৃদ্ধি ১ হতে ৭ পর্যন্ত হতে পারে। </a:t>
            </a:r>
          </a:p>
          <a:p>
            <a:pPr algn="just"/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ফন্টের সাই সরারসরি না লিখে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size=+n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size=-n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এভাবেও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যায়। যেখানে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 সংখ্যা। এক্ষেত্রে ফন্টের ডিফল্ট মান ১২। এই মানের হ্রাস-বৃদ্ধি ১ থেকে ৭ হতে পারে। প্রতিমাত্রা যেগে দু’পয়েন্ট করে ফন্টের আকৃতি বৃদ্ধি পাবে অথবা বিয়োগে ২ পয়েন্ট করে কমে যাবে। এভাবে ফন্টের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সাইজ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থেকে ৩৬ পয়েন্ট পর্যন্ত ফন্ট প্রদর্শন করা যাবে। এখানে উল্লেখ্য এক পয়েন্ট হচ্ছে ১ ইঞ্চির ৭২ ভাগের ১ ভাগ।  যেমন: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size=+1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লিখলে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বুঝব ফন্টের আকার হবে ১৪ পয়েন্ট আর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size=-1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লিখলে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বুঝব ফন্টের আকার হবে ১০ পয়েন্ট।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815" y="5061282"/>
            <a:ext cx="7967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ট্যাগের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সিনটেক্স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770" y="5646057"/>
            <a:ext cx="10742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font face=“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fontname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size=“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fontsize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color=“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fontcolor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”&gt;……&lt;/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font&gt;</a:t>
            </a:r>
          </a:p>
        </p:txBody>
      </p:sp>
    </p:spTree>
    <p:extLst>
      <p:ext uri="{BB962C8B-B14F-4D97-AF65-F5344CB8AC3E}">
        <p14:creationId xmlns:p14="http://schemas.microsoft.com/office/powerpoint/2010/main" val="41810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6053"/>
            <a:ext cx="6485821" cy="592932"/>
          </a:xfrm>
        </p:spPr>
        <p:txBody>
          <a:bodyPr>
            <a:normAutofit/>
          </a:bodyPr>
          <a:lstStyle/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১. </a:t>
            </a:r>
            <a:r>
              <a:rPr lang="bn-BD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প্রথমে </a:t>
            </a:r>
            <a:r>
              <a:rPr lang="en-US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Windows </a:t>
            </a:r>
            <a:r>
              <a:rPr lang="bn-BD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প্রোগ্রামটি</a:t>
            </a:r>
            <a:r>
              <a:rPr lang="en-US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চালু করতে হবে-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54014" y="1491337"/>
            <a:ext cx="5659312" cy="1139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২. </a:t>
            </a:r>
            <a:r>
              <a:rPr lang="bn-BD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এরপর </a:t>
            </a:r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Start </a:t>
            </a:r>
            <a:r>
              <a:rPr lang="bn-BD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বাটনে</a:t>
            </a:r>
            <a:r>
              <a:rPr lang="en-US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ক্লিক কর</a:t>
            </a:r>
            <a:r>
              <a:rPr lang="en-US" sz="24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লে</a:t>
            </a: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আমরা</a:t>
            </a: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দেখতে</a:t>
            </a: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পাব</a:t>
            </a:r>
            <a:endParaRPr lang="bn-BD" sz="2400" dirty="0" smtClean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SolaimanLipi" panose="02000500020000020004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24133" y="763578"/>
            <a:ext cx="7828669" cy="670401"/>
            <a:chOff x="1675939" y="0"/>
            <a:chExt cx="7828669" cy="912518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667477" y="29864"/>
              <a:ext cx="6837131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/>
              <a:r>
                <a:rPr lang="bn-BD" sz="3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cs typeface="SolaimanLipi" panose="02000500020000020004" pitchFamily="2" charset="0"/>
                </a:rPr>
                <a:t>ওয়েবপেজ তৈরি করার পদ্ধতি</a:t>
              </a:r>
              <a:endPara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5939" y="0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4" y="2385448"/>
            <a:ext cx="5151548" cy="4121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06" y="2429369"/>
            <a:ext cx="5307833" cy="40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5806977"/>
            <a:ext cx="6724360" cy="9983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৩. </a:t>
            </a:r>
            <a:r>
              <a:rPr lang="bn-BD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এরপর </a:t>
            </a:r>
            <a:r>
              <a:rPr lang="en-US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All Programs </a:t>
            </a:r>
            <a:r>
              <a:rPr lang="en-US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উপর</a:t>
            </a:r>
            <a:r>
              <a:rPr lang="en-US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ক্লিক </a:t>
            </a:r>
            <a:r>
              <a:rPr lang="bn-BD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করতে </a:t>
            </a:r>
            <a:r>
              <a:rPr lang="bn-BD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তাহলে</a:t>
            </a:r>
            <a:r>
              <a:rPr lang="en-US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পাশের</a:t>
            </a:r>
            <a:r>
              <a:rPr lang="en-US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মত</a:t>
            </a:r>
            <a:r>
              <a:rPr lang="en-US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দেখতে</a:t>
            </a:r>
            <a:r>
              <a:rPr lang="en-US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পাব</a:t>
            </a:r>
            <a:endParaRPr lang="bn-BD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SolaimanLipi" panose="02000500020000020004" pitchFamily="2" charset="0"/>
            </a:endParaRP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bn-BD" sz="3200" dirty="0" smtClean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724360" y="5645500"/>
            <a:ext cx="5264789" cy="9090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৪. </a:t>
            </a:r>
            <a:r>
              <a:rPr lang="en-US" sz="28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এবারে</a:t>
            </a:r>
            <a:r>
              <a:rPr lang="en-US" sz="28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Accessories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উপর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ক্লিক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হবে</a:t>
            </a:r>
            <a:endParaRPr lang="en-US" sz="2800" dirty="0" smtClean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200" y="1362765"/>
            <a:ext cx="4481749" cy="4444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921001" y="4474262"/>
            <a:ext cx="846110" cy="8461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4360" y="1282027"/>
            <a:ext cx="4537906" cy="4444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8878932" y="3313180"/>
            <a:ext cx="846110" cy="84611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37074" y="283637"/>
            <a:ext cx="5888423" cy="681459"/>
            <a:chOff x="1675939" y="0"/>
            <a:chExt cx="7828669" cy="911230"/>
          </a:xfrm>
        </p:grpSpPr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2667477" y="18490"/>
              <a:ext cx="6837131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/>
              <a:r>
                <a:rPr lang="bn-BD" sz="28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cs typeface="SolaimanLipi" panose="02000500020000020004" pitchFamily="2" charset="0"/>
                </a:rPr>
                <a:t>ওয়েবপেজ তৈরি করার পদ্ধতি</a:t>
              </a:r>
              <a:endPara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7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5939" y="0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136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213" y="2388380"/>
            <a:ext cx="4044158" cy="4156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1198"/>
            <a:ext cx="5664684" cy="1814364"/>
          </a:xfrm>
        </p:spPr>
        <p:txBody>
          <a:bodyPr>
            <a:normAutofit/>
          </a:bodyPr>
          <a:lstStyle/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৫. </a:t>
            </a:r>
            <a:r>
              <a:rPr lang="bn-BD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তাহ</a:t>
            </a:r>
            <a:r>
              <a:rPr lang="en-US" sz="24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লে</a:t>
            </a:r>
            <a:r>
              <a:rPr lang="en-US" sz="24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আমাদের সামনে </a:t>
            </a:r>
            <a:r>
              <a:rPr lang="en-US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Accessories </a:t>
            </a:r>
            <a:r>
              <a:rPr lang="bn-BD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মেনুর অধীনস্ত সকল প্রোগ্রাম</a:t>
            </a:r>
            <a:r>
              <a:rPr lang="en-US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প্রদর্শিত হবে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837879" y="1481198"/>
            <a:ext cx="5569459" cy="104984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৬. </a:t>
            </a:r>
            <a:r>
              <a:rPr lang="bn-BD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এখন</a:t>
            </a: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Notepad </a:t>
            </a:r>
            <a:r>
              <a:rPr lang="bn-BD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প্রোগ্রামটি</a:t>
            </a:r>
            <a:r>
              <a:rPr lang="en-US" sz="2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র</a:t>
            </a:r>
            <a:r>
              <a:rPr lang="bn-BD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ক্লিক করতে হবে</a:t>
            </a: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নিম্নরুপ</a:t>
            </a: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প্রোগ্রাম</a:t>
            </a: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ওপেন</a:t>
            </a: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2400" dirty="0" smtClean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olaimanLipi" panose="02000500020000020004" pitchFamily="2" charset="0"/>
              </a:rPr>
              <a:t>।</a:t>
            </a:r>
            <a:endParaRPr lang="bn-BD" sz="2400" dirty="0" smtClean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1013314" y="3001091"/>
            <a:ext cx="803732" cy="803732"/>
          </a:xfrm>
          <a:prstGeom prst="rect">
            <a:avLst/>
          </a:prstGeom>
        </p:spPr>
      </p:pic>
      <p:pic>
        <p:nvPicPr>
          <p:cNvPr id="10" name="Picture 9" descr="Untitled - Notepa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281" y="2388380"/>
            <a:ext cx="5569460" cy="43140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26868" y="385273"/>
            <a:ext cx="7828669" cy="642334"/>
            <a:chOff x="1675939" y="0"/>
            <a:chExt cx="7828669" cy="911230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2667477" y="18490"/>
              <a:ext cx="6837131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/>
              <a:r>
                <a:rPr lang="en-US" sz="36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cs typeface="SolaimanLipi" panose="02000500020000020004" pitchFamily="2" charset="0"/>
                </a:rPr>
                <a:t>  </a:t>
              </a:r>
              <a:r>
                <a:rPr lang="bn-BD" sz="36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cs typeface="SolaimanLipi" panose="02000500020000020004" pitchFamily="2" charset="0"/>
                </a:rPr>
                <a:t>ওয়েবপেজ </a:t>
              </a:r>
              <a:r>
                <a:rPr lang="bn-BD" sz="3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cs typeface="SolaimanLipi" panose="02000500020000020004" pitchFamily="2" charset="0"/>
                </a:rPr>
                <a:t>তৈরি করার পদ্ধতি</a:t>
              </a:r>
              <a:endPara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7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5939" y="0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617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16" y="1443037"/>
            <a:ext cx="7250936" cy="4200117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6934" y="731290"/>
            <a:ext cx="11321119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এডিটর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গেছি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এখানে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6943" y="2333564"/>
            <a:ext cx="66556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&lt;body&gt;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face = "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verdana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"&gt;Font Face Verdana&lt;/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font&gt; &lt;/p&gt; 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size=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“7"&gt;Font Size 7&lt;/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font&gt; &lt;/ p&gt;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color="green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"&gt;Color Green&lt;/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font&gt; &lt;/p&gt;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&lt;/body&gt;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123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013" y="2094843"/>
            <a:ext cx="5719143" cy="47631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5436" y="2857425"/>
            <a:ext cx="5217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 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&lt;body&gt; 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face = "</a:t>
            </a: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verdana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"&gt;Font Face Verdana&lt;/font&gt; &lt;/p&gt;  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size= “7"&gt;Font Size 7&lt;/font&gt; &lt;/ p&gt; 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color="green"&gt;Color Green&lt;/font&gt; &lt;/p&gt; 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&lt;/body&gt;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562" y="2606481"/>
            <a:ext cx="2468880" cy="283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3398763" y="2252898"/>
            <a:ext cx="921673" cy="92167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1675" y="1457078"/>
            <a:ext cx="11315471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মেনুর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98321" y="377121"/>
            <a:ext cx="5122177" cy="649510"/>
            <a:chOff x="1716505" y="137315"/>
            <a:chExt cx="5122177" cy="911230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708043" y="155805"/>
              <a:ext cx="4130639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lnSpc>
                  <a:spcPct val="90000"/>
                </a:lnSpc>
                <a:defRPr/>
              </a:pPr>
              <a:r>
                <a:rPr lang="en-US" sz="40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40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r>
                <a:rPr lang="en-US" sz="4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1" name="Picture 7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16505" y="137315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647019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306" y="2162446"/>
            <a:ext cx="5514937" cy="43727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8976" y="2803827"/>
            <a:ext cx="52174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&lt;body&gt;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face = "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verdana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"&gt;Font Face Verdana&lt;/font&gt; &lt;/p&gt; 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size= “7"&gt;Font Size 7&lt;/font&gt; &lt;/ p&gt;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color="green"&gt;Color Green&lt;/font&gt; &lt;/p&gt;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&lt;/body&gt;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2496" y="1787397"/>
            <a:ext cx="5897316" cy="3646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bn-BD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  <a:p>
            <a:pPr marL="640080" indent="-457200" algn="just">
              <a:lnSpc>
                <a:spcPct val="90000"/>
              </a:lnSpc>
              <a:spcBef>
                <a:spcPts val="0"/>
              </a:spcBef>
              <a:defRPr/>
            </a:pP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৯. </a:t>
            </a:r>
            <a:r>
              <a:rPr lang="en-US" sz="3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এবারে</a:t>
            </a:r>
            <a:r>
              <a:rPr lang="en-US" sz="3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File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মেনুর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Save </a:t>
            </a:r>
            <a:r>
              <a:rPr lang="en-US" sz="3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অপশনে</a:t>
            </a:r>
            <a:r>
              <a:rPr lang="bn-BD" sz="3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করব-</a:t>
            </a:r>
            <a:endParaRPr lang="bn-BD" sz="3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402" y="2831374"/>
            <a:ext cx="2468880" cy="28315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76402" y="3601897"/>
            <a:ext cx="2468880" cy="219456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6458541" y="2611919"/>
            <a:ext cx="438912" cy="43891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" y="1161288"/>
            <a:ext cx="6827522" cy="1190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27971" y="359144"/>
            <a:ext cx="7828669" cy="677577"/>
            <a:chOff x="1675939" y="0"/>
            <a:chExt cx="7828669" cy="911230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667477" y="18490"/>
              <a:ext cx="6837131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/>
              <a:r>
                <a:rPr lang="bn-BD" sz="3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cs typeface="SolaimanLipi" panose="02000500020000020004" pitchFamily="2" charset="0"/>
                </a:rPr>
                <a:t>ওয়েবপেজ তৈরি করার পদ্ধতি</a:t>
              </a:r>
              <a:endPara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5939" y="0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9742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6601 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306" y="2162446"/>
            <a:ext cx="5514937" cy="43727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8976" y="2803827"/>
            <a:ext cx="52174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&lt;body&gt;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face = "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verdana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"&gt;Font Face Verdana&lt;/font&gt; &lt;/p&gt; 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size= “7"&gt;Font Size 7&lt;/font&gt; &lt;/ p&gt;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color="green"&gt;Color Green&lt;/font&gt; &lt;/p&gt;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&lt;/body&gt;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437" y="1719582"/>
            <a:ext cx="6095600" cy="91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১০. </a:t>
            </a:r>
            <a:r>
              <a:rPr lang="bn-BD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তাহলে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আমাদের সামনে 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Save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As 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ডায়লগ বক্স </a:t>
            </a:r>
            <a:r>
              <a:rPr lang="bn-BD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প্রদর্শিত হ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বে</a:t>
            </a:r>
            <a:endParaRPr lang="en-US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6" name="Picture 5" descr="Save As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76" y="2832810"/>
            <a:ext cx="5212080" cy="3474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32454" y="5295327"/>
            <a:ext cx="1316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heading.html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437" y="4384009"/>
            <a:ext cx="608152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১২. Save 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as type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ড্রপ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ডাউন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লিষ্ট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–এ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ক্লিক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করে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All Files 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সিলেক্ট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করে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দিতে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8704" y="2864920"/>
            <a:ext cx="5239621" cy="3466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11349175" y="5551180"/>
            <a:ext cx="704398" cy="7043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198" y="2772757"/>
            <a:ext cx="6096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১১.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এখন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File name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ঘরে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টেক্সবক্সে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আমরা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কাংখিত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ফাইলের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নাম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এবং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শেষে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এক্সটেনশন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হিসেবে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.html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দিব (</a:t>
            </a:r>
            <a:r>
              <a:rPr lang="bn-BD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যেমন-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heading.html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)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5833E-6 -3.7037E-6 L -8.95833E-6 -3.7037E-6 C 0.00039 0.01273 0.00012 0.0257 0.00117 0.03843 C 0.00247 0.05718 0.00611 0.02199 0.00221 0.05023 C 0.00078 0.04954 -0.00105 0.05 -0.00209 0.04815 C -0.00313 0.0463 -0.00287 0.04306 -0.00326 0.04051 C -0.00352 0.03843 -0.0043 0.03473 -0.0043 0.03473 L -0.00639 0.02107 L -0.00639 0.025 " pathEditMode="relative" ptsTypes="AAAAAAA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7" grpId="1"/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440" y="2063970"/>
            <a:ext cx="5514937" cy="4372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3046" y="2719419"/>
            <a:ext cx="52174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&lt;body&gt;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face = "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verdana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"&gt;Font Face Verdana&lt;/font&gt; &lt;/p&gt; 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size= “7"&gt;Font Size 7&lt;/font&gt; &lt;/ p&gt;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&lt;p&gt;&lt;font color="green"&gt;Color Green&lt;/font&gt; &lt;/p&gt; 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&lt;/body&gt;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  <p:pic>
        <p:nvPicPr>
          <p:cNvPr id="6" name="Picture 5" descr="Save As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455" y="2751789"/>
            <a:ext cx="5212080" cy="347472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340162"/>
            <a:ext cx="6121250" cy="4251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13. 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Save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হওয়ার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জা</a:t>
            </a:r>
            <a:r>
              <a:rPr lang="bn-BD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য়গা নির্দ্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ধারণ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করে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দিতে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পারি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।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যেমন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ডেক্সটপে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সংরক্ষণ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করার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জন্য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ডায়লগ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বক্সের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বামপর্শে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Desktop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উপর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ক্লিক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করি।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এবারে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ডায়লগ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বক্সের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Save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বাটনে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ক্লিক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করি</a:t>
            </a:r>
            <a:r>
              <a:rPr lang="bn-BD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।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452" y="5295327"/>
            <a:ext cx="1316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heading.html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46148" y="3733634"/>
            <a:ext cx="1097280" cy="182880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7247458" y="3726015"/>
            <a:ext cx="43891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23802 0.3129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301" y="1332412"/>
            <a:ext cx="3474085" cy="4820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62943" y="2590149"/>
            <a:ext cx="6812156" cy="621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15. </a:t>
            </a:r>
            <a:r>
              <a:rPr lang="en-US" sz="3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ফলে</a:t>
            </a:r>
            <a:r>
              <a:rPr lang="en-US" sz="3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ফাইলটি</a:t>
            </a:r>
            <a:r>
              <a:rPr lang="en-US" sz="3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কম্পিউটারের </a:t>
            </a:r>
            <a:r>
              <a:rPr lang="en-US" sz="3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Desktop-</a:t>
            </a:r>
            <a:r>
              <a:rPr lang="en-US" sz="3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সংরক্ষন</a:t>
            </a:r>
            <a:r>
              <a:rPr lang="en-US" sz="3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3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।</a:t>
            </a:r>
            <a:endParaRPr lang="bn-BD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51213" y="1545465"/>
            <a:ext cx="1016233" cy="9674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xit" presetSubtype="32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5" grpId="1" animBg="1"/>
      <p:bldP spid="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657601" y="0"/>
            <a:ext cx="48768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u="sng" dirty="0" err="1"/>
              <a:t>পরিচিতি</a:t>
            </a:r>
            <a:endParaRPr lang="en-US" sz="7200" u="sng" dirty="0"/>
          </a:p>
        </p:txBody>
      </p:sp>
      <p:sp>
        <p:nvSpPr>
          <p:cNvPr id="5" name="Left-Right Arrow Callout 4"/>
          <p:cNvSpPr/>
          <p:nvPr/>
        </p:nvSpPr>
        <p:spPr>
          <a:xfrm>
            <a:off x="4876800" y="1711036"/>
            <a:ext cx="990601" cy="4918364"/>
          </a:xfrm>
          <a:prstGeom prst="leftRightArrowCallout">
            <a:avLst>
              <a:gd name="adj1" fmla="val 25000"/>
              <a:gd name="adj2" fmla="val 26399"/>
              <a:gd name="adj3" fmla="val 25000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88" y="1905001"/>
            <a:ext cx="51038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মোঃসাখাওয়াত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অন্নদানগর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০১৭৭৩৩২০১২৫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1" y="1676400"/>
            <a:ext cx="54832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HTML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FONT TAG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-৪০ মিনিট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6582" y="467591"/>
            <a:ext cx="1818409" cy="120880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0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247" y="1567544"/>
            <a:ext cx="3474085" cy="4715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2500070" y="1754127"/>
            <a:ext cx="822960" cy="8229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2849889" y="2060646"/>
            <a:ext cx="438912" cy="4389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58937" y="1238259"/>
            <a:ext cx="728987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 </a:t>
            </a:r>
            <a:r>
              <a:rPr lang="bn-BD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পেজটিকে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চাইলে-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first.html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ডাবল ক্লিক করতে হবে</a:t>
            </a:r>
            <a:r>
              <a:rPr lang="bn-BD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ওয়েবপেজ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5382" y="483326"/>
            <a:ext cx="6069168" cy="529958"/>
            <a:chOff x="2565381" y="-28576"/>
            <a:chExt cx="7196805" cy="911230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3541691" y="0"/>
              <a:ext cx="6220495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lnSpc>
                  <a:spcPct val="90000"/>
                </a:lnSpc>
                <a:defRPr/>
              </a:pPr>
              <a:r>
                <a:rPr lang="en-US" sz="48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সংরক্ষিত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ফাইলটি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5381" y="-28576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5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9052" y="2577088"/>
            <a:ext cx="4968331" cy="3706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25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84" y="483326"/>
            <a:ext cx="2930147" cy="6062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6881" y="2811692"/>
            <a:ext cx="2369028" cy="1831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>
          <a:xfrm>
            <a:off x="1987167" y="1011150"/>
            <a:ext cx="822960" cy="8229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2336986" y="1317669"/>
            <a:ext cx="438912" cy="43891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9877" y="1422630"/>
            <a:ext cx="3427004" cy="5122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9433" y="879785"/>
            <a:ext cx="460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17. Right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710" y="1466762"/>
            <a:ext cx="611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১8.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open with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8443">
            <a:off x="2504355" y="1417486"/>
            <a:ext cx="438912" cy="438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36710" y="2055437"/>
            <a:ext cx="556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১9.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firefox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7525" y="73439"/>
            <a:ext cx="9263816" cy="401526"/>
            <a:chOff x="598641" y="48842"/>
            <a:chExt cx="9962035" cy="689527"/>
          </a:xfrm>
        </p:grpSpPr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1137068" y="70465"/>
              <a:ext cx="9423608" cy="66790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lnSpc>
                  <a:spcPct val="90000"/>
                </a:lnSpc>
                <a:defRPr/>
              </a:pPr>
              <a:r>
                <a:rPr lang="en-US" sz="48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যেকোনো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ব্রাউজারে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ওয়বপেজ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দেখার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7" descr="cubo_rosso_architetto_fr_0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1" y="48842"/>
              <a:ext cx="869551" cy="68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815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1237 0.19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18565 L 0.26771 0.1856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2" grpId="0"/>
      <p:bldP spid="10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4166" y="306501"/>
            <a:ext cx="7930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ওয়েবপেজ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10" y="1207570"/>
            <a:ext cx="8824843" cy="53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3912" y="320661"/>
            <a:ext cx="6213077" cy="1199045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35064" y="4043963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align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39827" y="3297838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type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43834" y="3292668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type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35064" y="4052531"/>
            <a:ext cx="342741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align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3038" y="2416774"/>
            <a:ext cx="6938209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কোনটি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ট্যাগের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</a:t>
            </a:r>
            <a:r>
              <a:rPr lang="bn-BD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7802" y="3301760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alt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33039" y="4034438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face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38657" y="4037488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face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39718" y="3296245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</a:t>
            </a:r>
            <a:r>
              <a:rPr 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alt</a:t>
            </a:r>
            <a:endParaRPr lang="en-US" sz="2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1944" y="418522"/>
            <a:ext cx="5226838" cy="686081"/>
          </a:xfrm>
          <a:ln w="57150">
            <a:solidFill>
              <a:schemeClr val="accent2"/>
            </a:solidFill>
          </a:ln>
        </p:spPr>
        <p:txBody>
          <a:bodyPr/>
          <a:lstStyle/>
          <a:p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দলীয় কাজ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                             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5" y="1488540"/>
            <a:ext cx="1615580" cy="585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5" y="3094334"/>
            <a:ext cx="1615580" cy="585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5" y="4939919"/>
            <a:ext cx="1615580" cy="58526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785193" y="2087293"/>
            <a:ext cx="6237502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একটি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তৈরি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কর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যার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রং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সবুজ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এবং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ফন্ট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sutonnyMJ</a:t>
            </a:r>
            <a:endParaRPr lang="en-US" sz="28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85193" y="3679601"/>
            <a:ext cx="6864617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একটি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তৈরি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কর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যার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রং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লাল</a:t>
            </a:r>
            <a:r>
              <a:rPr lang="en-US" sz="28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এবং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ফন্ট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28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NikoshBAN</a:t>
            </a:r>
            <a:endParaRPr lang="en-US" sz="28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74766" y="5538672"/>
            <a:ext cx="6613826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একটি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তৈরি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কর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যার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রং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নীল</a:t>
            </a:r>
            <a:r>
              <a:rPr lang="en-US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এবং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ফন্ট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Mongolian </a:t>
            </a:r>
            <a:r>
              <a:rPr lang="en-US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Baiti</a:t>
            </a:r>
            <a:endParaRPr lang="en-US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1746026"/>
            <a:ext cx="4540224" cy="3792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70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build="p"/>
      <p:bldP spid="16" grpId="0" build="p"/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517" y="1698991"/>
            <a:ext cx="5226838" cy="686081"/>
          </a:xfrm>
        </p:spPr>
        <p:txBody>
          <a:bodyPr>
            <a:noAutofit/>
          </a:bodyPr>
          <a:lstStyle/>
          <a:p>
            <a:r>
              <a:rPr lang="bn-B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পাঠ মূল্যায়ন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63888" y="4571752"/>
            <a:ext cx="10167686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Font ট্যাগের </a:t>
            </a:r>
            <a:r>
              <a:rPr lang="en-US" sz="32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আট্রিবিউট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3887" y="5200747"/>
            <a:ext cx="6864617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Font 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ট্যাগের </a:t>
            </a:r>
            <a:r>
              <a:rPr lang="en-US" sz="32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সিনটেক্স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3889" y="3942757"/>
            <a:ext cx="7958894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Font </a:t>
            </a:r>
            <a:r>
              <a:rPr lang="en-US" sz="32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ট্যাগে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যায় </a:t>
            </a:r>
            <a:r>
              <a:rPr lang="en-US" sz="32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12" y="335401"/>
            <a:ext cx="4823877" cy="40993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12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011" y="953038"/>
            <a:ext cx="5583544" cy="116624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বাড়ীর</a:t>
            </a:r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 কাজ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612" y="4301543"/>
            <a:ext cx="10593735" cy="180304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এমন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পেজ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তৈরি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কর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যাতে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তোমার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কলেজের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নাম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দেখাবে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যেখানে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রং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লাল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,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লেখার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আকৃতি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৭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এবং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ফন্ট</a:t>
            </a:r>
            <a:r>
              <a:rPr lang="en-US" sz="36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360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Arial.</a:t>
            </a:r>
            <a:endParaRPr lang="en-US" sz="36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474" y="266523"/>
            <a:ext cx="4010025" cy="3019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97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/>
          </p:cNvSpPr>
          <p:nvPr/>
        </p:nvSpPr>
        <p:spPr>
          <a:xfrm>
            <a:off x="5831840" y="1203960"/>
            <a:ext cx="528320" cy="396240"/>
          </a:xfrm>
          <a:prstGeom prst="ellipse">
            <a:avLst/>
          </a:pr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328160" y="0"/>
            <a:ext cx="3535680" cy="4197857"/>
          </a:xfrm>
          <a:prstGeom prst="ellipse">
            <a:avLst/>
          </a:prstGeom>
        </p:spPr>
      </p:pic>
      <p:sp>
        <p:nvSpPr>
          <p:cNvPr id="6" name="Oval 1090"/>
          <p:cNvSpPr>
            <a:spLocks noChangeAspect="1"/>
          </p:cNvSpPr>
          <p:nvPr/>
        </p:nvSpPr>
        <p:spPr>
          <a:xfrm>
            <a:off x="3517039" y="3151196"/>
            <a:ext cx="5040383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SG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88311" y="3189877"/>
            <a:ext cx="101600" cy="101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5762911" y="3164477"/>
            <a:ext cx="152400" cy="152400"/>
          </a:xfrm>
          <a:prstGeom prst="don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innerShdw blurRad="63500" dist="76200" dir="18900000">
              <a:prstClr val="black">
                <a:alpha val="4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5640991" y="1190897"/>
            <a:ext cx="396240" cy="396240"/>
          </a:xfrm>
          <a:prstGeom prst="ellipse">
            <a:avLst/>
          </a:pr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45012" y="682580"/>
            <a:ext cx="9144000" cy="118439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cs typeface="SolaimanLipi" panose="02000500020000020004" pitchFamily="2" charset="0"/>
              </a:rPr>
              <a:t>এই পাঠ শেষে শিক্ষার্থীরা-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799" y="2633871"/>
            <a:ext cx="8159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ট্যাগের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799" y="3339213"/>
            <a:ext cx="7822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ট্যাগের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926" y="3985544"/>
            <a:ext cx="11372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67046" y="365853"/>
            <a:ext cx="6138317" cy="6858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50" normalizeH="0" baseline="0" noProof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j-ea"/>
                <a:cs typeface="SolaimanLipi" pitchFamily="65" charset="0"/>
              </a:rPr>
              <a:t>ছবি গুলি দেখ</a:t>
            </a:r>
            <a:endParaRPr kumimoji="0" lang="en-US" sz="4400" b="1" i="0" u="none" strike="noStrike" kern="1200" cap="none" spc="50" normalizeH="0" baseline="0" noProof="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" y="1515292"/>
            <a:ext cx="5578783" cy="5207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44" y="1515292"/>
            <a:ext cx="5392476" cy="52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82"/>
          <a:stretch/>
        </p:blipFill>
        <p:spPr>
          <a:xfrm>
            <a:off x="300730" y="2151036"/>
            <a:ext cx="7186411" cy="1251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30" y="3850782"/>
            <a:ext cx="3644647" cy="2163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07"/>
          <a:stretch/>
        </p:blipFill>
        <p:spPr>
          <a:xfrm>
            <a:off x="7714445" y="2081777"/>
            <a:ext cx="3597498" cy="1197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3535" y="3864662"/>
            <a:ext cx="789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লেখাগুলোর ধরণ, রঙ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সাইজ কী একই?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3535" y="5154663"/>
            <a:ext cx="753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এই কাজগুলো কিভাবে করা যায়?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986" y="511769"/>
            <a:ext cx="691595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লেখাগুলো লক্ষ্য করি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341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98115" y="2916257"/>
            <a:ext cx="10266274" cy="92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SolaimanLipi" panose="02000500020000020004" pitchFamily="2" charset="0"/>
              </a:rPr>
              <a:t>আমাদের আজকের পাঠ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SolaimanLipi" panose="02000500020000020004" pitchFamily="2" charset="0"/>
              </a:rPr>
              <a:t>---</a:t>
            </a:r>
            <a:endParaRPr lang="bn-BD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45669" y="4093827"/>
            <a:ext cx="10018720" cy="67943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HTML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–এ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Font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ট্যাগের ব্যবহার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836016" y="604186"/>
            <a:ext cx="5704114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310" tIns="32155" rIns="64310" bIns="32155" anchor="ctr"/>
          <a:lstStyle/>
          <a:p>
            <a:pPr algn="ctr" defTabSz="642938">
              <a:defRPr/>
            </a:pPr>
            <a:r>
              <a:rPr lang="bn-B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পাঠ ঘোষনা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725" y="2177710"/>
            <a:ext cx="10961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অবয়বকে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কুশলতায়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ওয়েবপেজ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শৈল্পিক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ট্যাগের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সিনটেক্স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&lt;font&gt;……&lt;/font&gt;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725" y="4778673"/>
            <a:ext cx="106027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ট্যাগের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face, color, size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3725" y="1402175"/>
            <a:ext cx="3077573" cy="572363"/>
            <a:chOff x="618663" y="58850"/>
            <a:chExt cx="3077573" cy="572363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017669" y="58850"/>
              <a:ext cx="2678567" cy="56682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/>
              <a:r>
                <a:rPr lang="en-US" sz="48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ফন্ট</a:t>
              </a:r>
              <a:r>
                <a:rPr lang="en-US" sz="40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কী?</a:t>
              </a:r>
              <a:endPara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63" y="58850"/>
              <a:ext cx="798013" cy="57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39195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091" y="502286"/>
            <a:ext cx="10690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Face: এই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091" y="1733947"/>
            <a:ext cx="10690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Color: এই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অ্যাট্রিবিউটে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ফন্টের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রঙ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ফন্টের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400" b="1" dirty="0" smtClean="0">
              <a:ln w="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068" y="3311488"/>
            <a:ext cx="11599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প্রথমতঃ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HTML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color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ভেল্যুতে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করা যায়।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color ="red "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2069" y="4847205"/>
            <a:ext cx="11599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দ্বিতীয়তঃ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Red, Green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Blue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rgb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যায়।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০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২৫৫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পূর্ণমাত্রায়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242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31323" y="716865"/>
            <a:ext cx="6096000" cy="2278450"/>
            <a:chOff x="716923" y="575196"/>
            <a:chExt cx="6096000" cy="2278450"/>
          </a:xfrm>
        </p:grpSpPr>
        <p:sp>
          <p:nvSpPr>
            <p:cNvPr id="4" name="Rectangle 3"/>
            <p:cNvSpPr/>
            <p:nvPr/>
          </p:nvSpPr>
          <p:spPr>
            <a:xfrm>
              <a:off x="716923" y="575196"/>
              <a:ext cx="6096000" cy="2246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800" b="1" kern="1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rgb</a:t>
              </a:r>
              <a:r>
                <a:rPr lang="en-US" sz="2800" b="1" kern="1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(255,255,255)	→</a:t>
              </a:r>
              <a:endParaRPr lang="en-US" sz="2000" b="1" kern="1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800" b="1" kern="1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rgb</a:t>
              </a:r>
              <a:r>
                <a:rPr lang="en-US" sz="2800" b="1" kern="1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(0,0,0)		→</a:t>
              </a:r>
              <a:endParaRPr lang="en-US" sz="2000" b="1" kern="1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800" b="1" kern="1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rgb</a:t>
              </a:r>
              <a:r>
                <a:rPr lang="en-US" sz="2800" b="1" kern="1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(255,0,0)	</a:t>
              </a:r>
              <a:r>
                <a:rPr lang="en-US" sz="2800" b="1" kern="10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→</a:t>
              </a:r>
              <a:endParaRPr lang="en-US" sz="2000" b="1" kern="1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800" b="1" kern="1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rgb</a:t>
              </a:r>
              <a:r>
                <a:rPr lang="en-US" sz="2800" b="1" kern="1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(0,255,0)	</a:t>
              </a:r>
              <a:r>
                <a:rPr lang="en-US" sz="2800" b="1" kern="10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→ </a:t>
              </a:r>
              <a:endParaRPr lang="en-US" sz="2000" b="1" kern="1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800" b="1" kern="1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rgb</a:t>
              </a:r>
              <a:r>
                <a:rPr lang="en-US" sz="2800" b="1" kern="1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(0,0,255)	</a:t>
              </a:r>
              <a:r>
                <a:rPr lang="en-US" sz="2800" b="1" kern="10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→</a:t>
              </a:r>
              <a:endParaRPr lang="en-US" sz="28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91189" y="606877"/>
              <a:ext cx="167854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/>
                <a:t>সাদা</a:t>
              </a:r>
              <a:endParaRPr lang="en-US" sz="2800" b="1" dirty="0"/>
            </a:p>
            <a:p>
              <a:r>
                <a:rPr lang="en-US" sz="2800" b="1" dirty="0" err="1"/>
                <a:t>কালো</a:t>
              </a:r>
              <a:endParaRPr lang="en-US" sz="2800" b="1" dirty="0"/>
            </a:p>
            <a:p>
              <a:r>
                <a:rPr lang="en-US" sz="2800" b="1" dirty="0" err="1"/>
                <a:t>লাল</a:t>
              </a:r>
              <a:endParaRPr lang="en-US" sz="2800" b="1" dirty="0"/>
            </a:p>
            <a:p>
              <a:r>
                <a:rPr lang="en-US" sz="2800" b="1" dirty="0" err="1"/>
                <a:t>সবুজ</a:t>
              </a:r>
              <a:endParaRPr lang="en-US" sz="2800" b="1" dirty="0"/>
            </a:p>
            <a:p>
              <a:r>
                <a:rPr lang="en-US" sz="2800" b="1" dirty="0" err="1"/>
                <a:t>নীল</a:t>
              </a:r>
              <a:endParaRPr lang="en-US" sz="28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16923" y="3430275"/>
            <a:ext cx="10474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তৃতীয়তঃ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এই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সিনটেক্সটি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color=‍”#RRGGBB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368" y="4300195"/>
            <a:ext cx="10380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RR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FF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GG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FF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BB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FF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“#০০০০০০”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“#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FFFFFF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453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3946</TotalTime>
  <Words>1260</Words>
  <Application>Microsoft Office PowerPoint</Application>
  <PresentationFormat>Widescreen</PresentationFormat>
  <Paragraphs>142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NikoshBAN</vt:lpstr>
      <vt:lpstr>SolaimanLipi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                               </vt:lpstr>
      <vt:lpstr>পাঠ মূল্যায়ন</vt:lpstr>
      <vt:lpstr>বাড়ীর  কাজ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RS</cp:lastModifiedBy>
  <cp:revision>620</cp:revision>
  <dcterms:created xsi:type="dcterms:W3CDTF">2019-04-26T03:51:14Z</dcterms:created>
  <dcterms:modified xsi:type="dcterms:W3CDTF">2022-07-17T07:46:25Z</dcterms:modified>
</cp:coreProperties>
</file>