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0" r:id="rId5"/>
    <p:sldId id="261" r:id="rId6"/>
    <p:sldId id="262" r:id="rId7"/>
    <p:sldId id="265" r:id="rId8"/>
    <p:sldId id="263" r:id="rId9"/>
    <p:sldId id="264" r:id="rId10"/>
    <p:sldId id="270" r:id="rId11"/>
    <p:sldId id="271" r:id="rId12"/>
    <p:sldId id="272" r:id="rId13"/>
    <p:sldId id="267" r:id="rId14"/>
    <p:sldId id="266" r:id="rId15"/>
    <p:sldId id="269" r:id="rId16"/>
    <p:sldId id="268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E5E1-6626-40EE-BBDC-9405F3B9218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D336-2D93-4642-901A-6A9C5405D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0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6772" y="3820160"/>
            <a:ext cx="6019800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/>
              <a:t> Welcome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208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91"/>
            <a:ext cx="12192000" cy="685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266" y="797753"/>
            <a:ext cx="112406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        Count </a:t>
            </a:r>
            <a:r>
              <a:rPr lang="en-US" sz="4000" b="1" dirty="0" smtClean="0">
                <a:solidFill>
                  <a:srgbClr val="7030A0"/>
                </a:solidFill>
              </a:rPr>
              <a:t>and say </a:t>
            </a:r>
            <a:r>
              <a:rPr lang="en-US" sz="4000" b="1" dirty="0" smtClean="0">
                <a:solidFill>
                  <a:srgbClr val="7030A0"/>
                </a:solidFill>
              </a:rPr>
              <a:t>how many toys you can see ?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2952" y="3085168"/>
            <a:ext cx="28575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68" y="1792077"/>
            <a:ext cx="4636432" cy="46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6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08" y="0"/>
            <a:ext cx="12192000" cy="6853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466" y="280516"/>
            <a:ext cx="112406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        Count </a:t>
            </a:r>
            <a:r>
              <a:rPr lang="en-US" sz="4000" b="1" dirty="0" smtClean="0">
                <a:solidFill>
                  <a:srgbClr val="7030A0"/>
                </a:solidFill>
              </a:rPr>
              <a:t>and say </a:t>
            </a:r>
            <a:r>
              <a:rPr lang="en-US" sz="4000" b="1" dirty="0" smtClean="0">
                <a:solidFill>
                  <a:srgbClr val="7030A0"/>
                </a:solidFill>
              </a:rPr>
              <a:t>how many cats you can see ?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0225" y="5129422"/>
            <a:ext cx="28575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70" y="1198727"/>
            <a:ext cx="4596823" cy="2574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69" y="3905820"/>
            <a:ext cx="4596823" cy="2574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97"/>
          <a:stretch/>
        </p:blipFill>
        <p:spPr>
          <a:xfrm>
            <a:off x="6301528" y="1198727"/>
            <a:ext cx="2277447" cy="25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40" y="1483360"/>
            <a:ext cx="4815840" cy="4815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466" y="280516"/>
            <a:ext cx="112406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        Count </a:t>
            </a:r>
            <a:r>
              <a:rPr lang="en-US" sz="4000" b="1" dirty="0" smtClean="0">
                <a:solidFill>
                  <a:srgbClr val="7030A0"/>
                </a:solidFill>
              </a:rPr>
              <a:t>and say </a:t>
            </a:r>
            <a:r>
              <a:rPr lang="en-US" sz="4000" b="1" dirty="0" smtClean="0">
                <a:solidFill>
                  <a:srgbClr val="7030A0"/>
                </a:solidFill>
              </a:rPr>
              <a:t>how many toys you can see ?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0890" y="3412511"/>
            <a:ext cx="28575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10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0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3709" y="2128982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r>
              <a:rPr lang="en-US" sz="6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-eight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2817" y="331935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r>
              <a:rPr lang="en-US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-nine</a:t>
            </a:r>
            <a:endParaRPr lang="en-US" sz="6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3709" y="4430777"/>
            <a:ext cx="4800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-ten</a:t>
            </a:r>
            <a:endParaRPr lang="en-US" sz="6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2382" y="637003"/>
            <a:ext cx="8915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Say the number in word.</a:t>
            </a:r>
            <a:endParaRPr lang="en-US" sz="6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45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3" y="2133600"/>
            <a:ext cx="9104194" cy="380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34780" y="525654"/>
            <a:ext cx="6622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Open your book at page </a:t>
            </a:r>
            <a:r>
              <a:rPr lang="en-US" sz="4000" dirty="0" smtClean="0"/>
              <a:t>12</a:t>
            </a:r>
            <a:r>
              <a:rPr lang="bn-BD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849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3"/>
            <a:ext cx="12192000" cy="6853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>
            <a:off x="637308" y="1017032"/>
            <a:ext cx="5994523" cy="1149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560888" y="3988242"/>
            <a:ext cx="6030826" cy="1608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637307" y="2388348"/>
            <a:ext cx="6030825" cy="1463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5633" y="252741"/>
            <a:ext cx="69371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     Match the pictures with correct number.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63497" y="2520705"/>
            <a:ext cx="2415216" cy="533400"/>
            <a:chOff x="127551" y="2054050"/>
            <a:chExt cx="2415216" cy="533400"/>
          </a:xfrm>
        </p:grpSpPr>
        <p:sp>
          <p:nvSpPr>
            <p:cNvPr id="9" name="Smiley Face 8"/>
            <p:cNvSpPr/>
            <p:nvPr/>
          </p:nvSpPr>
          <p:spPr>
            <a:xfrm>
              <a:off x="12755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94974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908453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iley Face 11"/>
          <p:cNvSpPr/>
          <p:nvPr/>
        </p:nvSpPr>
        <p:spPr>
          <a:xfrm rot="21171061">
            <a:off x="5087363" y="1325166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758046" y="4176414"/>
            <a:ext cx="1516935" cy="604620"/>
            <a:chOff x="368626" y="3611385"/>
            <a:chExt cx="1516935" cy="604620"/>
          </a:xfrm>
        </p:grpSpPr>
        <p:sp>
          <p:nvSpPr>
            <p:cNvPr id="14" name="Smiley Face 13"/>
            <p:cNvSpPr/>
            <p:nvPr/>
          </p:nvSpPr>
          <p:spPr>
            <a:xfrm>
              <a:off x="1251247" y="368260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iley Face 14"/>
            <p:cNvSpPr/>
            <p:nvPr/>
          </p:nvSpPr>
          <p:spPr>
            <a:xfrm rot="174350">
              <a:off x="368626" y="361138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8499765" y="1017032"/>
            <a:ext cx="0" cy="58674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749875" y="4404971"/>
            <a:ext cx="2819400" cy="756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77791" y="2974215"/>
            <a:ext cx="2819400" cy="756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77791" y="1445759"/>
            <a:ext cx="2819400" cy="756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 rot="19924018">
            <a:off x="6473176" y="2268053"/>
            <a:ext cx="3065310" cy="807977"/>
          </a:xfrm>
          <a:prstGeom prst="rightArrow">
            <a:avLst>
              <a:gd name="adj1" fmla="val 17941"/>
              <a:gd name="adj2" fmla="val 5508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440637">
            <a:off x="5985866" y="2559676"/>
            <a:ext cx="4642914" cy="838200"/>
          </a:xfrm>
          <a:prstGeom prst="rightArrow">
            <a:avLst>
              <a:gd name="adj1" fmla="val 14247"/>
              <a:gd name="adj2" fmla="val 3829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0419479">
            <a:off x="6497795" y="3566915"/>
            <a:ext cx="3463008" cy="838200"/>
          </a:xfrm>
          <a:prstGeom prst="rightArrow">
            <a:avLst>
              <a:gd name="adj1" fmla="val 14247"/>
              <a:gd name="adj2" fmla="val 4464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808390" y="313262"/>
            <a:ext cx="1192427" cy="49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 w</a:t>
            </a:r>
            <a:endParaRPr lang="en-US" sz="2400" dirty="0"/>
          </a:p>
        </p:txBody>
      </p:sp>
      <p:sp>
        <p:nvSpPr>
          <p:cNvPr id="31" name="Smiley Face 30"/>
          <p:cNvSpPr/>
          <p:nvPr/>
        </p:nvSpPr>
        <p:spPr>
          <a:xfrm rot="21171061">
            <a:off x="5905800" y="1325166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 rot="21171061">
            <a:off x="4363801" y="1325165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 rot="21171061">
            <a:off x="3643197" y="1325165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 rot="21171061">
            <a:off x="2911261" y="1325166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 rot="21171061">
            <a:off x="2177348" y="1342134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 rot="21171061">
            <a:off x="1446381" y="1325165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 rot="21171061">
            <a:off x="755057" y="1325166"/>
            <a:ext cx="634314" cy="533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811319" y="3237091"/>
            <a:ext cx="2415216" cy="533400"/>
            <a:chOff x="127551" y="2054050"/>
            <a:chExt cx="2415216" cy="533400"/>
          </a:xfrm>
        </p:grpSpPr>
        <p:sp>
          <p:nvSpPr>
            <p:cNvPr id="39" name="Smiley Face 38"/>
            <p:cNvSpPr/>
            <p:nvPr/>
          </p:nvSpPr>
          <p:spPr>
            <a:xfrm>
              <a:off x="12755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iley Face 39"/>
            <p:cNvSpPr/>
            <p:nvPr/>
          </p:nvSpPr>
          <p:spPr>
            <a:xfrm>
              <a:off x="94974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iley Face 40"/>
            <p:cNvSpPr/>
            <p:nvPr/>
          </p:nvSpPr>
          <p:spPr>
            <a:xfrm>
              <a:off x="1908453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16852" y="2533762"/>
            <a:ext cx="2415216" cy="533400"/>
            <a:chOff x="127551" y="2054050"/>
            <a:chExt cx="2415216" cy="533400"/>
          </a:xfrm>
        </p:grpSpPr>
        <p:sp>
          <p:nvSpPr>
            <p:cNvPr id="43" name="Smiley Face 42"/>
            <p:cNvSpPr/>
            <p:nvPr/>
          </p:nvSpPr>
          <p:spPr>
            <a:xfrm>
              <a:off x="12755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iley Face 43"/>
            <p:cNvSpPr/>
            <p:nvPr/>
          </p:nvSpPr>
          <p:spPr>
            <a:xfrm>
              <a:off x="949741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iley Face 44"/>
            <p:cNvSpPr/>
            <p:nvPr/>
          </p:nvSpPr>
          <p:spPr>
            <a:xfrm>
              <a:off x="1908453" y="2054050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14528" y="4187946"/>
            <a:ext cx="1602925" cy="1270031"/>
            <a:chOff x="298287" y="3611385"/>
            <a:chExt cx="1602925" cy="1270031"/>
          </a:xfrm>
        </p:grpSpPr>
        <p:sp>
          <p:nvSpPr>
            <p:cNvPr id="47" name="Smiley Face 46"/>
            <p:cNvSpPr/>
            <p:nvPr/>
          </p:nvSpPr>
          <p:spPr>
            <a:xfrm>
              <a:off x="1251247" y="368260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iley Face 47"/>
            <p:cNvSpPr/>
            <p:nvPr/>
          </p:nvSpPr>
          <p:spPr>
            <a:xfrm rot="174350">
              <a:off x="368626" y="361138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iley Face 48"/>
            <p:cNvSpPr/>
            <p:nvPr/>
          </p:nvSpPr>
          <p:spPr>
            <a:xfrm>
              <a:off x="298287" y="4256642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iley Face 49"/>
            <p:cNvSpPr/>
            <p:nvPr/>
          </p:nvSpPr>
          <p:spPr>
            <a:xfrm>
              <a:off x="1266898" y="4348016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37579" y="4138842"/>
            <a:ext cx="1602925" cy="1270031"/>
            <a:chOff x="298287" y="3611385"/>
            <a:chExt cx="1602925" cy="1270031"/>
          </a:xfrm>
        </p:grpSpPr>
        <p:sp>
          <p:nvSpPr>
            <p:cNvPr id="52" name="Smiley Face 51"/>
            <p:cNvSpPr/>
            <p:nvPr/>
          </p:nvSpPr>
          <p:spPr>
            <a:xfrm>
              <a:off x="1251247" y="368260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iley Face 52"/>
            <p:cNvSpPr/>
            <p:nvPr/>
          </p:nvSpPr>
          <p:spPr>
            <a:xfrm rot="174350">
              <a:off x="368626" y="3611385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iley Face 53"/>
            <p:cNvSpPr/>
            <p:nvPr/>
          </p:nvSpPr>
          <p:spPr>
            <a:xfrm>
              <a:off x="298287" y="4256642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iley Face 54"/>
            <p:cNvSpPr/>
            <p:nvPr/>
          </p:nvSpPr>
          <p:spPr>
            <a:xfrm>
              <a:off x="1266898" y="4348016"/>
              <a:ext cx="634314" cy="533400"/>
            </a:xfrm>
            <a:prstGeom prst="smileyFace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2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3"/>
            <a:ext cx="12192000" cy="685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2109" y="378691"/>
            <a:ext cx="10483273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Say the number?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ount the picture and make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circle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un 3"/>
          <p:cNvSpPr/>
          <p:nvPr/>
        </p:nvSpPr>
        <p:spPr>
          <a:xfrm>
            <a:off x="2994402" y="2050729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5332829" y="1965272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7980218" y="1930261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732648" y="1897320"/>
            <a:ext cx="1524000" cy="1181101"/>
          </a:xfrm>
          <a:prstGeom prst="sun">
            <a:avLst>
              <a:gd name="adj" fmla="val 280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2994402" y="3443226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26470" y="3440875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332829" y="3536629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7980218" y="3536629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726470" y="4968953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2994402" y="4919537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5332829" y="4954289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7980218" y="4919537"/>
            <a:ext cx="1447800" cy="990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014527" y="3173761"/>
            <a:ext cx="1590964" cy="15248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Donut 16"/>
          <p:cNvSpPr/>
          <p:nvPr/>
        </p:nvSpPr>
        <p:spPr>
          <a:xfrm>
            <a:off x="384927" y="1469163"/>
            <a:ext cx="7255425" cy="4934023"/>
          </a:xfrm>
          <a:prstGeom prst="donut">
            <a:avLst>
              <a:gd name="adj" fmla="val 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94982" y="1007614"/>
            <a:ext cx="2133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evaluation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4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560" y="847425"/>
            <a:ext cx="965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       One day one word</a:t>
            </a:r>
            <a:endParaRPr lang="en-US" sz="7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0240" y="290919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Count-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79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6160" y="4494014"/>
            <a:ext cx="4341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Thanks</a:t>
            </a:r>
            <a:endParaRPr lang="en-US" sz="8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45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08449" y="401619"/>
            <a:ext cx="10164366" cy="4980243"/>
            <a:chOff x="304800" y="-372433"/>
            <a:chExt cx="10127993" cy="505864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314" y="1572067"/>
              <a:ext cx="2923479" cy="26439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04800" y="-372433"/>
              <a:ext cx="9102211" cy="103165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1528734"/>
              <a:ext cx="6541875" cy="31574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Matain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Govt. Primary School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Hajiganj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778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5"/>
            <a:ext cx="12192000" cy="6853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872" y="988290"/>
            <a:ext cx="5070764" cy="44012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Class </a:t>
            </a:r>
            <a:r>
              <a:rPr lang="en-US" sz="4000" dirty="0" smtClean="0"/>
              <a:t>:Two</a:t>
            </a:r>
          </a:p>
          <a:p>
            <a:pPr>
              <a:defRPr/>
            </a:pPr>
            <a:r>
              <a:rPr lang="en-US" sz="4000" dirty="0" smtClean="0"/>
              <a:t>Subject </a:t>
            </a:r>
            <a:r>
              <a:rPr lang="en-US" sz="4000" dirty="0"/>
              <a:t>: English</a:t>
            </a:r>
          </a:p>
          <a:p>
            <a:pPr>
              <a:defRPr/>
            </a:pPr>
            <a:r>
              <a:rPr lang="en-US" sz="4000" dirty="0"/>
              <a:t>Lesson </a:t>
            </a:r>
            <a:r>
              <a:rPr lang="en-US" sz="4000" dirty="0" smtClean="0"/>
              <a:t>:4-5</a:t>
            </a:r>
          </a:p>
          <a:p>
            <a:pPr>
              <a:defRPr/>
            </a:pPr>
            <a:r>
              <a:rPr lang="en-US" sz="4000" dirty="0" smtClean="0"/>
              <a:t>Unit:6</a:t>
            </a:r>
            <a:endParaRPr lang="en-US" sz="4000" dirty="0"/>
          </a:p>
          <a:p>
            <a:pPr>
              <a:defRPr/>
            </a:pPr>
            <a:r>
              <a:rPr lang="en-US" sz="4000" dirty="0" smtClean="0"/>
              <a:t>Activity : F(On…..</a:t>
            </a:r>
          </a:p>
          <a:p>
            <a:pPr>
              <a:defRPr/>
            </a:pPr>
            <a:r>
              <a:rPr lang="en-US" sz="4000" dirty="0" smtClean="0"/>
              <a:t>choice.)</a:t>
            </a:r>
          </a:p>
          <a:p>
            <a:pPr>
              <a:defRPr/>
            </a:pPr>
            <a:r>
              <a:rPr lang="en-US" sz="4000" dirty="0" smtClean="0"/>
              <a:t>Time </a:t>
            </a:r>
            <a:r>
              <a:rPr lang="en-US" sz="4000" dirty="0"/>
              <a:t>: 40 min</a:t>
            </a:r>
          </a:p>
        </p:txBody>
      </p:sp>
      <p:sp>
        <p:nvSpPr>
          <p:cNvPr id="6" name="Rectangle 5"/>
          <p:cNvSpPr/>
          <p:nvPr/>
        </p:nvSpPr>
        <p:spPr bwMode="auto">
          <a:xfrm rot="151276">
            <a:off x="6325215" y="1097015"/>
            <a:ext cx="435803" cy="9434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28537" y="4642523"/>
            <a:ext cx="740118" cy="1096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8" name="Rectangle 7"/>
          <p:cNvSpPr/>
          <p:nvPr/>
        </p:nvSpPr>
        <p:spPr bwMode="auto">
          <a:xfrm rot="21045351">
            <a:off x="5996120" y="3712375"/>
            <a:ext cx="809276" cy="9068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35552" y="2281698"/>
            <a:ext cx="546007" cy="8981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2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481">
            <a:off x="5302336" y="412448"/>
            <a:ext cx="1866429" cy="718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30" y="1418774"/>
            <a:ext cx="2952955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11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00469 0.00672 0.00612 0.01644 0.00924 0.02639 C 0.01133 0.04121 0.01562 0.04792 0.0194 0.06065 C 0.02031 0.06343 0.02083 0.06736 0.02187 0.07014 C 0.02318 0.07524 0.0263 0.08496 0.0263 0.08519 C 0.0289 0.10116 0.03242 0.11644 0.03437 0.13287 C 0.03867 0.17153 0.04062 0.21042 0.04349 0.24931 C 0.0444 0.29607 0.04388 0.35162 0.05247 0.39699 C 0.05703 0.42037 0.06667 0.43426 0.07539 0.45024 C 0.08659 0.47084 0.09987 0.48102 0.11315 0.49375 C 0.12474 0.50533 0.13502 0.51482 0.14752 0.52037 C 0.15182 0.52662 0.15508 0.52778 0.16015 0.5301 C 0.17122 0.54144 0.15625 0.52686 0.175 0.5375 C 0.17617 0.53797 0.17708 0.54098 0.17825 0.54213 C 0.1806 0.54445 0.18711 0.54653 0.18854 0.54699 C 0.1944 0.55533 0.20234 0.55579 0.20911 0.5588 C 0.22005 0.5632 0.22904 0.57107 0.2401 0.57361 C 0.2457 0.57732 0.25143 0.58079 0.25729 0.58311 C 0.26445 0.59074 0.26979 0.59005 0.27786 0.59283 C 0.29401 0.59792 0.30976 0.60556 0.32591 0.61204 C 0.33646 0.62199 0.34792 0.62431 0.35911 0.63172 C 0.37344 0.64098 0.38685 0.65649 0.40143 0.66528 C 0.41133 0.68079 0.397 0.65996 0.40937 0.67269 C 0.41667 0.67986 0.42174 0.68774 0.42982 0.6919 C 0.43906 0.70186 0.44635 0.71621 0.45625 0.72385 C 0.46107 0.7338 0.46732 0.74074 0.47226 0.75047 C 0.48216 0.76922 0.48984 0.7926 0.50078 0.80834 C 0.50143 0.81065 0.50208 0.81297 0.50299 0.81528 C 0.50404 0.81806 0.50664 0.82269 0.50664 0.82315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4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55 C -0.01549 0.01528 -0.03307 0.02639 -0.04935 0.03171 C -0.07773 0.02893 -0.08737 0.03078 -0.10911 0.0206 C -0.11367 0.01088 -0.11797 0.00856 -0.12344 0.00509 C -0.13255 -0.0088 -0.1418 -0.0176 -0.15091 -0.03218 C -0.15977 -0.04584 -0.16523 -0.06574 -0.17487 -0.07338 C -0.1776 -0.08635 -0.17956 -0.09097 -0.18437 -0.09537 C -0.19297 -0.12292 -0.20182 -0.14445 -0.21289 -0.16019 C -0.2207 -0.18241 -0.22839 -0.19676 -0.23815 -0.2044 C -0.24727 -0.22593 -0.24128 -0.21366 -0.25846 -0.23426 L -0.25846 -0.23472 C -0.26823 -0.25347 -0.27852 -0.26227 -0.28971 -0.27199 C -0.29766 -0.28866 -0.28815 -0.27153 -0.30273 -0.2838 C -0.32448 -0.30185 -0.34297 -0.3257 -0.36628 -0.32824 C -0.40078 -0.33102 -0.43555 -0.33357 -0.47031 -0.33565 C -0.4793 -0.3419 -0.4875 -0.35232 -0.49414 -0.37315 C -0.49727 -0.38403 -0.49922 -0.39676 -0.50234 -0.40764 C -0.50599 -0.45787 -0.50078 -0.39445 -0.50716 -0.44028 C -0.50977 -0.4588 -0.5099 -0.48148 -0.51198 -0.50023 C -0.51237 -0.51111 -0.51237 -0.5213 -0.51315 -0.53102 C -0.51406 -0.54213 -0.51602 -0.55232 -0.5168 -0.56412 C -0.51927 -0.59954 -0.51706 -0.61343 -0.525 -0.63889 C -0.52773 -0.64722 -0.52904 -0.65463 -0.53333 -0.65463 " pathEditMode="relative" rAng="0" ptsTypes="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C 0.01211 -0.00556 0.0017 -0.05926 0.00079 -0.07847 C 0.00209 -0.11019 0.00495 -0.14908 0.03373 -0.15996 C 0.03803 -0.16389 0.04154 -0.16389 0.04649 -0.16505 C 0.09883 -0.18102 0.06928 -0.17361 0.17357 -0.17454 C 0.19388 -0.1794 0.18477 -0.17778 0.20105 -0.18009 C 0.20769 -0.1831 0.21433 -0.18496 0.22136 -0.18796 C 0.22487 -0.18959 0.2293 -0.19259 0.23295 -0.19491 C 0.24193 -0.20602 0.22696 -0.18843 0.24454 -0.20417 C 0.24805 -0.20695 0.25092 -0.21019 0.25404 -0.21343 C 0.25612 -0.21528 0.25834 -0.2169 0.26055 -0.21898 C 0.26159 -0.21968 0.26355 -0.22107 0.26355 -0.22084 C 0.26693 -0.22986 0.27344 -0.23658 0.27852 -0.24398 C 0.28047 -0.24699 0.28178 -0.25046 0.28373 -0.25347 C 0.28763 -0.2588 0.29219 -0.26412 0.29649 -0.26921 C 0.30105 -0.275 0.303 -0.28519 0.30912 -0.28796 C 0.31172 -0.29236 0.31355 -0.29421 0.31784 -0.29607 C 0.32162 -0.30347 0.31745 -0.29746 0.325 -0.30255 C 0.32826 -0.30486 0.33138 -0.3081 0.33464 -0.31065 C 0.33568 -0.31134 0.34323 -0.31482 0.34636 -0.31597 C 0.35105 -0.32014 0.35586 -0.32014 0.36107 -0.32246 C 0.36628 -0.32523 0.37149 -0.32847 0.37696 -0.33056 C 0.38633 -0.33426 0.39701 -0.33542 0.40664 -0.33727 C 0.41628 -0.33912 0.42474 -0.34537 0.43425 -0.34792 C 0.44271 -0.35278 0.45118 -0.35764 0.45964 -0.3625 C 0.4642 -0.36968 0.46967 -0.37431 0.47657 -0.37732 C 0.48047 -0.38171 0.48269 -0.38264 0.48724 -0.38634 C 0.48959 -0.39097 0.49636 -0.39537 0.50105 -0.39815 " pathEditMode="relative" rAng="0" ptsTypes="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2218" y="1555199"/>
            <a:ext cx="1086196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Student’s will be able to-</a:t>
            </a:r>
          </a:p>
          <a:p>
            <a:endParaRPr lang="en-US" dirty="0"/>
          </a:p>
          <a:p>
            <a:r>
              <a:rPr lang="en-US" sz="3200" dirty="0"/>
              <a:t>Listening:1.1.1-become familiar with English sounds by listening to common English word.</a:t>
            </a:r>
          </a:p>
          <a:p>
            <a:endParaRPr lang="en-US" sz="3200" dirty="0"/>
          </a:p>
          <a:p>
            <a:r>
              <a:rPr lang="en-US" sz="3200" dirty="0"/>
              <a:t>Speaking:1.1.2-say simple words and phrases with </a:t>
            </a:r>
            <a:r>
              <a:rPr lang="en-US" sz="3200" dirty="0" err="1"/>
              <a:t>propersounds</a:t>
            </a:r>
            <a:r>
              <a:rPr lang="en-US" sz="3200" dirty="0"/>
              <a:t> and stress.</a:t>
            </a:r>
          </a:p>
          <a:p>
            <a:endParaRPr lang="en-US" sz="3200" dirty="0"/>
          </a:p>
          <a:p>
            <a:r>
              <a:rPr lang="en-US" sz="3200" dirty="0"/>
              <a:t>Reading:2.1.1 </a:t>
            </a:r>
            <a:r>
              <a:rPr lang="en-US" sz="3200" dirty="0" err="1"/>
              <a:t>Recognise</a:t>
            </a:r>
            <a:r>
              <a:rPr lang="en-US" sz="3200" dirty="0"/>
              <a:t> and read cardinal numbers up to 30.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550" y="696493"/>
            <a:ext cx="6779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03383" y="2549237"/>
            <a:ext cx="618835" cy="64654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03382" y="4017411"/>
            <a:ext cx="618835" cy="646546"/>
          </a:xfrm>
          <a:prstGeom prst="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3381" y="5421747"/>
            <a:ext cx="618835" cy="64654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87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7186" y="5523873"/>
            <a:ext cx="655319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Can you understand what will be our todays lesson 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029075" y="1276350"/>
            <a:ext cx="4572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             Let’s see the </a:t>
            </a:r>
            <a:r>
              <a:rPr lang="en-US" sz="2400" dirty="0" err="1" smtClean="0"/>
              <a:t>vedio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17786" y="4171950"/>
            <a:ext cx="457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       Discuss </a:t>
            </a:r>
            <a:r>
              <a:rPr lang="en-US" sz="2400" dirty="0"/>
              <a:t>about the </a:t>
            </a:r>
            <a:r>
              <a:rPr lang="en-US" sz="2400" dirty="0" err="1" smtClean="0"/>
              <a:t>vedio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59818"/>
              </p:ext>
            </p:extLst>
          </p:nvPr>
        </p:nvGraphicFramePr>
        <p:xfrm>
          <a:off x="4416425" y="2565400"/>
          <a:ext cx="34940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3493800" imgH="478800" progId="Package">
                  <p:embed/>
                </p:oleObj>
              </mc:Choice>
              <mc:Fallback>
                <p:oleObj name="Packager Shell Object" showAsIcon="1" r:id="rId4" imgW="3493800" imgH="478800" progId="Packag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6425" y="2565400"/>
                        <a:ext cx="349408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106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205" y="1244053"/>
            <a:ext cx="7818120" cy="769441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Topic of the lesson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2205" y="3543300"/>
            <a:ext cx="781812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         </a:t>
            </a:r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Numbers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0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18"/>
            <a:ext cx="12192000" cy="68530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9036" y="1982804"/>
            <a:ext cx="9249878" cy="2219554"/>
            <a:chOff x="-73741" y="0"/>
            <a:chExt cx="7295535" cy="958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-73741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899653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1873047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2802198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3699396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4495800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5422491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472" b="28570"/>
            <a:stretch/>
          </p:blipFill>
          <p:spPr>
            <a:xfrm>
              <a:off x="6248400" y="0"/>
              <a:ext cx="973394" cy="95864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</p:grpSp>
      <p:sp>
        <p:nvSpPr>
          <p:cNvPr id="14" name="Rectangle 13"/>
          <p:cNvSpPr/>
          <p:nvPr/>
        </p:nvSpPr>
        <p:spPr>
          <a:xfrm>
            <a:off x="1896177" y="500515"/>
            <a:ext cx="8410068" cy="94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many marbles you can see in the picture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3185" y="4591251"/>
            <a:ext cx="5590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 (eight) marbles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8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0"/>
            <a:ext cx="12192000" cy="68530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9840" y="2211461"/>
            <a:ext cx="10028572" cy="1838425"/>
            <a:chOff x="0" y="-12624"/>
            <a:chExt cx="8327923" cy="11468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0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958646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1981200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2895600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3810000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4648200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5562600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6479458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7" t="26855" r="36937" b="28102"/>
            <a:stretch/>
          </p:blipFill>
          <p:spPr>
            <a:xfrm>
              <a:off x="7413523" y="-12624"/>
              <a:ext cx="914400" cy="1146874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</p:grpSp>
      <p:sp>
        <p:nvSpPr>
          <p:cNvPr id="14" name="Rectangle 13"/>
          <p:cNvSpPr/>
          <p:nvPr/>
        </p:nvSpPr>
        <p:spPr>
          <a:xfrm>
            <a:off x="1896177" y="500515"/>
            <a:ext cx="8410068" cy="94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many eggs you can see in the picture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7000" y="4817557"/>
            <a:ext cx="8171848" cy="70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can see 9 eggs in the picture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8603" y="4992781"/>
            <a:ext cx="7231045" cy="45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 (nine) eggs.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6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58"/>
            <a:ext cx="12192000" cy="68530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6766" y="3012707"/>
            <a:ext cx="11223057" cy="1934678"/>
            <a:chOff x="-54692" y="381000"/>
            <a:chExt cx="9456174" cy="952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692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50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47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647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147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647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47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647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147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982" y="381000"/>
              <a:ext cx="952500" cy="9525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sp>
        <p:nvSpPr>
          <p:cNvPr id="14" name="Rectangle 13"/>
          <p:cNvSpPr/>
          <p:nvPr/>
        </p:nvSpPr>
        <p:spPr>
          <a:xfrm>
            <a:off x="1896177" y="500515"/>
            <a:ext cx="8410068" cy="94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many balls you can see in the picture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534" y="5370897"/>
            <a:ext cx="7825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 can see 10 balls in the picture 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35705" y="5523297"/>
            <a:ext cx="697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10( ten) balls.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27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262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Bahnschrift SemiBold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LAPTOP</dc:creator>
  <cp:lastModifiedBy>HP LAPTOP</cp:lastModifiedBy>
  <cp:revision>17</cp:revision>
  <dcterms:created xsi:type="dcterms:W3CDTF">2022-07-13T11:26:04Z</dcterms:created>
  <dcterms:modified xsi:type="dcterms:W3CDTF">2022-07-18T15:30:42Z</dcterms:modified>
</cp:coreProperties>
</file>