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88" r:id="rId4"/>
    <p:sldId id="289" r:id="rId5"/>
    <p:sldId id="268" r:id="rId6"/>
    <p:sldId id="283" r:id="rId7"/>
    <p:sldId id="274" r:id="rId8"/>
    <p:sldId id="276" r:id="rId9"/>
    <p:sldId id="267" r:id="rId10"/>
    <p:sldId id="258" r:id="rId11"/>
    <p:sldId id="270" r:id="rId12"/>
    <p:sldId id="260" r:id="rId13"/>
    <p:sldId id="271" r:id="rId14"/>
    <p:sldId id="272" r:id="rId15"/>
    <p:sldId id="273" r:id="rId16"/>
    <p:sldId id="282" r:id="rId17"/>
    <p:sldId id="287" r:id="rId18"/>
    <p:sldId id="279" r:id="rId19"/>
    <p:sldId id="280" r:id="rId20"/>
    <p:sldId id="285" r:id="rId21"/>
    <p:sldId id="286" r:id="rId22"/>
    <p:sldId id="290" r:id="rId23"/>
    <p:sldId id="269" r:id="rId24"/>
    <p:sldId id="281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3F631-FBAE-43F9-81CA-11CDF6CA0A1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60E9-2A9E-4FAE-B4EC-3846887E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6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D5DD2-BC12-499A-9D4F-0F9745BC32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78CD-84F2-40F7-B823-978819BA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E946D-C317-4415-964C-05B2A22E8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8C7BB-ED47-4BD1-82D2-4C78395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D6A03-2792-4464-AAFD-D41F19B7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2848-2C70-4B9D-ABD9-177E7091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F586-A024-47D0-88FE-9EE23E58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5E8D8-C306-41F4-ACBE-1ABAC84C3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7A09-2DF2-43CD-89E8-11BAEC8C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0FDDB-3A54-44CC-94D0-96AC7889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1BF6-CF90-42E5-8382-2FCB0ECF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EA46B-2A30-4BF1-A959-85B2DDCD9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34D3C-26A5-4EC1-B31F-8F176365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009B9-340F-4634-B646-1D71DB9D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E7F5-D9AE-4D98-B9CC-62D30D62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71D19-4BEA-4FD6-AED2-3764D838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5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7576-EEBC-4BAF-A94C-C97739F6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08A9-05ED-4509-A196-F0272754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018A7-87D5-406C-B144-B12DAEB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C58D9-D784-4754-BEF5-A8B4E77D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4AE7B-E0C7-4A58-B094-9339DEF3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23C1-851A-4FCD-99D8-8EEA8C9C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4CDE9-9AAA-4895-95B4-904E485C8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664D-C9CC-4E1E-A8BC-63346446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77F0-8807-42A6-986E-A7BC17D1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80BAF-628A-4285-8FF9-1D3C99C3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E731-DD7D-44EB-9E90-BD3FB399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E45B-3F4C-4006-B26B-EA2236CE7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15E8B-A824-4960-A8A2-1A769089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1AC36-9A60-4AD0-B13F-21B10E29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21CCA-77BC-4AC2-8ACA-8C4A61EE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F8CAD-BE5A-4D96-B11A-5B878E57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6EAB-B3BD-4025-81D9-48A7B502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5D375-977F-4478-98C6-CE0237DB6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7EB7D-7EA3-48BC-B261-6000EEEB2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31964-838C-4339-94C8-69C1980E8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BF750-8419-4D46-AC0E-85C4629BF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6195E-A002-4EE9-AAA9-719FF146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4705D-0E7B-417B-8352-A071B89B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F939D-2091-4911-97BE-A5780798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FB96-061A-4D57-A433-A14DDA0B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F1D9-E490-49F2-8DD4-8275C6C6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82C73-A3AA-4463-B73C-F47BBBA4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12D2-6BBF-416D-B619-DC37A892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4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7F527-A972-41AC-A73F-F5F18393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3B907-BA40-4564-8CC6-554ED515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08A2E-46F7-4CF7-AF4A-BB9F8AA8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C3FE-E8BE-4DEA-8B00-9AFDBDF2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0C3D7-D9FC-48E0-B43E-53D70B13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B5AEB-3E44-490B-86A2-DDDC7D1F3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372F3-F519-4CD2-8BD1-837A2D96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73378-3F10-44B5-9A60-3C0E4FE9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259E9-97BD-4C93-91EC-97940D41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3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C311-986A-4034-B087-E9D35944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39BF6-4443-4F42-AFA1-35D92D257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417FA-C36F-483F-8DCC-15EF1425F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72C12-D94C-4CE6-89A4-A79B9DC6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3BD9DC-EEC6-4FBF-B177-C0F3C3E0152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EB88B-E02B-406D-A508-B0E76B6A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6B26-CF0C-4691-B820-A1933AE7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31792-1285-4FDA-B73D-CC1A868FF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7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C6D01D0-7D03-44B1-9BAA-FBB9DAB57B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3E45DBC-A3FB-4FE3-90CC-14994EA347B0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frame">
            <a:avLst>
              <a:gd name="adj1" fmla="val 4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rapezoid 90">
            <a:extLst>
              <a:ext uri="{FF2B5EF4-FFF2-40B4-BE49-F238E27FC236}">
                <a16:creationId xmlns:a16="http://schemas.microsoft.com/office/drawing/2014/main" id="{CE6B7404-E02F-4FBF-B0F7-4FBB6C62DF27}"/>
              </a:ext>
            </a:extLst>
          </p:cNvPr>
          <p:cNvSpPr/>
          <p:nvPr/>
        </p:nvSpPr>
        <p:spPr>
          <a:xfrm rot="5400000">
            <a:off x="-2181519" y="2181518"/>
            <a:ext cx="6641027" cy="2277992"/>
          </a:xfrm>
          <a:prstGeom prst="trapezoid">
            <a:avLst>
              <a:gd name="adj" fmla="val 154148"/>
            </a:avLst>
          </a:prstGeom>
          <a:gradFill flip="none" rotWithShape="1">
            <a:gsLst>
              <a:gs pos="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227A519-D1A5-4680-8516-CDCB4F47C50A}"/>
              </a:ext>
            </a:extLst>
          </p:cNvPr>
          <p:cNvSpPr/>
          <p:nvPr/>
        </p:nvSpPr>
        <p:spPr>
          <a:xfrm>
            <a:off x="-17390" y="-635439"/>
            <a:ext cx="12209390" cy="7493434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BA3121B-77B8-4467-8EEA-B3F4D6BB02EA}"/>
              </a:ext>
            </a:extLst>
          </p:cNvPr>
          <p:cNvSpPr/>
          <p:nvPr/>
        </p:nvSpPr>
        <p:spPr>
          <a:xfrm>
            <a:off x="2144160" y="1491113"/>
            <a:ext cx="7968470" cy="31760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105DA14-6CAE-40EA-9B17-0BF424F5523C}"/>
              </a:ext>
            </a:extLst>
          </p:cNvPr>
          <p:cNvSpPr/>
          <p:nvPr/>
        </p:nvSpPr>
        <p:spPr>
          <a:xfrm>
            <a:off x="3057205" y="-217893"/>
            <a:ext cx="6236227" cy="582102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RelaxedModerately">
              <a:rot lat="17090627" lon="0" rev="0"/>
            </a:camera>
            <a:lightRig rig="chilly" dir="t">
              <a:rot lat="0" lon="0" rev="3000000"/>
            </a:lightRig>
          </a:scene3d>
          <a:sp3d extrusionH="12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">
            <a:extLst>
              <a:ext uri="{FF2B5EF4-FFF2-40B4-BE49-F238E27FC236}">
                <a16:creationId xmlns:a16="http://schemas.microsoft.com/office/drawing/2014/main" id="{736D64AB-DCAF-41E1-B34B-BE10DB0CC482}"/>
              </a:ext>
            </a:extLst>
          </p:cNvPr>
          <p:cNvSpPr/>
          <p:nvPr/>
        </p:nvSpPr>
        <p:spPr>
          <a:xfrm>
            <a:off x="4175261" y="119972"/>
            <a:ext cx="4303083" cy="4904337"/>
          </a:xfrm>
          <a:custGeom>
            <a:avLst/>
            <a:gdLst>
              <a:gd name="connsiteX0" fmla="*/ 1761624 w 3523248"/>
              <a:gd name="connsiteY0" fmla="*/ 0 h 4015539"/>
              <a:gd name="connsiteX1" fmla="*/ 3523248 w 3523248"/>
              <a:gd name="connsiteY1" fmla="*/ 1761624 h 4015539"/>
              <a:gd name="connsiteX2" fmla="*/ 3007281 w 3523248"/>
              <a:gd name="connsiteY2" fmla="*/ 3007280 h 4015539"/>
              <a:gd name="connsiteX3" fmla="*/ 2972944 w 3523248"/>
              <a:gd name="connsiteY3" fmla="*/ 3038488 h 4015539"/>
              <a:gd name="connsiteX4" fmla="*/ 3125631 w 3523248"/>
              <a:gd name="connsiteY4" fmla="*/ 3552968 h 4015539"/>
              <a:gd name="connsiteX5" fmla="*/ 3021808 w 3523248"/>
              <a:gd name="connsiteY5" fmla="*/ 3630606 h 4015539"/>
              <a:gd name="connsiteX6" fmla="*/ 1761622 w 3523248"/>
              <a:gd name="connsiteY6" fmla="*/ 4015539 h 4015539"/>
              <a:gd name="connsiteX7" fmla="*/ 501436 w 3523248"/>
              <a:gd name="connsiteY7" fmla="*/ 3630606 h 4015539"/>
              <a:gd name="connsiteX8" fmla="*/ 397614 w 3523248"/>
              <a:gd name="connsiteY8" fmla="*/ 3552969 h 4015539"/>
              <a:gd name="connsiteX9" fmla="*/ 550303 w 3523248"/>
              <a:gd name="connsiteY9" fmla="*/ 3038486 h 4015539"/>
              <a:gd name="connsiteX10" fmla="*/ 515968 w 3523248"/>
              <a:gd name="connsiteY10" fmla="*/ 3007280 h 4015539"/>
              <a:gd name="connsiteX11" fmla="*/ 0 w 3523248"/>
              <a:gd name="connsiteY11" fmla="*/ 1761624 h 4015539"/>
              <a:gd name="connsiteX12" fmla="*/ 1761624 w 3523248"/>
              <a:gd name="connsiteY12" fmla="*/ 0 h 401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3248" h="4015539">
                <a:moveTo>
                  <a:pt x="1761624" y="0"/>
                </a:moveTo>
                <a:cubicBezTo>
                  <a:pt x="2734542" y="0"/>
                  <a:pt x="3523248" y="788706"/>
                  <a:pt x="3523248" y="1761624"/>
                </a:cubicBezTo>
                <a:cubicBezTo>
                  <a:pt x="3523248" y="2248083"/>
                  <a:pt x="3326072" y="2688489"/>
                  <a:pt x="3007281" y="3007280"/>
                </a:cubicBezTo>
                <a:lnTo>
                  <a:pt x="2972944" y="3038488"/>
                </a:lnTo>
                <a:lnTo>
                  <a:pt x="3125631" y="3552968"/>
                </a:lnTo>
                <a:lnTo>
                  <a:pt x="3021808" y="3630606"/>
                </a:lnTo>
                <a:cubicBezTo>
                  <a:pt x="2662080" y="3873633"/>
                  <a:pt x="2228423" y="4015539"/>
                  <a:pt x="1761622" y="4015539"/>
                </a:cubicBezTo>
                <a:cubicBezTo>
                  <a:pt x="1294821" y="4015539"/>
                  <a:pt x="861164" y="3873633"/>
                  <a:pt x="501436" y="3630606"/>
                </a:cubicBezTo>
                <a:lnTo>
                  <a:pt x="397614" y="3552969"/>
                </a:lnTo>
                <a:lnTo>
                  <a:pt x="550303" y="3038486"/>
                </a:lnTo>
                <a:lnTo>
                  <a:pt x="515968" y="3007280"/>
                </a:lnTo>
                <a:cubicBezTo>
                  <a:pt x="197177" y="2688489"/>
                  <a:pt x="0" y="2248083"/>
                  <a:pt x="0" y="1761624"/>
                </a:cubicBezTo>
                <a:cubicBezTo>
                  <a:pt x="0" y="788706"/>
                  <a:pt x="788706" y="0"/>
                  <a:pt x="1761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RelaxedModerately" fov="2700000">
              <a:rot lat="17090653" lon="0" rev="0"/>
            </a:camera>
            <a:lightRig rig="chilly" dir="t">
              <a:rot lat="0" lon="0" rev="3000000"/>
            </a:lightRig>
          </a:scene3d>
          <a:sp3d extrusionH="12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2">
            <a:extLst>
              <a:ext uri="{FF2B5EF4-FFF2-40B4-BE49-F238E27FC236}">
                <a16:creationId xmlns:a16="http://schemas.microsoft.com/office/drawing/2014/main" id="{9804D818-697A-43FF-A020-B7C9243E3418}"/>
              </a:ext>
            </a:extLst>
          </p:cNvPr>
          <p:cNvSpPr/>
          <p:nvPr/>
        </p:nvSpPr>
        <p:spPr>
          <a:xfrm rot="5400000">
            <a:off x="-2644928" y="1765560"/>
            <a:ext cx="7493433" cy="2257484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451533"/>
              <a:gd name="connsiteY0" fmla="*/ 4556763 h 4556763"/>
              <a:gd name="connsiteX1" fmla="*/ 4261338 w 8451533"/>
              <a:gd name="connsiteY1" fmla="*/ 0 h 4556763"/>
              <a:gd name="connsiteX2" fmla="*/ 8451533 w 8451533"/>
              <a:gd name="connsiteY2" fmla="*/ 4404363 h 4556763"/>
              <a:gd name="connsiteX3" fmla="*/ 0 w 8451533"/>
              <a:gd name="connsiteY3" fmla="*/ 4556763 h 4556763"/>
              <a:gd name="connsiteX0" fmla="*/ 0 w 8421053"/>
              <a:gd name="connsiteY0" fmla="*/ 4648203 h 4648203"/>
              <a:gd name="connsiteX1" fmla="*/ 4230858 w 8421053"/>
              <a:gd name="connsiteY1" fmla="*/ 0 h 4648203"/>
              <a:gd name="connsiteX2" fmla="*/ 8421053 w 8421053"/>
              <a:gd name="connsiteY2" fmla="*/ 4404363 h 4648203"/>
              <a:gd name="connsiteX3" fmla="*/ 0 w 8421053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116256"/>
              <a:gd name="connsiteY0" fmla="*/ 4802628 h 4802628"/>
              <a:gd name="connsiteX1" fmla="*/ 4002258 w 8116256"/>
              <a:gd name="connsiteY1" fmla="*/ 0 h 4802628"/>
              <a:gd name="connsiteX2" fmla="*/ 8116256 w 8116256"/>
              <a:gd name="connsiteY2" fmla="*/ 4527903 h 4802628"/>
              <a:gd name="connsiteX3" fmla="*/ 0 w 8116256"/>
              <a:gd name="connsiteY3" fmla="*/ 4802628 h 4802628"/>
              <a:gd name="connsiteX0" fmla="*/ 0 w 8116256"/>
              <a:gd name="connsiteY0" fmla="*/ 4725415 h 4725415"/>
              <a:gd name="connsiteX1" fmla="*/ 406321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116256"/>
              <a:gd name="connsiteY0" fmla="*/ 4725415 h 4725415"/>
              <a:gd name="connsiteX1" fmla="*/ 410893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395656"/>
              <a:gd name="connsiteY0" fmla="*/ 4725415 h 4746672"/>
              <a:gd name="connsiteX1" fmla="*/ 4108938 w 8395656"/>
              <a:gd name="connsiteY1" fmla="*/ 0 h 4746672"/>
              <a:gd name="connsiteX2" fmla="*/ 8395656 w 8395656"/>
              <a:gd name="connsiteY2" fmla="*/ 4746672 h 4746672"/>
              <a:gd name="connsiteX3" fmla="*/ 0 w 8395656"/>
              <a:gd name="connsiteY3" fmla="*/ 4725415 h 4746672"/>
              <a:gd name="connsiteX0" fmla="*/ 0 w 8421056"/>
              <a:gd name="connsiteY0" fmla="*/ 4725415 h 4798147"/>
              <a:gd name="connsiteX1" fmla="*/ 4108938 w 8421056"/>
              <a:gd name="connsiteY1" fmla="*/ 0 h 4798147"/>
              <a:gd name="connsiteX2" fmla="*/ 8421056 w 8421056"/>
              <a:gd name="connsiteY2" fmla="*/ 4798147 h 4798147"/>
              <a:gd name="connsiteX3" fmla="*/ 0 w 8421056"/>
              <a:gd name="connsiteY3" fmla="*/ 4725415 h 4798147"/>
              <a:gd name="connsiteX0" fmla="*/ 0 w 8440106"/>
              <a:gd name="connsiteY0" fmla="*/ 4725415 h 4817450"/>
              <a:gd name="connsiteX1" fmla="*/ 4108938 w 8440106"/>
              <a:gd name="connsiteY1" fmla="*/ 0 h 4817450"/>
              <a:gd name="connsiteX2" fmla="*/ 8440106 w 8440106"/>
              <a:gd name="connsiteY2" fmla="*/ 4817450 h 4817450"/>
              <a:gd name="connsiteX3" fmla="*/ 0 w 8440106"/>
              <a:gd name="connsiteY3" fmla="*/ 4725415 h 48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106" h="4817450">
                <a:moveTo>
                  <a:pt x="0" y="4725415"/>
                </a:moveTo>
                <a:lnTo>
                  <a:pt x="4108938" y="0"/>
                </a:lnTo>
                <a:lnTo>
                  <a:pt x="8440106" y="4817450"/>
                </a:lnTo>
                <a:lnTo>
                  <a:pt x="0" y="4725415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ardrop 31">
            <a:extLst>
              <a:ext uri="{FF2B5EF4-FFF2-40B4-BE49-F238E27FC236}">
                <a16:creationId xmlns:a16="http://schemas.microsoft.com/office/drawing/2014/main" id="{503787A3-7BB7-4722-81CB-8B570F966FD5}"/>
              </a:ext>
            </a:extLst>
          </p:cNvPr>
          <p:cNvSpPr/>
          <p:nvPr/>
        </p:nvSpPr>
        <p:spPr>
          <a:xfrm>
            <a:off x="2479247" y="885152"/>
            <a:ext cx="1376162" cy="673407"/>
          </a:xfrm>
          <a:custGeom>
            <a:avLst/>
            <a:gdLst>
              <a:gd name="connsiteX0" fmla="*/ 0 w 885371"/>
              <a:gd name="connsiteY0" fmla="*/ 338680 h 677360"/>
              <a:gd name="connsiteX1" fmla="*/ 442686 w 885371"/>
              <a:gd name="connsiteY1" fmla="*/ 0 h 677360"/>
              <a:gd name="connsiteX2" fmla="*/ 936169 w 885371"/>
              <a:gd name="connsiteY2" fmla="*/ -38864 h 677360"/>
              <a:gd name="connsiteX3" fmla="*/ 885371 w 885371"/>
              <a:gd name="connsiteY3" fmla="*/ 338680 h 677360"/>
              <a:gd name="connsiteX4" fmla="*/ 442685 w 885371"/>
              <a:gd name="connsiteY4" fmla="*/ 677360 h 677360"/>
              <a:gd name="connsiteX5" fmla="*/ -1 w 885371"/>
              <a:gd name="connsiteY5" fmla="*/ 338680 h 677360"/>
              <a:gd name="connsiteX6" fmla="*/ 0 w 885371"/>
              <a:gd name="connsiteY6" fmla="*/ 338680 h 677360"/>
              <a:gd name="connsiteX0" fmla="*/ 1 w 936170"/>
              <a:gd name="connsiteY0" fmla="*/ 382223 h 720903"/>
              <a:gd name="connsiteX1" fmla="*/ 515258 w 936170"/>
              <a:gd name="connsiteY1" fmla="*/ 0 h 720903"/>
              <a:gd name="connsiteX2" fmla="*/ 936170 w 936170"/>
              <a:gd name="connsiteY2" fmla="*/ 4679 h 720903"/>
              <a:gd name="connsiteX3" fmla="*/ 885372 w 936170"/>
              <a:gd name="connsiteY3" fmla="*/ 382223 h 720903"/>
              <a:gd name="connsiteX4" fmla="*/ 442686 w 936170"/>
              <a:gd name="connsiteY4" fmla="*/ 720903 h 720903"/>
              <a:gd name="connsiteX5" fmla="*/ 0 w 936170"/>
              <a:gd name="connsiteY5" fmla="*/ 382223 h 720903"/>
              <a:gd name="connsiteX6" fmla="*/ 1 w 936170"/>
              <a:gd name="connsiteY6" fmla="*/ 382223 h 7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70" h="720903">
                <a:moveTo>
                  <a:pt x="1" y="382223"/>
                </a:moveTo>
                <a:cubicBezTo>
                  <a:pt x="1" y="195175"/>
                  <a:pt x="270769" y="0"/>
                  <a:pt x="515258" y="0"/>
                </a:cubicBezTo>
                <a:cubicBezTo>
                  <a:pt x="679752" y="0"/>
                  <a:pt x="771675" y="30588"/>
                  <a:pt x="936170" y="4679"/>
                </a:cubicBezTo>
                <a:cubicBezTo>
                  <a:pt x="902305" y="130527"/>
                  <a:pt x="885372" y="256375"/>
                  <a:pt x="885372" y="382223"/>
                </a:cubicBezTo>
                <a:cubicBezTo>
                  <a:pt x="885372" y="569271"/>
                  <a:pt x="687175" y="720903"/>
                  <a:pt x="442686" y="720903"/>
                </a:cubicBezTo>
                <a:cubicBezTo>
                  <a:pt x="198197" y="720903"/>
                  <a:pt x="0" y="569271"/>
                  <a:pt x="0" y="382223"/>
                </a:cubicBezTo>
                <a:lnTo>
                  <a:pt x="1" y="382223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ardrop 31">
            <a:extLst>
              <a:ext uri="{FF2B5EF4-FFF2-40B4-BE49-F238E27FC236}">
                <a16:creationId xmlns:a16="http://schemas.microsoft.com/office/drawing/2014/main" id="{B94E59C6-B0D4-4F32-924D-658BAADB8CC6}"/>
              </a:ext>
            </a:extLst>
          </p:cNvPr>
          <p:cNvSpPr/>
          <p:nvPr/>
        </p:nvSpPr>
        <p:spPr>
          <a:xfrm>
            <a:off x="10208525" y="4364895"/>
            <a:ext cx="1376162" cy="673407"/>
          </a:xfrm>
          <a:custGeom>
            <a:avLst/>
            <a:gdLst>
              <a:gd name="connsiteX0" fmla="*/ 0 w 885371"/>
              <a:gd name="connsiteY0" fmla="*/ 338680 h 677360"/>
              <a:gd name="connsiteX1" fmla="*/ 442686 w 885371"/>
              <a:gd name="connsiteY1" fmla="*/ 0 h 677360"/>
              <a:gd name="connsiteX2" fmla="*/ 936169 w 885371"/>
              <a:gd name="connsiteY2" fmla="*/ -38864 h 677360"/>
              <a:gd name="connsiteX3" fmla="*/ 885371 w 885371"/>
              <a:gd name="connsiteY3" fmla="*/ 338680 h 677360"/>
              <a:gd name="connsiteX4" fmla="*/ 442685 w 885371"/>
              <a:gd name="connsiteY4" fmla="*/ 677360 h 677360"/>
              <a:gd name="connsiteX5" fmla="*/ -1 w 885371"/>
              <a:gd name="connsiteY5" fmla="*/ 338680 h 677360"/>
              <a:gd name="connsiteX6" fmla="*/ 0 w 885371"/>
              <a:gd name="connsiteY6" fmla="*/ 338680 h 677360"/>
              <a:gd name="connsiteX0" fmla="*/ 1 w 936170"/>
              <a:gd name="connsiteY0" fmla="*/ 382223 h 720903"/>
              <a:gd name="connsiteX1" fmla="*/ 515258 w 936170"/>
              <a:gd name="connsiteY1" fmla="*/ 0 h 720903"/>
              <a:gd name="connsiteX2" fmla="*/ 936170 w 936170"/>
              <a:gd name="connsiteY2" fmla="*/ 4679 h 720903"/>
              <a:gd name="connsiteX3" fmla="*/ 885372 w 936170"/>
              <a:gd name="connsiteY3" fmla="*/ 382223 h 720903"/>
              <a:gd name="connsiteX4" fmla="*/ 442686 w 936170"/>
              <a:gd name="connsiteY4" fmla="*/ 720903 h 720903"/>
              <a:gd name="connsiteX5" fmla="*/ 0 w 936170"/>
              <a:gd name="connsiteY5" fmla="*/ 382223 h 720903"/>
              <a:gd name="connsiteX6" fmla="*/ 1 w 936170"/>
              <a:gd name="connsiteY6" fmla="*/ 382223 h 7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70" h="720903">
                <a:moveTo>
                  <a:pt x="1" y="382223"/>
                </a:moveTo>
                <a:cubicBezTo>
                  <a:pt x="1" y="195175"/>
                  <a:pt x="270769" y="0"/>
                  <a:pt x="515258" y="0"/>
                </a:cubicBezTo>
                <a:cubicBezTo>
                  <a:pt x="679752" y="0"/>
                  <a:pt x="771675" y="30588"/>
                  <a:pt x="936170" y="4679"/>
                </a:cubicBezTo>
                <a:cubicBezTo>
                  <a:pt x="902305" y="130527"/>
                  <a:pt x="885372" y="256375"/>
                  <a:pt x="885372" y="382223"/>
                </a:cubicBezTo>
                <a:cubicBezTo>
                  <a:pt x="885372" y="569271"/>
                  <a:pt x="687175" y="720903"/>
                  <a:pt x="442686" y="720903"/>
                </a:cubicBezTo>
                <a:cubicBezTo>
                  <a:pt x="198197" y="720903"/>
                  <a:pt x="0" y="569271"/>
                  <a:pt x="0" y="382223"/>
                </a:cubicBezTo>
                <a:lnTo>
                  <a:pt x="1" y="382223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E8941D7-1DCE-42EC-806E-12EFCB673534}"/>
              </a:ext>
            </a:extLst>
          </p:cNvPr>
          <p:cNvSpPr/>
          <p:nvPr/>
        </p:nvSpPr>
        <p:spPr>
          <a:xfrm>
            <a:off x="2853996" y="2404980"/>
            <a:ext cx="664264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সবাইকে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স্বাগতম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6145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2907D7-4682-4A65-9937-AAED62E84AF7}"/>
              </a:ext>
            </a:extLst>
          </p:cNvPr>
          <p:cNvSpPr/>
          <p:nvPr/>
        </p:nvSpPr>
        <p:spPr>
          <a:xfrm>
            <a:off x="4238172" y="5100618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CCE16D-28E6-478C-B9A0-BB7762217B95}"/>
              </a:ext>
            </a:extLst>
          </p:cNvPr>
          <p:cNvSpPr/>
          <p:nvPr/>
        </p:nvSpPr>
        <p:spPr>
          <a:xfrm>
            <a:off x="5570922" y="2616824"/>
            <a:ext cx="149238" cy="147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C10B2F-A0F3-49F6-A66A-858885702E56}"/>
              </a:ext>
            </a:extLst>
          </p:cNvPr>
          <p:cNvSpPr/>
          <p:nvPr/>
        </p:nvSpPr>
        <p:spPr>
          <a:xfrm>
            <a:off x="3325531" y="463284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ক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FDAF0-D729-43FB-A5A6-CD2C49EB72E0}"/>
              </a:ext>
            </a:extLst>
          </p:cNvPr>
          <p:cNvSpPr/>
          <p:nvPr/>
        </p:nvSpPr>
        <p:spPr>
          <a:xfrm>
            <a:off x="9015271" y="4632843"/>
            <a:ext cx="67114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খ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D55220-0284-430B-B208-8932663DD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9326" y="2403639"/>
            <a:ext cx="5517692" cy="28899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F719B0-DDD6-4804-AB7A-6BEAC988C8A3}"/>
              </a:ext>
            </a:extLst>
          </p:cNvPr>
          <p:cNvSpPr/>
          <p:nvPr/>
        </p:nvSpPr>
        <p:spPr>
          <a:xfrm>
            <a:off x="5056202" y="2977458"/>
            <a:ext cx="537141" cy="523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2D47D-34B3-43BB-9719-006268D96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002">
            <a:off x="3165235" y="-189693"/>
            <a:ext cx="6847465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B2CDC6-99CA-432C-8AD0-FD35DE2F7AFB}"/>
              </a:ext>
            </a:extLst>
          </p:cNvPr>
          <p:cNvSpPr/>
          <p:nvPr/>
        </p:nvSpPr>
        <p:spPr>
          <a:xfrm rot="18081795">
            <a:off x="3247653" y="3397089"/>
            <a:ext cx="4052788" cy="76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CE4ABA-309D-4D18-87EA-D492060F9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16" y="-2275817"/>
            <a:ext cx="5739892" cy="45516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0A4835-657C-4342-B701-3DBE9AB116EC}"/>
              </a:ext>
            </a:extLst>
          </p:cNvPr>
          <p:cNvSpPr/>
          <p:nvPr/>
        </p:nvSpPr>
        <p:spPr>
          <a:xfrm>
            <a:off x="1309756" y="5793794"/>
            <a:ext cx="957248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/>
                <a:cs typeface="Kalpurush" panose="02000600000000000000" pitchFamily="2" charset="0"/>
              </a:rPr>
              <a:t>২।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চাঁদা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ব্যবহার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৬০</a:t>
            </a:r>
            <a:r>
              <a:rPr lang="en-US" sz="4000" b="1" dirty="0"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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কোণ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আকিঁ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6C6354-BDA9-49CC-B819-97F186DC0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6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2" grpId="1" animBg="1"/>
      <p:bldP spid="13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2907D7-4682-4A65-9937-AAED62E84AF7}"/>
              </a:ext>
            </a:extLst>
          </p:cNvPr>
          <p:cNvSpPr/>
          <p:nvPr/>
        </p:nvSpPr>
        <p:spPr>
          <a:xfrm>
            <a:off x="4238172" y="5100618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CCE16D-28E6-478C-B9A0-BB7762217B95}"/>
              </a:ext>
            </a:extLst>
          </p:cNvPr>
          <p:cNvSpPr/>
          <p:nvPr/>
        </p:nvSpPr>
        <p:spPr>
          <a:xfrm>
            <a:off x="5595686" y="2630892"/>
            <a:ext cx="149238" cy="147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EF65A6-53CA-471B-86BD-1D09D9484E63}"/>
              </a:ext>
            </a:extLst>
          </p:cNvPr>
          <p:cNvSpPr/>
          <p:nvPr/>
        </p:nvSpPr>
        <p:spPr>
          <a:xfrm>
            <a:off x="1564848" y="267831"/>
            <a:ext cx="7450423" cy="141739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৩। 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ত্রিকোণীসেট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২য়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ধাপে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রেখার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রেখা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আঁকি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C10B2F-A0F3-49F6-A66A-858885702E56}"/>
              </a:ext>
            </a:extLst>
          </p:cNvPr>
          <p:cNvSpPr/>
          <p:nvPr/>
        </p:nvSpPr>
        <p:spPr>
          <a:xfrm>
            <a:off x="3325531" y="463284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ক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FDAF0-D729-43FB-A5A6-CD2C49EB72E0}"/>
              </a:ext>
            </a:extLst>
          </p:cNvPr>
          <p:cNvSpPr/>
          <p:nvPr/>
        </p:nvSpPr>
        <p:spPr>
          <a:xfrm>
            <a:off x="9015271" y="4632843"/>
            <a:ext cx="67114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খ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2CDC6-99CA-432C-8AD0-FD35DE2F7AFB}"/>
              </a:ext>
            </a:extLst>
          </p:cNvPr>
          <p:cNvSpPr/>
          <p:nvPr/>
        </p:nvSpPr>
        <p:spPr>
          <a:xfrm rot="18081795">
            <a:off x="3367791" y="3617711"/>
            <a:ext cx="3513850" cy="72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ED052-D8FC-4D1F-84A9-BDBEC384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89862" l="4769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0194">
            <a:off x="748221" y="-269634"/>
            <a:ext cx="5154720" cy="541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296B7-BA7B-48BD-ADE9-B6ECD071F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2195" y="4216886"/>
            <a:ext cx="6847465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FA42E1-2857-4A72-9A20-6BE2F11C7C9F}"/>
              </a:ext>
            </a:extLst>
          </p:cNvPr>
          <p:cNvSpPr/>
          <p:nvPr/>
        </p:nvSpPr>
        <p:spPr>
          <a:xfrm rot="18081795">
            <a:off x="8006327" y="3617709"/>
            <a:ext cx="3513850" cy="721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C91F05-2EA9-4C75-B136-1AC9B309D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529">
            <a:off x="7940107" y="701106"/>
            <a:ext cx="5739892" cy="4551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A55CC9-07C3-44F3-8ACD-7F10C8E1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38047 0.003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5508 -0.434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2907D7-4682-4A65-9937-AAED62E84AF7}"/>
              </a:ext>
            </a:extLst>
          </p:cNvPr>
          <p:cNvSpPr/>
          <p:nvPr/>
        </p:nvSpPr>
        <p:spPr>
          <a:xfrm>
            <a:off x="4238172" y="5100618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C10B2F-A0F3-49F6-A66A-858885702E56}"/>
              </a:ext>
            </a:extLst>
          </p:cNvPr>
          <p:cNvSpPr/>
          <p:nvPr/>
        </p:nvSpPr>
        <p:spPr>
          <a:xfrm>
            <a:off x="3325531" y="463284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ক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FDAF0-D729-43FB-A5A6-CD2C49EB72E0}"/>
              </a:ext>
            </a:extLst>
          </p:cNvPr>
          <p:cNvSpPr/>
          <p:nvPr/>
        </p:nvSpPr>
        <p:spPr>
          <a:xfrm>
            <a:off x="9015271" y="4632843"/>
            <a:ext cx="67114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খ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2CDC6-99CA-432C-8AD0-FD35DE2F7AFB}"/>
              </a:ext>
            </a:extLst>
          </p:cNvPr>
          <p:cNvSpPr/>
          <p:nvPr/>
        </p:nvSpPr>
        <p:spPr>
          <a:xfrm rot="18081795">
            <a:off x="3067068" y="2984142"/>
            <a:ext cx="5005298" cy="679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3B7B15-75B7-4D01-981B-924763A5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1097">
            <a:off x="3231248" y="-229172"/>
            <a:ext cx="6847465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9FB120-E711-49FC-ADC5-FEED12ABDEF0}"/>
              </a:ext>
            </a:extLst>
          </p:cNvPr>
          <p:cNvSpPr/>
          <p:nvPr/>
        </p:nvSpPr>
        <p:spPr>
          <a:xfrm rot="18081795">
            <a:off x="7712303" y="3091728"/>
            <a:ext cx="4778421" cy="62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3825B8-04A6-479D-9898-1FABFA6F5858}"/>
              </a:ext>
            </a:extLst>
          </p:cNvPr>
          <p:cNvSpPr/>
          <p:nvPr/>
        </p:nvSpPr>
        <p:spPr>
          <a:xfrm>
            <a:off x="6420712" y="1078418"/>
            <a:ext cx="246755" cy="1843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8431AA-B19D-48A3-864C-A16A3486E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1097">
            <a:off x="7858570" y="-229172"/>
            <a:ext cx="6847465" cy="68580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5015B36-F4F5-4917-A419-011B67684EB1}"/>
              </a:ext>
            </a:extLst>
          </p:cNvPr>
          <p:cNvSpPr/>
          <p:nvPr/>
        </p:nvSpPr>
        <p:spPr>
          <a:xfrm>
            <a:off x="11049617" y="1085818"/>
            <a:ext cx="232684" cy="1942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EF65A6-53CA-471B-86BD-1D09D9484E63}"/>
              </a:ext>
            </a:extLst>
          </p:cNvPr>
          <p:cNvSpPr/>
          <p:nvPr/>
        </p:nvSpPr>
        <p:spPr>
          <a:xfrm>
            <a:off x="710120" y="505694"/>
            <a:ext cx="11232349" cy="77436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৪। ২য় ও ৩য়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ধাপের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রেখায়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৪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সে.মি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চিহ্নিত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87F36E-78A5-4B2C-A323-58119CF19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9" grpId="0" animBg="1"/>
      <p:bldP spid="29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2907D7-4682-4A65-9937-AAED62E84AF7}"/>
              </a:ext>
            </a:extLst>
          </p:cNvPr>
          <p:cNvSpPr/>
          <p:nvPr/>
        </p:nvSpPr>
        <p:spPr>
          <a:xfrm>
            <a:off x="4238172" y="5100618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C10B2F-A0F3-49F6-A66A-858885702E56}"/>
              </a:ext>
            </a:extLst>
          </p:cNvPr>
          <p:cNvSpPr/>
          <p:nvPr/>
        </p:nvSpPr>
        <p:spPr>
          <a:xfrm>
            <a:off x="3325531" y="463284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ক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FDAF0-D729-43FB-A5A6-CD2C49EB72E0}"/>
              </a:ext>
            </a:extLst>
          </p:cNvPr>
          <p:cNvSpPr/>
          <p:nvPr/>
        </p:nvSpPr>
        <p:spPr>
          <a:xfrm>
            <a:off x="9015271" y="4632843"/>
            <a:ext cx="67114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খ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2CDC6-99CA-432C-8AD0-FD35DE2F7AFB}"/>
              </a:ext>
            </a:extLst>
          </p:cNvPr>
          <p:cNvSpPr/>
          <p:nvPr/>
        </p:nvSpPr>
        <p:spPr>
          <a:xfrm rot="18081795">
            <a:off x="3067068" y="2984142"/>
            <a:ext cx="5005298" cy="679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FB120-E711-49FC-ADC5-FEED12ABDEF0}"/>
              </a:ext>
            </a:extLst>
          </p:cNvPr>
          <p:cNvSpPr/>
          <p:nvPr/>
        </p:nvSpPr>
        <p:spPr>
          <a:xfrm rot="18081795">
            <a:off x="7712303" y="3091728"/>
            <a:ext cx="4778421" cy="62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3825B8-04A6-479D-9898-1FABFA6F5858}"/>
              </a:ext>
            </a:extLst>
          </p:cNvPr>
          <p:cNvSpPr/>
          <p:nvPr/>
        </p:nvSpPr>
        <p:spPr>
          <a:xfrm>
            <a:off x="6420712" y="1078418"/>
            <a:ext cx="246755" cy="1843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015B36-F4F5-4917-A419-011B67684EB1}"/>
              </a:ext>
            </a:extLst>
          </p:cNvPr>
          <p:cNvSpPr/>
          <p:nvPr/>
        </p:nvSpPr>
        <p:spPr>
          <a:xfrm>
            <a:off x="11049617" y="1085818"/>
            <a:ext cx="232684" cy="1942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C5E75E-6B2E-4F21-94F2-4FC28008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7407">
            <a:off x="5532341" y="-1247390"/>
            <a:ext cx="6847465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0FEA7B-9906-4A32-9029-079A3BCCD027}"/>
              </a:ext>
            </a:extLst>
          </p:cNvPr>
          <p:cNvSpPr/>
          <p:nvPr/>
        </p:nvSpPr>
        <p:spPr>
          <a:xfrm>
            <a:off x="6667467" y="1158626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82FB54A-797B-4EB3-A41A-7BD6A82C4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8" y="-2887592"/>
            <a:ext cx="5739892" cy="455163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0FAC857-08EF-4AD3-B5BE-EF449D4EA89F}"/>
              </a:ext>
            </a:extLst>
          </p:cNvPr>
          <p:cNvSpPr/>
          <p:nvPr/>
        </p:nvSpPr>
        <p:spPr>
          <a:xfrm>
            <a:off x="566056" y="5776937"/>
            <a:ext cx="11321143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৫। ৪র্থ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ধাপে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চিহ্নিত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বিন্দুদ্বয়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স্কেলের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সাহায্যে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সংযুক্ত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D4BE2D-A8BB-4110-9267-6921B2E8B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" y="970957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7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2907D7-4682-4A65-9937-AAED62E84AF7}"/>
              </a:ext>
            </a:extLst>
          </p:cNvPr>
          <p:cNvSpPr/>
          <p:nvPr/>
        </p:nvSpPr>
        <p:spPr>
          <a:xfrm>
            <a:off x="4238172" y="5100618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C10B2F-A0F3-49F6-A66A-858885702E56}"/>
              </a:ext>
            </a:extLst>
          </p:cNvPr>
          <p:cNvSpPr/>
          <p:nvPr/>
        </p:nvSpPr>
        <p:spPr>
          <a:xfrm>
            <a:off x="3325531" y="463284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ক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FDAF0-D729-43FB-A5A6-CD2C49EB72E0}"/>
              </a:ext>
            </a:extLst>
          </p:cNvPr>
          <p:cNvSpPr/>
          <p:nvPr/>
        </p:nvSpPr>
        <p:spPr>
          <a:xfrm>
            <a:off x="9015271" y="4632843"/>
            <a:ext cx="67114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খ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2CDC6-99CA-432C-8AD0-FD35DE2F7AFB}"/>
              </a:ext>
            </a:extLst>
          </p:cNvPr>
          <p:cNvSpPr/>
          <p:nvPr/>
        </p:nvSpPr>
        <p:spPr>
          <a:xfrm rot="18081795">
            <a:off x="3067068" y="2984142"/>
            <a:ext cx="5005298" cy="679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FB120-E711-49FC-ADC5-FEED12ABDEF0}"/>
              </a:ext>
            </a:extLst>
          </p:cNvPr>
          <p:cNvSpPr/>
          <p:nvPr/>
        </p:nvSpPr>
        <p:spPr>
          <a:xfrm rot="18081795">
            <a:off x="7712303" y="3091728"/>
            <a:ext cx="4778421" cy="62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0FEA7B-9906-4A32-9029-079A3BCCD027}"/>
              </a:ext>
            </a:extLst>
          </p:cNvPr>
          <p:cNvSpPr/>
          <p:nvPr/>
        </p:nvSpPr>
        <p:spPr>
          <a:xfrm>
            <a:off x="6667467" y="1158626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78564-4254-42E0-9817-C6425B843075}"/>
              </a:ext>
            </a:extLst>
          </p:cNvPr>
          <p:cNvSpPr/>
          <p:nvPr/>
        </p:nvSpPr>
        <p:spPr>
          <a:xfrm>
            <a:off x="5869469" y="195935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ঘ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9298BB-D719-4307-8E74-B6FA5D17C703}"/>
              </a:ext>
            </a:extLst>
          </p:cNvPr>
          <p:cNvSpPr/>
          <p:nvPr/>
        </p:nvSpPr>
        <p:spPr>
          <a:xfrm>
            <a:off x="11269873" y="40592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গ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FB4E80-B9D1-47E8-834F-A9115D8B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6291">
            <a:off x="3756023" y="2698219"/>
            <a:ext cx="684746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69B717-D351-47E2-8BB3-6A67CFD67892}"/>
              </a:ext>
            </a:extLst>
          </p:cNvPr>
          <p:cNvSpPr/>
          <p:nvPr/>
        </p:nvSpPr>
        <p:spPr>
          <a:xfrm>
            <a:off x="8651631" y="5430129"/>
            <a:ext cx="548640" cy="743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FB425C-0698-4E09-BD3D-30E49157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6291">
            <a:off x="6173148" y="-1237958"/>
            <a:ext cx="6847465" cy="6858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99E2F331-074D-4A88-94D9-DD628188B4EE}"/>
              </a:ext>
            </a:extLst>
          </p:cNvPr>
          <p:cNvSpPr/>
          <p:nvPr/>
        </p:nvSpPr>
        <p:spPr>
          <a:xfrm>
            <a:off x="11068756" y="1493952"/>
            <a:ext cx="548640" cy="743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075578-E95E-41B9-BCCA-E5D8BF1A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946" flipH="1" flipV="1">
            <a:off x="857226" y="-244302"/>
            <a:ext cx="6847465" cy="68580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53E077DF-28C6-40EF-948F-0F27C04C169E}"/>
              </a:ext>
            </a:extLst>
          </p:cNvPr>
          <p:cNvSpPr/>
          <p:nvPr/>
        </p:nvSpPr>
        <p:spPr>
          <a:xfrm rot="18074655" flipH="1" flipV="1">
            <a:off x="3438810" y="4337258"/>
            <a:ext cx="548640" cy="743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833A07-B60F-4968-8953-97E2BA88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946" flipH="1" flipV="1">
            <a:off x="5473272" y="-244301"/>
            <a:ext cx="6847465" cy="68580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5E6EBD2-4EAE-4DBA-83EE-E8549AF4EB78}"/>
              </a:ext>
            </a:extLst>
          </p:cNvPr>
          <p:cNvSpPr/>
          <p:nvPr/>
        </p:nvSpPr>
        <p:spPr>
          <a:xfrm rot="18074655" flipH="1" flipV="1">
            <a:off x="8008668" y="4388390"/>
            <a:ext cx="548640" cy="743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818238-B022-4EAA-A3A2-AEAD0E8D22B2}"/>
              </a:ext>
            </a:extLst>
          </p:cNvPr>
          <p:cNvSpPr/>
          <p:nvPr/>
        </p:nvSpPr>
        <p:spPr>
          <a:xfrm>
            <a:off x="1348410" y="5699374"/>
            <a:ext cx="8744591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দৈর্ঘ্য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endParaRPr lang="en-US" sz="40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06CFA7-E557-4F34-A318-FB9E40874212}"/>
              </a:ext>
            </a:extLst>
          </p:cNvPr>
          <p:cNvSpPr/>
          <p:nvPr/>
        </p:nvSpPr>
        <p:spPr>
          <a:xfrm>
            <a:off x="6656336" y="4336438"/>
            <a:ext cx="2447717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সে.মি</a:t>
            </a:r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512A0-F097-4B70-9BAC-5BAA930DB43A}"/>
              </a:ext>
            </a:extLst>
          </p:cNvPr>
          <p:cNvSpPr/>
          <p:nvPr/>
        </p:nvSpPr>
        <p:spPr>
          <a:xfrm rot="18033151">
            <a:off x="9336148" y="2856050"/>
            <a:ext cx="2456031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সে.মি</a:t>
            </a:r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35797E-1437-4CB2-983B-975DAC88E90A}"/>
              </a:ext>
            </a:extLst>
          </p:cNvPr>
          <p:cNvSpPr/>
          <p:nvPr/>
        </p:nvSpPr>
        <p:spPr>
          <a:xfrm>
            <a:off x="7564444" y="1322486"/>
            <a:ext cx="2293184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সে.মি</a:t>
            </a:r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E49CC1-D96E-4297-9FA5-3C27912BA42A}"/>
              </a:ext>
            </a:extLst>
          </p:cNvPr>
          <p:cNvSpPr/>
          <p:nvPr/>
        </p:nvSpPr>
        <p:spPr>
          <a:xfrm rot="18033151">
            <a:off x="3612060" y="2781137"/>
            <a:ext cx="2094651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সে.মি</a:t>
            </a:r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900E9B-3268-47E5-87C8-D41F268F7653}"/>
              </a:ext>
            </a:extLst>
          </p:cNvPr>
          <p:cNvSpPr/>
          <p:nvPr/>
        </p:nvSpPr>
        <p:spPr>
          <a:xfrm>
            <a:off x="1978732" y="355213"/>
            <a:ext cx="8744591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পরিমাপ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F3A017-95EA-4F6D-9540-9E56D6B03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7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 animBg="1"/>
      <p:bldP spid="24" grpId="1" animBg="1"/>
      <p:bldP spid="26" grpId="0" animBg="1"/>
      <p:bldP spid="26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2907D7-4682-4A65-9937-AAED62E84AF7}"/>
              </a:ext>
            </a:extLst>
          </p:cNvPr>
          <p:cNvSpPr/>
          <p:nvPr/>
        </p:nvSpPr>
        <p:spPr>
          <a:xfrm>
            <a:off x="4238172" y="5100618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C10B2F-A0F3-49F6-A66A-858885702E56}"/>
              </a:ext>
            </a:extLst>
          </p:cNvPr>
          <p:cNvSpPr/>
          <p:nvPr/>
        </p:nvSpPr>
        <p:spPr>
          <a:xfrm>
            <a:off x="3325531" y="463284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ক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FDAF0-D729-43FB-A5A6-CD2C49EB72E0}"/>
              </a:ext>
            </a:extLst>
          </p:cNvPr>
          <p:cNvSpPr/>
          <p:nvPr/>
        </p:nvSpPr>
        <p:spPr>
          <a:xfrm>
            <a:off x="9015271" y="4632843"/>
            <a:ext cx="67114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খ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B2CDC6-99CA-432C-8AD0-FD35DE2F7AFB}"/>
              </a:ext>
            </a:extLst>
          </p:cNvPr>
          <p:cNvSpPr/>
          <p:nvPr/>
        </p:nvSpPr>
        <p:spPr>
          <a:xfrm rot="18081795">
            <a:off x="3067068" y="2984142"/>
            <a:ext cx="5005298" cy="679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FB120-E711-49FC-ADC5-FEED12ABDEF0}"/>
              </a:ext>
            </a:extLst>
          </p:cNvPr>
          <p:cNvSpPr/>
          <p:nvPr/>
        </p:nvSpPr>
        <p:spPr>
          <a:xfrm rot="18081795">
            <a:off x="7712303" y="3091728"/>
            <a:ext cx="4778421" cy="62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0FEA7B-9906-4A32-9029-079A3BCCD027}"/>
              </a:ext>
            </a:extLst>
          </p:cNvPr>
          <p:cNvSpPr/>
          <p:nvPr/>
        </p:nvSpPr>
        <p:spPr>
          <a:xfrm>
            <a:off x="6667467" y="1158626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78564-4254-42E0-9817-C6425B843075}"/>
              </a:ext>
            </a:extLst>
          </p:cNvPr>
          <p:cNvSpPr/>
          <p:nvPr/>
        </p:nvSpPr>
        <p:spPr>
          <a:xfrm>
            <a:off x="5932244" y="462882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ঘ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9298BB-D719-4307-8E74-B6FA5D17C703}"/>
              </a:ext>
            </a:extLst>
          </p:cNvPr>
          <p:cNvSpPr/>
          <p:nvPr/>
        </p:nvSpPr>
        <p:spPr>
          <a:xfrm>
            <a:off x="11341044" y="622266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গ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06CFA7-E557-4F34-A318-FB9E40874212}"/>
              </a:ext>
            </a:extLst>
          </p:cNvPr>
          <p:cNvSpPr/>
          <p:nvPr/>
        </p:nvSpPr>
        <p:spPr>
          <a:xfrm>
            <a:off x="5901544" y="5220591"/>
            <a:ext cx="2516635" cy="6607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সেমি</a:t>
            </a:r>
            <a:endParaRPr lang="en-US" sz="48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512A0-F097-4B70-9BAC-5BAA930DB43A}"/>
              </a:ext>
            </a:extLst>
          </p:cNvPr>
          <p:cNvSpPr/>
          <p:nvPr/>
        </p:nvSpPr>
        <p:spPr>
          <a:xfrm rot="18033151">
            <a:off x="9174219" y="3378656"/>
            <a:ext cx="2163538" cy="6607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সেমি</a:t>
            </a:r>
            <a:endParaRPr lang="en-US" sz="48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35797E-1437-4CB2-983B-975DAC88E90A}"/>
              </a:ext>
            </a:extLst>
          </p:cNvPr>
          <p:cNvSpPr/>
          <p:nvPr/>
        </p:nvSpPr>
        <p:spPr>
          <a:xfrm>
            <a:off x="9398039" y="333016"/>
            <a:ext cx="2374203" cy="6607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সে.মি</a:t>
            </a:r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E49CC1-D96E-4297-9FA5-3C27912BA42A}"/>
              </a:ext>
            </a:extLst>
          </p:cNvPr>
          <p:cNvSpPr/>
          <p:nvPr/>
        </p:nvSpPr>
        <p:spPr>
          <a:xfrm rot="18033151">
            <a:off x="2962254" y="3231679"/>
            <a:ext cx="1986224" cy="66074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৪ </a:t>
            </a:r>
            <a:r>
              <a:rPr lang="en-US" sz="48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সেমি</a:t>
            </a:r>
            <a:endParaRPr lang="en-US" sz="48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0895D21-817A-4514-BE24-111532AC4A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258" y="2347090"/>
            <a:ext cx="5517692" cy="2889948"/>
          </a:xfrm>
          <a:prstGeom prst="rect">
            <a:avLst/>
          </a:pr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A20385CC-8273-40C0-9261-F71B8ECBDBE8}"/>
              </a:ext>
            </a:extLst>
          </p:cNvPr>
          <p:cNvSpPr/>
          <p:nvPr/>
        </p:nvSpPr>
        <p:spPr>
          <a:xfrm rot="19613833">
            <a:off x="4420402" y="4434339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915CDF-232C-413E-803F-55D6CE42717D}"/>
              </a:ext>
            </a:extLst>
          </p:cNvPr>
          <p:cNvSpPr/>
          <p:nvPr/>
        </p:nvSpPr>
        <p:spPr>
          <a:xfrm>
            <a:off x="4403189" y="4557933"/>
            <a:ext cx="8308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৬০</a:t>
            </a:r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</a:t>
            </a:r>
            <a:endParaRPr lang="en-US" sz="32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EF664A-F6AC-4382-AF94-BC74E30D5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565797" y="1050507"/>
            <a:ext cx="5517692" cy="2889948"/>
          </a:xfrm>
          <a:prstGeom prst="rect">
            <a:avLst/>
          </a:prstGeom>
        </p:spPr>
      </p:pic>
      <p:sp>
        <p:nvSpPr>
          <p:cNvPr id="46" name="Arc 45">
            <a:extLst>
              <a:ext uri="{FF2B5EF4-FFF2-40B4-BE49-F238E27FC236}">
                <a16:creationId xmlns:a16="http://schemas.microsoft.com/office/drawing/2014/main" id="{78FF6D87-5965-408C-9994-F16056CC1014}"/>
              </a:ext>
            </a:extLst>
          </p:cNvPr>
          <p:cNvSpPr/>
          <p:nvPr/>
        </p:nvSpPr>
        <p:spPr>
          <a:xfrm rot="8525335">
            <a:off x="10275303" y="1010311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6100F6-B7A3-4968-A6DF-B5D8436524E5}"/>
              </a:ext>
            </a:extLst>
          </p:cNvPr>
          <p:cNvSpPr/>
          <p:nvPr/>
        </p:nvSpPr>
        <p:spPr>
          <a:xfrm rot="10511502">
            <a:off x="10258090" y="1133905"/>
            <a:ext cx="8308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৬০</a:t>
            </a:r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</a:t>
            </a:r>
            <a:endParaRPr lang="en-US" sz="32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D461CB-13CE-4DE6-A26E-0256A44E7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6358" y="2348216"/>
            <a:ext cx="5517692" cy="2889948"/>
          </a:xfrm>
          <a:prstGeom prst="rect">
            <a:avLst/>
          </a:prstGeom>
        </p:spPr>
      </p:pic>
      <p:sp>
        <p:nvSpPr>
          <p:cNvPr id="59" name="Arc 58">
            <a:extLst>
              <a:ext uri="{FF2B5EF4-FFF2-40B4-BE49-F238E27FC236}">
                <a16:creationId xmlns:a16="http://schemas.microsoft.com/office/drawing/2014/main" id="{75B433E6-1272-4E14-A4E8-8C5930AB79F3}"/>
              </a:ext>
            </a:extLst>
          </p:cNvPr>
          <p:cNvSpPr/>
          <p:nvPr/>
        </p:nvSpPr>
        <p:spPr>
          <a:xfrm rot="16504668">
            <a:off x="8216350" y="4457559"/>
            <a:ext cx="885852" cy="917480"/>
          </a:xfrm>
          <a:prstGeom prst="arc">
            <a:avLst>
              <a:gd name="adj1" fmla="val 14147832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7BE1860-10B9-4E69-B849-867D79ECADF2}"/>
              </a:ext>
            </a:extLst>
          </p:cNvPr>
          <p:cNvSpPr/>
          <p:nvPr/>
        </p:nvSpPr>
        <p:spPr>
          <a:xfrm rot="18490835">
            <a:off x="8177280" y="4421498"/>
            <a:ext cx="107609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১২০</a:t>
            </a:r>
            <a:endParaRPr lang="en-US" sz="32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B1C1A2C-12AC-41DE-B13E-1D812C1C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877751" y="1062539"/>
            <a:ext cx="5517692" cy="2889948"/>
          </a:xfrm>
          <a:prstGeom prst="rect">
            <a:avLst/>
          </a:prstGeom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2BCB466C-BF3F-458B-B821-94D5F56ED730}"/>
              </a:ext>
            </a:extLst>
          </p:cNvPr>
          <p:cNvSpPr/>
          <p:nvPr/>
        </p:nvSpPr>
        <p:spPr>
          <a:xfrm rot="5666894">
            <a:off x="6512504" y="1010012"/>
            <a:ext cx="885852" cy="917480"/>
          </a:xfrm>
          <a:prstGeom prst="arc">
            <a:avLst>
              <a:gd name="adj1" fmla="val 14147832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B463AA-9E02-4597-8058-8F4A8F25F9E8}"/>
              </a:ext>
            </a:extLst>
          </p:cNvPr>
          <p:cNvSpPr/>
          <p:nvPr/>
        </p:nvSpPr>
        <p:spPr>
          <a:xfrm rot="7653061">
            <a:off x="6290172" y="1367553"/>
            <a:ext cx="107609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১২০</a:t>
            </a:r>
            <a:endParaRPr lang="en-US" sz="32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465401-B8D5-4092-8477-FFFD3C0B96BA}"/>
              </a:ext>
            </a:extLst>
          </p:cNvPr>
          <p:cNvSpPr/>
          <p:nvPr/>
        </p:nvSpPr>
        <p:spPr>
          <a:xfrm>
            <a:off x="1260426" y="5994539"/>
            <a:ext cx="9860437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কোণগুলো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endParaRPr lang="en-US" sz="40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691AED-D48C-42EF-BACE-A96D98860FC9}"/>
              </a:ext>
            </a:extLst>
          </p:cNvPr>
          <p:cNvSpPr/>
          <p:nvPr/>
        </p:nvSpPr>
        <p:spPr>
          <a:xfrm>
            <a:off x="829999" y="146069"/>
            <a:ext cx="8202196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কোণ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পরিমাপ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A2E3B2-5FC1-4DC9-BEF0-524D011D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6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6" grpId="0" animBg="1"/>
      <p:bldP spid="47" grpId="0"/>
      <p:bldP spid="59" grpId="0" animBg="1"/>
      <p:bldP spid="60" grpId="0"/>
      <p:bldP spid="73" grpId="0" animBg="1"/>
      <p:bldP spid="74" grpId="0"/>
      <p:bldP spid="75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22ED350-0120-4DEE-A851-B880057E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2" t="45626" r="13107" b="5528"/>
          <a:stretch/>
        </p:blipFill>
        <p:spPr>
          <a:xfrm>
            <a:off x="7767687" y="3601039"/>
            <a:ext cx="4166648" cy="2554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2500A-C6AB-4434-8004-0C1D6C24A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89862" l="4769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0194">
            <a:off x="2055898" y="436005"/>
            <a:ext cx="5154720" cy="5419468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8745FB1D-B1E1-409C-B99A-BB73407EF551}"/>
              </a:ext>
            </a:extLst>
          </p:cNvPr>
          <p:cNvSpPr/>
          <p:nvPr/>
        </p:nvSpPr>
        <p:spPr>
          <a:xfrm>
            <a:off x="7931135" y="5758472"/>
            <a:ext cx="2560320" cy="232844"/>
          </a:xfrm>
          <a:prstGeom prst="left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3E6DD9-2379-42F8-813A-C25604DA8CB1}"/>
              </a:ext>
            </a:extLst>
          </p:cNvPr>
          <p:cNvSpPr/>
          <p:nvPr/>
        </p:nvSpPr>
        <p:spPr>
          <a:xfrm>
            <a:off x="3953170" y="3213199"/>
            <a:ext cx="5786986" cy="8053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 err="1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dirty="0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dirty="0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en-US" sz="4000" dirty="0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A3AA0F-739A-46ED-9D10-5AA6D6579C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567" y="3265754"/>
            <a:ext cx="5517692" cy="2889948"/>
          </a:xfrm>
          <a:prstGeom prst="rect">
            <a:avLst/>
          </a:pr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B2A20D4E-AADC-4AD5-AC1D-C34C59CFDBFB}"/>
              </a:ext>
            </a:extLst>
          </p:cNvPr>
          <p:cNvSpPr/>
          <p:nvPr/>
        </p:nvSpPr>
        <p:spPr>
          <a:xfrm rot="19613833">
            <a:off x="8144582" y="5195721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B8C7C-9062-4D2E-B2C9-788045CAC135}"/>
              </a:ext>
            </a:extLst>
          </p:cNvPr>
          <p:cNvSpPr/>
          <p:nvPr/>
        </p:nvSpPr>
        <p:spPr>
          <a:xfrm>
            <a:off x="8172087" y="5362073"/>
            <a:ext cx="8308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৬০</a:t>
            </a:r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</a:t>
            </a:r>
            <a:endParaRPr lang="en-US" sz="32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4CF2A8-E797-4C3E-93D0-75C4F7E321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9076134" y="3518110"/>
            <a:ext cx="5517692" cy="2889948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85FBEC69-9768-4AFB-A999-30AA39E7E51D}"/>
              </a:ext>
            </a:extLst>
          </p:cNvPr>
          <p:cNvSpPr/>
          <p:nvPr/>
        </p:nvSpPr>
        <p:spPr>
          <a:xfrm rot="20458486" flipH="1">
            <a:off x="10851606" y="3601037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C544D8-4CAB-4DB4-821F-7D0DA327C9F9}"/>
              </a:ext>
            </a:extLst>
          </p:cNvPr>
          <p:cNvSpPr/>
          <p:nvPr/>
        </p:nvSpPr>
        <p:spPr>
          <a:xfrm rot="8661344" flipH="1">
            <a:off x="10735891" y="3823982"/>
            <a:ext cx="8308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৬০</a:t>
            </a:r>
            <a:r>
              <a:rPr lang="en-US" sz="32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</a:t>
            </a:r>
            <a:endParaRPr lang="en-US" sz="32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29C294-CA98-4791-A774-E0C5AAFBA8FF}"/>
              </a:ext>
            </a:extLst>
          </p:cNvPr>
          <p:cNvSpPr/>
          <p:nvPr/>
        </p:nvSpPr>
        <p:spPr>
          <a:xfrm>
            <a:off x="4190365" y="4998914"/>
            <a:ext cx="6440129" cy="111563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400" dirty="0" err="1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400" dirty="0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400" dirty="0">
                <a:solidFill>
                  <a:schemeClr val="tx2"/>
                </a:solidFill>
                <a:latin typeface="NikoshBAN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12B8D8-A156-47DC-A25C-39148F7D6D3E}"/>
              </a:ext>
            </a:extLst>
          </p:cNvPr>
          <p:cNvSpPr/>
          <p:nvPr/>
        </p:nvSpPr>
        <p:spPr>
          <a:xfrm>
            <a:off x="351287" y="871238"/>
            <a:ext cx="11165499" cy="150912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বাহুগুলো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কোণগুলো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না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চাঁদার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সাহায্যে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নির্ণয়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2BDB7F-20D8-4842-AD6A-0CEFBFD481D0}"/>
              </a:ext>
            </a:extLst>
          </p:cNvPr>
          <p:cNvSpPr/>
          <p:nvPr/>
        </p:nvSpPr>
        <p:spPr>
          <a:xfrm>
            <a:off x="357020" y="3447852"/>
            <a:ext cx="8956662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১)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: - ………………………….…………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97942B-E32C-4FA8-B4CA-1745D152BC69}"/>
              </a:ext>
            </a:extLst>
          </p:cNvPr>
          <p:cNvSpPr/>
          <p:nvPr/>
        </p:nvSpPr>
        <p:spPr>
          <a:xfrm>
            <a:off x="351287" y="5286104"/>
            <a:ext cx="7492842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২)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কোণ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: - ……............……… </a:t>
            </a:r>
          </a:p>
        </p:txBody>
      </p:sp>
    </p:spTree>
    <p:extLst>
      <p:ext uri="{BB962C8B-B14F-4D97-AF65-F5344CB8AC3E}">
        <p14:creationId xmlns:p14="http://schemas.microsoft.com/office/powerpoint/2010/main" val="93624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20456 0.0037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1654 -0.323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/>
      <p:bldP spid="18" grpId="0" animBg="1"/>
      <p:bldP spid="19" grpId="0"/>
      <p:bldP spid="21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DC8E5-DA4F-42DF-9E81-7985F5D9ADB3}"/>
              </a:ext>
            </a:extLst>
          </p:cNvPr>
          <p:cNvSpPr/>
          <p:nvPr/>
        </p:nvSpPr>
        <p:spPr>
          <a:xfrm>
            <a:off x="4459251" y="431934"/>
            <a:ext cx="3273498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একক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কাজ</a:t>
            </a:r>
            <a:endParaRPr lang="en-US" sz="4000" b="1" u="sng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164B7-7305-470D-9536-C20BE60E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351" y="304389"/>
            <a:ext cx="1814575" cy="170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7F64B7-04A9-4722-AADD-0B64A69B8E14}"/>
              </a:ext>
            </a:extLst>
          </p:cNvPr>
          <p:cNvSpPr/>
          <p:nvPr/>
        </p:nvSpPr>
        <p:spPr>
          <a:xfrm>
            <a:off x="3170260" y="1457683"/>
            <a:ext cx="8635241" cy="707886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নিচের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চতুর্ভুজগুলো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অঙ্কন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।</a:t>
            </a:r>
            <a:endParaRPr lang="en-US" sz="4400" b="1" dirty="0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2FA91-C78E-4A8E-9BDA-22F8EAFA4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35605" r="37356" b="43505"/>
          <a:stretch/>
        </p:blipFill>
        <p:spPr>
          <a:xfrm>
            <a:off x="556181" y="2165569"/>
            <a:ext cx="10473179" cy="4260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DBB0D-44C4-4B6A-A58F-AA07D883E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074" y="260727"/>
            <a:ext cx="1814573" cy="170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43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679C4E-971A-4B84-BAE9-4FB914438357}"/>
              </a:ext>
            </a:extLst>
          </p:cNvPr>
          <p:cNvSpPr/>
          <p:nvPr/>
        </p:nvSpPr>
        <p:spPr>
          <a:xfrm>
            <a:off x="1706252" y="2420473"/>
            <a:ext cx="8553012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দৈর্ঘ্য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B5718-086A-4043-9368-C00C61425CB8}"/>
              </a:ext>
            </a:extLst>
          </p:cNvPr>
          <p:cNvSpPr/>
          <p:nvPr/>
        </p:nvSpPr>
        <p:spPr>
          <a:xfrm>
            <a:off x="1706252" y="3504414"/>
            <a:ext cx="10774837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২।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কোণগুলো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27ED71-8848-4EED-887C-D36BDA3502F3}"/>
              </a:ext>
            </a:extLst>
          </p:cNvPr>
          <p:cNvSpPr/>
          <p:nvPr/>
        </p:nvSpPr>
        <p:spPr>
          <a:xfrm>
            <a:off x="1706252" y="4541931"/>
            <a:ext cx="11349872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৩।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বাহুগুলো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D1EA3-CAF4-477A-9578-B8F5A8240056}"/>
              </a:ext>
            </a:extLst>
          </p:cNvPr>
          <p:cNvSpPr/>
          <p:nvPr/>
        </p:nvSpPr>
        <p:spPr>
          <a:xfrm>
            <a:off x="3900367" y="750302"/>
            <a:ext cx="4391266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বৈশিষ্ট্য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4AA06-7B9E-49F5-86EB-B8B1F85D4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E7A53-C4B2-416B-9ED0-0F4B84B00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26" y="625340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03AAE-C948-497E-A5BA-53A3FDB7541B}"/>
              </a:ext>
            </a:extLst>
          </p:cNvPr>
          <p:cNvSpPr/>
          <p:nvPr/>
        </p:nvSpPr>
        <p:spPr>
          <a:xfrm>
            <a:off x="3769150" y="383876"/>
            <a:ext cx="4653700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বর্গের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মিল</a:t>
            </a:r>
            <a:endParaRPr lang="en-US" sz="4000" b="1" u="sng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F5B29D-892F-4BC1-974B-A8FD79BFD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59542"/>
              </p:ext>
            </p:extLst>
          </p:nvPr>
        </p:nvGraphicFramePr>
        <p:xfrm>
          <a:off x="501192" y="1443557"/>
          <a:ext cx="11189616" cy="43256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94808">
                  <a:extLst>
                    <a:ext uri="{9D8B030D-6E8A-4147-A177-3AD203B41FA5}">
                      <a16:colId xmlns:a16="http://schemas.microsoft.com/office/drawing/2014/main" val="1572441612"/>
                    </a:ext>
                  </a:extLst>
                </a:gridCol>
                <a:gridCol w="5594808">
                  <a:extLst>
                    <a:ext uri="{9D8B030D-6E8A-4147-A177-3AD203B41FA5}">
                      <a16:colId xmlns:a16="http://schemas.microsoft.com/office/drawing/2014/main" val="3265297387"/>
                    </a:ext>
                  </a:extLst>
                </a:gridCol>
              </a:tblGrid>
              <a:tr h="910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/>
                          <a:cs typeface="Kalpurush" panose="02000600000000000000" pitchFamily="2" charset="0"/>
                        </a:rPr>
                        <a:t>রম্বস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/>
                          <a:cs typeface="Kalpurush" panose="02000600000000000000" pitchFamily="2" charset="0"/>
                        </a:rPr>
                        <a:t>বর্গ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07770"/>
                  </a:ext>
                </a:extLst>
              </a:tr>
              <a:tr h="1795835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025511"/>
                  </a:ext>
                </a:extLst>
              </a:tr>
              <a:tr h="1619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22291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1969342-4409-45F5-AF6B-D54A6A9CC231}"/>
              </a:ext>
            </a:extLst>
          </p:cNvPr>
          <p:cNvSpPr/>
          <p:nvPr/>
        </p:nvSpPr>
        <p:spPr>
          <a:xfrm>
            <a:off x="905366" y="3013787"/>
            <a:ext cx="505590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১</a:t>
            </a:r>
            <a:r>
              <a:rPr lang="bn-BD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  <a:r>
              <a:rPr lang="bn-BD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প্রতিটি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বাহুর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দ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ৈ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র্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ঘ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্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য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  <a:r>
              <a:rPr lang="bn-BD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4052B-6C6F-4735-B5F9-6690601D0136}"/>
              </a:ext>
            </a:extLst>
          </p:cNvPr>
          <p:cNvSpPr/>
          <p:nvPr/>
        </p:nvSpPr>
        <p:spPr>
          <a:xfrm>
            <a:off x="6365449" y="2945636"/>
            <a:ext cx="505590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bn-BD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১। বর্গের</a:t>
            </a:r>
            <a:r>
              <a:rPr lang="bn-BD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প্রতিটি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বাহুর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দ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ৈর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্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ঘ্য</a:t>
            </a:r>
            <a:r>
              <a:rPr lang="bn-BD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bn-BD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  <a:r>
              <a:rPr lang="bn-BD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AD202-0A30-4204-85DF-0F49BAE7C93F}"/>
              </a:ext>
            </a:extLst>
          </p:cNvPr>
          <p:cNvSpPr/>
          <p:nvPr/>
        </p:nvSpPr>
        <p:spPr>
          <a:xfrm>
            <a:off x="813062" y="4584017"/>
            <a:ext cx="5552387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২। 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ম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্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ে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গ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ু</a:t>
            </a:r>
            <a:r>
              <a:rPr lang="as-IN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ল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ো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  <a:r>
              <a:rPr lang="bn-BD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EFADC6-4086-48D0-9E1F-C21DD59E3669}"/>
              </a:ext>
            </a:extLst>
          </p:cNvPr>
          <p:cNvSpPr/>
          <p:nvPr/>
        </p:nvSpPr>
        <p:spPr>
          <a:xfrm>
            <a:off x="6365449" y="4584017"/>
            <a:ext cx="559480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২।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</a:t>
            </a:r>
            <a:r>
              <a:rPr lang="as-IN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্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গের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বাহুগুলো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5154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0DA352D-9095-4026-86E1-CC2BE6FD2F72}"/>
              </a:ext>
            </a:extLst>
          </p:cNvPr>
          <p:cNvGrpSpPr/>
          <p:nvPr/>
        </p:nvGrpSpPr>
        <p:grpSpPr>
          <a:xfrm>
            <a:off x="7770524" y="2091590"/>
            <a:ext cx="2407935" cy="3135204"/>
            <a:chOff x="8285871" y="1934702"/>
            <a:chExt cx="2790354" cy="34089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894B3D-0FC9-46D0-B2AC-1C0EEE242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E7E5D0-80EB-4AE5-A09D-6AAFCCF9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17" name="TextBox 4">
            <a:extLst>
              <a:ext uri="{FF2B5EF4-FFF2-40B4-BE49-F238E27FC236}">
                <a16:creationId xmlns:a16="http://schemas.microsoft.com/office/drawing/2014/main" id="{D9AA6CF5-2556-4414-8152-63A910F52345}"/>
              </a:ext>
            </a:extLst>
          </p:cNvPr>
          <p:cNvSpPr txBox="1"/>
          <p:nvPr/>
        </p:nvSpPr>
        <p:spPr>
          <a:xfrm>
            <a:off x="4244775" y="444207"/>
            <a:ext cx="370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পরিচিতি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20AE7C-A445-4D66-8218-5DA7A5993C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32" y="1459015"/>
            <a:ext cx="400577" cy="40823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0A88AB-3F09-4E60-9B5B-97BC6A185926}"/>
              </a:ext>
            </a:extLst>
          </p:cNvPr>
          <p:cNvSpPr txBox="1"/>
          <p:nvPr/>
        </p:nvSpPr>
        <p:spPr>
          <a:xfrm>
            <a:off x="-725347" y="3772313"/>
            <a:ext cx="8007288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জামিলা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খাতুন</a:t>
            </a:r>
            <a:endParaRPr lang="bn-IN" sz="4000" b="1" dirty="0">
              <a:ln w="22225">
                <a:noFill/>
                <a:prstDash val="solid"/>
              </a:ln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3301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সহকারী শিক্ষক</a:t>
            </a:r>
            <a:b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</a:b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চুপড়িয়া</a:t>
            </a:r>
            <a:r>
              <a:rPr lang="bn-IN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সরকারি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প্রাথমিক বিদ্যালয়</a:t>
            </a:r>
          </a:p>
          <a:p>
            <a:pPr algn="ctr">
              <a:defRPr/>
            </a:pP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সাতক্ষীরা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সদর</a:t>
            </a:r>
            <a:r>
              <a:rPr lang="en-US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সাতক্ষীরা</a:t>
            </a:r>
            <a:r>
              <a:rPr lang="bn-IN" sz="3600" b="1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  <a:endParaRPr lang="en-US" sz="3600" b="1" dirty="0">
              <a:ln w="22225">
                <a:noFill/>
                <a:prstDash val="solid"/>
              </a:ln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23A175-D675-4378-B95B-7893C73967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>
          <a:xfrm>
            <a:off x="2246585" y="1291870"/>
            <a:ext cx="1957770" cy="214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B4592B-923E-4CF3-9069-22FA549B8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26" y="625340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04B931B-2999-4E03-85A2-7F90D7F39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55924"/>
              </p:ext>
            </p:extLst>
          </p:nvPr>
        </p:nvGraphicFramePr>
        <p:xfrm>
          <a:off x="565440" y="2041591"/>
          <a:ext cx="11189616" cy="38595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94808">
                  <a:extLst>
                    <a:ext uri="{9D8B030D-6E8A-4147-A177-3AD203B41FA5}">
                      <a16:colId xmlns:a16="http://schemas.microsoft.com/office/drawing/2014/main" val="1572441612"/>
                    </a:ext>
                  </a:extLst>
                </a:gridCol>
                <a:gridCol w="5594808">
                  <a:extLst>
                    <a:ext uri="{9D8B030D-6E8A-4147-A177-3AD203B41FA5}">
                      <a16:colId xmlns:a16="http://schemas.microsoft.com/office/drawing/2014/main" val="3265297387"/>
                    </a:ext>
                  </a:extLst>
                </a:gridCol>
              </a:tblGrid>
              <a:tr h="941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/>
                          <a:cs typeface="Kalpurush" panose="02000600000000000000" pitchFamily="2" charset="0"/>
                        </a:rPr>
                        <a:t>রম্বস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/>
                          <a:cs typeface="Kalpurush" panose="02000600000000000000" pitchFamily="2" charset="0"/>
                        </a:rPr>
                        <a:t>বর্গ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07770"/>
                  </a:ext>
                </a:extLst>
              </a:tr>
              <a:tr h="1458960"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025511"/>
                  </a:ext>
                </a:extLst>
              </a:tr>
              <a:tr h="1458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latin typeface="NikoshBAN"/>
                        <a:cs typeface="Kalpurush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22291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013E5B6-2E80-4F49-8A0D-06AE8FBEB993}"/>
              </a:ext>
            </a:extLst>
          </p:cNvPr>
          <p:cNvSpPr/>
          <p:nvPr/>
        </p:nvSpPr>
        <p:spPr>
          <a:xfrm>
            <a:off x="3769150" y="779802"/>
            <a:ext cx="4653700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বর্গের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পার্থক্য</a:t>
            </a:r>
            <a:endParaRPr lang="en-US" sz="4000" b="1" u="sng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71AEA-172D-4DD7-8882-226145EB0935}"/>
              </a:ext>
            </a:extLst>
          </p:cNvPr>
          <p:cNvSpPr/>
          <p:nvPr/>
        </p:nvSpPr>
        <p:spPr>
          <a:xfrm>
            <a:off x="937490" y="3429000"/>
            <a:ext cx="505590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কোণগুলো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B7431-93D5-43EE-AC54-65A179D5ED70}"/>
              </a:ext>
            </a:extLst>
          </p:cNvPr>
          <p:cNvSpPr/>
          <p:nvPr/>
        </p:nvSpPr>
        <p:spPr>
          <a:xfrm>
            <a:off x="6379590" y="3429000"/>
            <a:ext cx="505590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বর্গের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চারটি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কোণই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B9F5E-A14A-4C3A-A32E-11D2E0631836}"/>
              </a:ext>
            </a:extLst>
          </p:cNvPr>
          <p:cNvSpPr/>
          <p:nvPr/>
        </p:nvSpPr>
        <p:spPr>
          <a:xfrm>
            <a:off x="827203" y="4829294"/>
            <a:ext cx="5552387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২।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সকল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বর্গ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aseline="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নয়</a:t>
            </a:r>
            <a:r>
              <a:rPr lang="en-US" sz="4000" baseline="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E6DD9-69BF-4D5A-A51E-E45F38FF4990}"/>
              </a:ext>
            </a:extLst>
          </p:cNvPr>
          <p:cNvSpPr/>
          <p:nvPr/>
        </p:nvSpPr>
        <p:spPr>
          <a:xfrm>
            <a:off x="6379590" y="4816409"/>
            <a:ext cx="559480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২।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সকল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বর্গই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7E3FC7-5DAA-4B76-B2B2-B242A61D84A0}"/>
              </a:ext>
            </a:extLst>
          </p:cNvPr>
          <p:cNvSpPr/>
          <p:nvPr/>
        </p:nvSpPr>
        <p:spPr>
          <a:xfrm>
            <a:off x="3900367" y="188766"/>
            <a:ext cx="4391266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দলগত</a:t>
            </a:r>
            <a:r>
              <a:rPr lang="en-US" sz="4000" b="1" u="sng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কাজ</a:t>
            </a:r>
            <a:endParaRPr lang="en-US" sz="4000" b="1" u="sng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7548C-EC2C-420E-9538-1C0C35D42AF4}"/>
              </a:ext>
            </a:extLst>
          </p:cNvPr>
          <p:cNvSpPr/>
          <p:nvPr/>
        </p:nvSpPr>
        <p:spPr>
          <a:xfrm>
            <a:off x="1869972" y="3896975"/>
            <a:ext cx="8452055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(ক)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দল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বৈশিষ্ট্য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গুলি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লিখ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08E63-8A1D-43AD-865A-5D9C54B3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0C0C5-6508-41EF-928B-0F3C07F8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26" y="625340"/>
            <a:ext cx="979700" cy="5711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99AB10-6C2A-4932-A2A2-A3DC46B8003B}"/>
              </a:ext>
            </a:extLst>
          </p:cNvPr>
          <p:cNvSpPr/>
          <p:nvPr/>
        </p:nvSpPr>
        <p:spPr>
          <a:xfrm>
            <a:off x="1869972" y="4786535"/>
            <a:ext cx="8704082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(খ)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দল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বর্গের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মিল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গুলি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লিখ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DAB2D-EFA1-43AC-84DF-9E086F2FEC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331" y="1091515"/>
            <a:ext cx="4930138" cy="2443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65ECA7-27FD-4E72-9D82-C7C8F18977F5}"/>
              </a:ext>
            </a:extLst>
          </p:cNvPr>
          <p:cNvSpPr/>
          <p:nvPr/>
        </p:nvSpPr>
        <p:spPr>
          <a:xfrm>
            <a:off x="1869972" y="5676095"/>
            <a:ext cx="8975279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(গ)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দল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বর্গের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পার্থক্য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গুলি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লিখ</a:t>
            </a:r>
            <a:r>
              <a:rPr lang="en-US" sz="4000" b="1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227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05F785-66AE-483B-8A6C-5156DCD4E275}"/>
              </a:ext>
            </a:extLst>
          </p:cNvPr>
          <p:cNvGrpSpPr/>
          <p:nvPr/>
        </p:nvGrpSpPr>
        <p:grpSpPr>
          <a:xfrm>
            <a:off x="1520105" y="2300367"/>
            <a:ext cx="9151789" cy="3941009"/>
            <a:chOff x="1600200" y="1465708"/>
            <a:chExt cx="9151789" cy="3941009"/>
          </a:xfrm>
        </p:grpSpPr>
        <p:pic>
          <p:nvPicPr>
            <p:cNvPr id="4" name="Picture 3" descr="Screen Clipping">
              <a:extLst>
                <a:ext uri="{FF2B5EF4-FFF2-40B4-BE49-F238E27FC236}">
                  <a16:creationId xmlns:a16="http://schemas.microsoft.com/office/drawing/2014/main" id="{E5D1D3FF-2979-4984-8608-C0EA0358F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 b="6441"/>
            <a:stretch/>
          </p:blipFill>
          <p:spPr>
            <a:xfrm>
              <a:off x="1600200" y="1465708"/>
              <a:ext cx="3081377" cy="39410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F84D7F08-A741-47A2-ABC5-56BA5B323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710" y="1488246"/>
              <a:ext cx="2825157" cy="39184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Screen Clipping">
              <a:extLst>
                <a:ext uri="{FF2B5EF4-FFF2-40B4-BE49-F238E27FC236}">
                  <a16:creationId xmlns:a16="http://schemas.microsoft.com/office/drawing/2014/main" id="{BFEFA5E6-2A0E-4C94-9251-E9080CAE2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1515457"/>
              <a:ext cx="2750989" cy="38912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10F3D1A-D291-4150-A90B-FF61AD8CE370}"/>
              </a:ext>
            </a:extLst>
          </p:cNvPr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0C12B-14B2-44FC-9675-EABA82E562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979455" cy="1995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DA3A59-4A2C-40A2-933E-CE680CC58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8" y="254899"/>
            <a:ext cx="1979455" cy="1995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CC9227-E5F5-487C-96F0-05A5CB48338C}"/>
              </a:ext>
            </a:extLst>
          </p:cNvPr>
          <p:cNvSpPr txBox="1"/>
          <p:nvPr/>
        </p:nvSpPr>
        <p:spPr>
          <a:xfrm>
            <a:off x="2646529" y="798574"/>
            <a:ext cx="6898942" cy="63605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1268" tIns="40634" rIns="81268" bIns="40634" rtlCol="0">
            <a:spAutoFit/>
          </a:bodyPr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পাঠ্য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বইয়ের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১০৬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হতে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১০৮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পৃষ্ঠা</a:t>
            </a:r>
            <a:endParaRPr lang="en-US" sz="36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6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2248" y="4054623"/>
            <a:ext cx="1119738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dirty="0">
                <a:ln w="0"/>
                <a:latin typeface="NikoshBAN"/>
                <a:cs typeface="Kalpurush" panose="02000600000000000000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বাহু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পরস্পর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?</a:t>
            </a:r>
            <a:r>
              <a:rPr lang="bn-BD" sz="4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endParaRPr lang="en-US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7137" y="2431362"/>
            <a:ext cx="25908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(ক)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একটি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  </a:t>
            </a:r>
            <a:endParaRPr lang="en-US" sz="4000" dirty="0">
              <a:solidFill>
                <a:prstClr val="black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9981" y="2414144"/>
            <a:ext cx="4206513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(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খ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)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তিনটি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    </a:t>
            </a:r>
            <a:endParaRPr lang="en-US" sz="4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524" y="3314620"/>
            <a:ext cx="2611582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(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গ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)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দুইটি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  </a:t>
            </a:r>
            <a:endParaRPr lang="en-US" sz="4000" dirty="0">
              <a:solidFill>
                <a:prstClr val="black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3768" y="3331967"/>
            <a:ext cx="236958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চারটি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  </a:t>
            </a:r>
            <a:endParaRPr lang="en-US" sz="4000" dirty="0">
              <a:solidFill>
                <a:prstClr val="black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1898" y="5675784"/>
            <a:ext cx="3697298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সকল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0108" y="4766659"/>
            <a:ext cx="3669088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(ক)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বিপরীত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0280" y="5132953"/>
            <a:ext cx="7070041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বাহুই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সমান্তরাল</a:t>
            </a:r>
            <a:r>
              <a:rPr lang="en-US" sz="4000" dirty="0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/>
                <a:cs typeface="Kalpurush" panose="02000600000000000000" pitchFamily="2" charset="0"/>
              </a:rPr>
              <a:t>নয়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37655" y="3331967"/>
            <a:ext cx="2286000" cy="18610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/>
                <a:cs typeface="Kalpurush" panose="02000600000000000000" pitchFamily="2" charset="0"/>
              </a:rPr>
              <a:t>সঠিক</a:t>
            </a:r>
            <a:r>
              <a:rPr lang="en-US" sz="4000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NikoshBAN"/>
                <a:cs typeface="Kalpurush" panose="02000600000000000000" pitchFamily="2" charset="0"/>
              </a:rPr>
              <a:t>উত্তর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13382" y="3448583"/>
            <a:ext cx="2352936" cy="146423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আবার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চেষ্টা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02909" y="3479179"/>
            <a:ext cx="2255058" cy="146423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আবার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চেষ্টা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98250" y="3469598"/>
            <a:ext cx="2325405" cy="146423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আবার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চেষ্টা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98250" y="3467517"/>
            <a:ext cx="2325405" cy="146423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আবার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চেষ্টা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85745" y="3475029"/>
            <a:ext cx="2319410" cy="146423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আবার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চেষ্টা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52219" y="3480548"/>
            <a:ext cx="2314099" cy="1464231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আবার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চেষ্টা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কর</a:t>
            </a:r>
            <a:r>
              <a:rPr lang="en-US" sz="4000" dirty="0">
                <a:solidFill>
                  <a:srgbClr val="C00000"/>
                </a:solidFill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7910" y="3171345"/>
            <a:ext cx="2178147" cy="186100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/>
                <a:cs typeface="Kalpurush" panose="02000600000000000000" pitchFamily="2" charset="0"/>
              </a:rPr>
              <a:t>সঠিক</a:t>
            </a:r>
            <a:r>
              <a:rPr lang="en-US" sz="4000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NikoshBAN"/>
                <a:cs typeface="Kalpurush" panose="02000600000000000000" pitchFamily="2" charset="0"/>
              </a:rPr>
              <a:t>উত্তর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2248" y="1444447"/>
            <a:ext cx="1143807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১। </a:t>
            </a:r>
            <a:r>
              <a:rPr lang="en-US" sz="4000" dirty="0" err="1">
                <a:ln w="50800"/>
                <a:latin typeface="NikoshBAN"/>
                <a:cs typeface="Kalpurush" panose="02000600000000000000" pitchFamily="2" charset="0"/>
              </a:rPr>
              <a:t>অঙ্কিত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50800"/>
                <a:latin typeface="NikoshBAN"/>
                <a:cs typeface="Kalpurush" panose="02000600000000000000" pitchFamily="2" charset="0"/>
              </a:rPr>
              <a:t>রম্বসে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50800"/>
                <a:latin typeface="NikoshBAN"/>
                <a:cs typeface="Kalpurush" panose="02000600000000000000" pitchFamily="2" charset="0"/>
              </a:rPr>
              <a:t>কয়টি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 ৬০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  <a:sym typeface="Symbol" panose="05050102010706020507" pitchFamily="18" charset="2"/>
              </a:rPr>
              <a:t>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50800"/>
                <a:latin typeface="NikoshBAN"/>
                <a:cs typeface="Kalpurush" panose="02000600000000000000" pitchFamily="2" charset="0"/>
              </a:rPr>
              <a:t>কোণ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50800"/>
                <a:latin typeface="NikoshBAN"/>
                <a:cs typeface="Kalpurush" panose="02000600000000000000" pitchFamily="2" charset="0"/>
              </a:rPr>
              <a:t>উৎপন্ন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50800"/>
                <a:latin typeface="NikoshBAN"/>
                <a:cs typeface="Kalpurush" panose="02000600000000000000" pitchFamily="2" charset="0"/>
              </a:rPr>
              <a:t>হয়েছে</a:t>
            </a:r>
            <a:r>
              <a:rPr lang="en-US" sz="4000" dirty="0">
                <a:ln w="50800"/>
                <a:latin typeface="NikoshBAN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D16A52-C53C-4A68-8EDF-8A52FF0D9732}"/>
              </a:ext>
            </a:extLst>
          </p:cNvPr>
          <p:cNvSpPr/>
          <p:nvPr/>
        </p:nvSpPr>
        <p:spPr>
          <a:xfrm>
            <a:off x="3769150" y="383876"/>
            <a:ext cx="4653700" cy="66074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85FC77-F526-432E-ADA8-E0DF92E91818}"/>
              </a:ext>
            </a:extLst>
          </p:cNvPr>
          <p:cNvSpPr/>
          <p:nvPr/>
        </p:nvSpPr>
        <p:spPr>
          <a:xfrm>
            <a:off x="4437183" y="865949"/>
            <a:ext cx="3317631" cy="9060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এসাইনমেন্ট</a:t>
            </a:r>
            <a:endParaRPr lang="en-US" sz="44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EDBD81-A631-46A9-BB2F-8D67443C9E81}"/>
                  </a:ext>
                </a:extLst>
              </p:cNvPr>
              <p:cNvSpPr/>
              <p:nvPr/>
            </p:nvSpPr>
            <p:spPr>
              <a:xfrm>
                <a:off x="2827754" y="2250885"/>
                <a:ext cx="8635241" cy="1398909"/>
              </a:xfrm>
              <a:prstGeom prst="rect">
                <a:avLst/>
              </a:prstGeom>
              <a:noFill/>
              <a:ln w="57150">
                <a:noFill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রম্বস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অ</a:t>
                </a:r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ঙ্কন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ক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র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, </a:t>
                </a:r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যার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এক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ট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ি 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ক</a:t>
                </a:r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োণ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৪৫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০</m:t>
                        </m:r>
                      </m:sup>
                    </m:sSup>
                    <m:r>
                      <a:rPr lang="en-US" sz="4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এবং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</a:t>
                </a:r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বা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হ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ু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র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দ</a:t>
                </a:r>
                <a:r>
                  <a:rPr lang="en-US" sz="4000" b="1" dirty="0" err="1">
                    <a:latin typeface="NikoshBAN"/>
                    <a:cs typeface="Kalpurush" panose="02000600000000000000" pitchFamily="2" charset="0"/>
                  </a:rPr>
                  <a:t>ৈর্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ঘ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্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য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</a:t>
                </a:r>
                <a:r>
                  <a:rPr lang="en-US" sz="4000" b="1" dirty="0">
                    <a:solidFill>
                      <a:schemeClr val="accent1"/>
                    </a:solidFill>
                    <a:latin typeface="NikoshBAN"/>
                    <a:cs typeface="Kalpurush" panose="02000600000000000000" pitchFamily="2" charset="0"/>
                  </a:rPr>
                  <a:t>৪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 স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ে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.ম</a:t>
                </a:r>
                <a:r>
                  <a:rPr lang="as-IN" sz="4000" b="1" dirty="0">
                    <a:latin typeface="NikoshBAN"/>
                    <a:cs typeface="Kalpurush" panose="02000600000000000000" pitchFamily="2" charset="0"/>
                  </a:rPr>
                  <a:t>ি</a:t>
                </a:r>
                <a:r>
                  <a:rPr lang="en-US" sz="4000" b="1" dirty="0">
                    <a:latin typeface="NikoshBAN"/>
                    <a:cs typeface="Kalpurush" panose="02000600000000000000" pitchFamily="2" charset="0"/>
                  </a:rPr>
                  <a:t>.</a:t>
                </a:r>
                <a:r>
                  <a:rPr lang="en-US" sz="4400" b="1" dirty="0">
                    <a:latin typeface="NikoshBAN"/>
                    <a:cs typeface="Kalpurush" panose="020006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EDBD81-A631-46A9-BB2F-8D67443C9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54" y="2250885"/>
                <a:ext cx="8635241" cy="1398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1F5E160-E686-418F-A2B4-3AF47D50D6CE}"/>
              </a:ext>
            </a:extLst>
          </p:cNvPr>
          <p:cNvSpPr/>
          <p:nvPr/>
        </p:nvSpPr>
        <p:spPr>
          <a:xfrm>
            <a:off x="2827754" y="4368283"/>
            <a:ext cx="6938482" cy="76944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অঙ্কিত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তিন</a:t>
            </a:r>
            <a:r>
              <a:rPr lang="as-IN" sz="4000" b="1" dirty="0">
                <a:latin typeface="NikoshBAN"/>
                <a:cs typeface="Kalpurush" panose="02000600000000000000" pitchFamily="2" charset="0"/>
              </a:rPr>
              <a:t>ট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ি </a:t>
            </a:r>
            <a:r>
              <a:rPr lang="as-IN" sz="4000" b="1" dirty="0">
                <a:latin typeface="NikoshBAN"/>
                <a:cs typeface="Kalpurush" panose="02000600000000000000" pitchFamily="2" charset="0"/>
              </a:rPr>
              <a:t>ব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ৈ</a:t>
            </a:r>
            <a:r>
              <a:rPr lang="as-IN" sz="4000" b="1" dirty="0">
                <a:latin typeface="NikoshBAN"/>
                <a:cs typeface="Kalpurush" panose="02000600000000000000" pitchFamily="2" charset="0"/>
              </a:rPr>
              <a:t>শ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িষ্ট্য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NikoshBAN"/>
                <a:cs typeface="Kalpurush" panose="02000600000000000000" pitchFamily="2" charset="0"/>
              </a:rPr>
              <a:t>লিখ</a:t>
            </a:r>
            <a:r>
              <a:rPr lang="en-US" sz="4000" b="1" dirty="0">
                <a:latin typeface="NikoshBAN"/>
                <a:cs typeface="Kalpurush" panose="02000600000000000000" pitchFamily="2" charset="0"/>
              </a:rPr>
              <a:t>।</a:t>
            </a:r>
            <a:r>
              <a:rPr lang="en-US" sz="4400" b="1" dirty="0">
                <a:latin typeface="NikoshBAN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9BE85-9B95-4E8C-915B-BCE8DF674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1E6D57-210A-4F20-931D-F860CC6FE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26" y="625340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441AAA-E183-4BB0-995F-534CF053D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44" y="424486"/>
            <a:ext cx="8774712" cy="5039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0D0B2-0A0C-4647-9672-AA4C29CD8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06" y="424486"/>
            <a:ext cx="3141082" cy="5039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CD28C4-08F8-4526-A58E-B90AD27F10B0}"/>
              </a:ext>
            </a:extLst>
          </p:cNvPr>
          <p:cNvSpPr txBox="1"/>
          <p:nvPr/>
        </p:nvSpPr>
        <p:spPr>
          <a:xfrm>
            <a:off x="1915844" y="5725628"/>
            <a:ext cx="8360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/>
                <a:cs typeface="Kalpurush" panose="02000600000000000000" pitchFamily="2" charset="0"/>
              </a:rPr>
              <a:t>আজকের</a:t>
            </a:r>
            <a:r>
              <a:rPr lang="en-US" sz="4000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NikoshBAN"/>
                <a:cs typeface="Kalpurush" panose="02000600000000000000" pitchFamily="2" charset="0"/>
              </a:rPr>
              <a:t>মত</a:t>
            </a:r>
            <a:r>
              <a:rPr lang="en-US" sz="4000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NikoshBAN"/>
                <a:cs typeface="Kalpurush" panose="02000600000000000000" pitchFamily="2" charset="0"/>
              </a:rPr>
              <a:t>সবাইকে</a:t>
            </a:r>
            <a:r>
              <a:rPr lang="en-US" sz="4000" dirty="0"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NikoshBAN"/>
                <a:cs typeface="Kalpurush" panose="02000600000000000000" pitchFamily="2" charset="0"/>
              </a:rPr>
              <a:t>ধন্যবাদ</a:t>
            </a:r>
            <a:r>
              <a:rPr lang="en-US" sz="4000" dirty="0"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C0839-D239-4DF8-8562-43DFA4906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06F3A-CA5D-4771-A494-9520D3879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26" y="625340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70DC2-FB2E-4151-BB64-6E18DA85D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66" y="583768"/>
            <a:ext cx="8592549" cy="5640756"/>
          </a:xfrm>
          <a:prstGeom prst="rect">
            <a:avLst/>
          </a:prstGeom>
        </p:spPr>
      </p:pic>
      <p:sp>
        <p:nvSpPr>
          <p:cNvPr id="3" name="Isosceles Triangle 3">
            <a:extLst>
              <a:ext uri="{FF2B5EF4-FFF2-40B4-BE49-F238E27FC236}">
                <a16:creationId xmlns:a16="http://schemas.microsoft.com/office/drawing/2014/main" id="{DC288A0D-D475-4331-851C-6414F5D048EE}"/>
              </a:ext>
            </a:extLst>
          </p:cNvPr>
          <p:cNvSpPr/>
          <p:nvPr/>
        </p:nvSpPr>
        <p:spPr>
          <a:xfrm>
            <a:off x="5715000" y="1531994"/>
            <a:ext cx="1896739" cy="1142543"/>
          </a:xfrm>
          <a:custGeom>
            <a:avLst/>
            <a:gdLst>
              <a:gd name="connsiteX0" fmla="*/ 0 w 2362200"/>
              <a:gd name="connsiteY0" fmla="*/ 1219200 h 1219200"/>
              <a:gd name="connsiteX1" fmla="*/ 1136124 w 2362200"/>
              <a:gd name="connsiteY1" fmla="*/ 0 h 1219200"/>
              <a:gd name="connsiteX2" fmla="*/ 2362200 w 2362200"/>
              <a:gd name="connsiteY2" fmla="*/ 1219200 h 1219200"/>
              <a:gd name="connsiteX3" fmla="*/ 0 w 2362200"/>
              <a:gd name="connsiteY3" fmla="*/ 1219200 h 1219200"/>
              <a:gd name="connsiteX0" fmla="*/ 0 w 2422161"/>
              <a:gd name="connsiteY0" fmla="*/ 1219200 h 1324131"/>
              <a:gd name="connsiteX1" fmla="*/ 1136124 w 2422161"/>
              <a:gd name="connsiteY1" fmla="*/ 0 h 1324131"/>
              <a:gd name="connsiteX2" fmla="*/ 2422161 w 2422161"/>
              <a:gd name="connsiteY2" fmla="*/ 1324131 h 1324131"/>
              <a:gd name="connsiteX3" fmla="*/ 0 w 2422161"/>
              <a:gd name="connsiteY3" fmla="*/ 1219200 h 1324131"/>
              <a:gd name="connsiteX0" fmla="*/ 0 w 2422161"/>
              <a:gd name="connsiteY0" fmla="*/ 1354112 h 1459043"/>
              <a:gd name="connsiteX1" fmla="*/ 1136124 w 2422161"/>
              <a:gd name="connsiteY1" fmla="*/ 0 h 1459043"/>
              <a:gd name="connsiteX2" fmla="*/ 2422161 w 2422161"/>
              <a:gd name="connsiteY2" fmla="*/ 1459043 h 1459043"/>
              <a:gd name="connsiteX3" fmla="*/ 0 w 2422161"/>
              <a:gd name="connsiteY3" fmla="*/ 1354112 h 145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161" h="1459043">
                <a:moveTo>
                  <a:pt x="0" y="1354112"/>
                </a:moveTo>
                <a:lnTo>
                  <a:pt x="1136124" y="0"/>
                </a:lnTo>
                <a:lnTo>
                  <a:pt x="2422161" y="1459043"/>
                </a:lnTo>
                <a:lnTo>
                  <a:pt x="0" y="135411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F71F66-E3DF-471C-80F2-67988BC569C0}"/>
              </a:ext>
            </a:extLst>
          </p:cNvPr>
          <p:cNvSpPr/>
          <p:nvPr/>
        </p:nvSpPr>
        <p:spPr>
          <a:xfrm>
            <a:off x="6218258" y="2825084"/>
            <a:ext cx="895058" cy="835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D2ED6-8BC7-44EE-B66C-4D431A2A5D21}"/>
              </a:ext>
            </a:extLst>
          </p:cNvPr>
          <p:cNvSpPr/>
          <p:nvPr/>
        </p:nvSpPr>
        <p:spPr>
          <a:xfrm>
            <a:off x="7959999" y="3200400"/>
            <a:ext cx="537034" cy="7757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F09B2-EA41-4A73-9F3A-258090E05730}"/>
              </a:ext>
            </a:extLst>
          </p:cNvPr>
          <p:cNvSpPr/>
          <p:nvPr/>
        </p:nvSpPr>
        <p:spPr>
          <a:xfrm>
            <a:off x="7848600" y="4674347"/>
            <a:ext cx="2148137" cy="1040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110EC-5642-47DE-A8EC-46571430A206}"/>
              </a:ext>
            </a:extLst>
          </p:cNvPr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F3E65F-E3F0-4F1D-A264-915BCF273318}"/>
              </a:ext>
            </a:extLst>
          </p:cNvPr>
          <p:cNvGrpSpPr/>
          <p:nvPr/>
        </p:nvGrpSpPr>
        <p:grpSpPr>
          <a:xfrm>
            <a:off x="8230333" y="408784"/>
            <a:ext cx="3618767" cy="2069500"/>
            <a:chOff x="8230333" y="408784"/>
            <a:chExt cx="3618767" cy="2069500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4BF2A0DC-4E2E-4717-860F-6857205E6781}"/>
                </a:ext>
              </a:extLst>
            </p:cNvPr>
            <p:cNvSpPr/>
            <p:nvPr/>
          </p:nvSpPr>
          <p:spPr>
            <a:xfrm>
              <a:off x="8497033" y="408784"/>
              <a:ext cx="3085367" cy="2069500"/>
            </a:xfrm>
            <a:prstGeom prst="cloud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  <a:cs typeface="Kalpurush" panose="02000600000000000000" pitchFamily="2" charset="0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4DF23831-D20E-430F-AB4D-36F5D16DEE43}"/>
                </a:ext>
              </a:extLst>
            </p:cNvPr>
            <p:cNvSpPr txBox="1"/>
            <p:nvPr/>
          </p:nvSpPr>
          <p:spPr>
            <a:xfrm>
              <a:off x="8230333" y="879695"/>
              <a:ext cx="36187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এসো কিছু ছবি দেখি </a:t>
              </a:r>
              <a:endPara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endParaRPr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52B715D1-7AFB-4971-822F-1B4ACFEBE907}"/>
              </a:ext>
            </a:extLst>
          </p:cNvPr>
          <p:cNvSpPr txBox="1"/>
          <p:nvPr/>
        </p:nvSpPr>
        <p:spPr>
          <a:xfrm>
            <a:off x="-647026" y="408784"/>
            <a:ext cx="513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পূর্বজ্ঞান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যাচাই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8E997-2F4B-4FF6-A50D-18A4CE981941}"/>
              </a:ext>
            </a:extLst>
          </p:cNvPr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ABA53-02F5-4FEF-8348-21E1747E1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3" y="618769"/>
            <a:ext cx="5262923" cy="5017709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75797B26-E315-4B25-83E5-FF16C0C8779C}"/>
              </a:ext>
            </a:extLst>
          </p:cNvPr>
          <p:cNvSpPr/>
          <p:nvPr/>
        </p:nvSpPr>
        <p:spPr>
          <a:xfrm>
            <a:off x="1046748" y="4047769"/>
            <a:ext cx="2345018" cy="1040701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17A0AA0-840F-4D15-BA51-D4A4C08CFFCB}"/>
              </a:ext>
            </a:extLst>
          </p:cNvPr>
          <p:cNvSpPr/>
          <p:nvPr/>
        </p:nvSpPr>
        <p:spPr>
          <a:xfrm>
            <a:off x="3800443" y="1415451"/>
            <a:ext cx="1832468" cy="1294817"/>
          </a:xfrm>
          <a:prstGeom prst="parallelogram">
            <a:avLst>
              <a:gd name="adj" fmla="val 28871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6" name="Parallelogram 13">
            <a:extLst>
              <a:ext uri="{FF2B5EF4-FFF2-40B4-BE49-F238E27FC236}">
                <a16:creationId xmlns:a16="http://schemas.microsoft.com/office/drawing/2014/main" id="{88AFD8BB-167B-4945-9DB8-3457EA640EC2}"/>
              </a:ext>
            </a:extLst>
          </p:cNvPr>
          <p:cNvSpPr/>
          <p:nvPr/>
        </p:nvSpPr>
        <p:spPr>
          <a:xfrm>
            <a:off x="8118154" y="2872913"/>
            <a:ext cx="1935785" cy="999955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840" h="1282408">
                <a:moveTo>
                  <a:pt x="0" y="1251928"/>
                </a:moveTo>
                <a:lnTo>
                  <a:pt x="815902" y="0"/>
                </a:lnTo>
                <a:lnTo>
                  <a:pt x="2529840" y="30480"/>
                </a:lnTo>
                <a:lnTo>
                  <a:pt x="1759658" y="1282408"/>
                </a:lnTo>
                <a:lnTo>
                  <a:pt x="0" y="1251928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7" name="Parallelogram 13">
            <a:extLst>
              <a:ext uri="{FF2B5EF4-FFF2-40B4-BE49-F238E27FC236}">
                <a16:creationId xmlns:a16="http://schemas.microsoft.com/office/drawing/2014/main" id="{917C69E0-6C7B-4C84-AB27-1F4FFE6C36DE}"/>
              </a:ext>
            </a:extLst>
          </p:cNvPr>
          <p:cNvSpPr/>
          <p:nvPr/>
        </p:nvSpPr>
        <p:spPr>
          <a:xfrm rot="4047657">
            <a:off x="7655891" y="4098928"/>
            <a:ext cx="1785117" cy="1940440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  <a:gd name="connsiteX0" fmla="*/ 0 w 2529840"/>
              <a:gd name="connsiteY0" fmla="*/ 1377515 h 1407995"/>
              <a:gd name="connsiteX1" fmla="*/ 1148432 w 2529840"/>
              <a:gd name="connsiteY1" fmla="*/ 0 h 1407995"/>
              <a:gd name="connsiteX2" fmla="*/ 2529840 w 2529840"/>
              <a:gd name="connsiteY2" fmla="*/ 156067 h 1407995"/>
              <a:gd name="connsiteX3" fmla="*/ 1759658 w 2529840"/>
              <a:gd name="connsiteY3" fmla="*/ 1407995 h 1407995"/>
              <a:gd name="connsiteX4" fmla="*/ 0 w 2529840"/>
              <a:gd name="connsiteY4" fmla="*/ 1377515 h 1407995"/>
              <a:gd name="connsiteX0" fmla="*/ 0 w 2529840"/>
              <a:gd name="connsiteY0" fmla="*/ 1377515 h 1513604"/>
              <a:gd name="connsiteX1" fmla="*/ 1148432 w 2529840"/>
              <a:gd name="connsiteY1" fmla="*/ 0 h 1513604"/>
              <a:gd name="connsiteX2" fmla="*/ 2529840 w 2529840"/>
              <a:gd name="connsiteY2" fmla="*/ 156067 h 1513604"/>
              <a:gd name="connsiteX3" fmla="*/ 1598389 w 2529840"/>
              <a:gd name="connsiteY3" fmla="*/ 1513604 h 1513604"/>
              <a:gd name="connsiteX4" fmla="*/ 0 w 2529840"/>
              <a:gd name="connsiteY4" fmla="*/ 1377515 h 1513604"/>
              <a:gd name="connsiteX0" fmla="*/ 0 w 2631882"/>
              <a:gd name="connsiteY0" fmla="*/ 1377515 h 1513604"/>
              <a:gd name="connsiteX1" fmla="*/ 1148432 w 2631882"/>
              <a:gd name="connsiteY1" fmla="*/ 0 h 1513604"/>
              <a:gd name="connsiteX2" fmla="*/ 2631882 w 2631882"/>
              <a:gd name="connsiteY2" fmla="*/ 100765 h 1513604"/>
              <a:gd name="connsiteX3" fmla="*/ 1598389 w 2631882"/>
              <a:gd name="connsiteY3" fmla="*/ 1513604 h 1513604"/>
              <a:gd name="connsiteX4" fmla="*/ 0 w 2631882"/>
              <a:gd name="connsiteY4" fmla="*/ 1377515 h 1513604"/>
              <a:gd name="connsiteX0" fmla="*/ 0 w 2679692"/>
              <a:gd name="connsiteY0" fmla="*/ 1377515 h 1513604"/>
              <a:gd name="connsiteX1" fmla="*/ 1148432 w 2679692"/>
              <a:gd name="connsiteY1" fmla="*/ 0 h 1513604"/>
              <a:gd name="connsiteX2" fmla="*/ 2679692 w 2679692"/>
              <a:gd name="connsiteY2" fmla="*/ 138585 h 1513604"/>
              <a:gd name="connsiteX3" fmla="*/ 1598389 w 2679692"/>
              <a:gd name="connsiteY3" fmla="*/ 1513604 h 1513604"/>
              <a:gd name="connsiteX4" fmla="*/ 0 w 2679692"/>
              <a:gd name="connsiteY4" fmla="*/ 1377515 h 1513604"/>
              <a:gd name="connsiteX0" fmla="*/ 0 w 2622962"/>
              <a:gd name="connsiteY0" fmla="*/ 1305801 h 1513604"/>
              <a:gd name="connsiteX1" fmla="*/ 1091702 w 2622962"/>
              <a:gd name="connsiteY1" fmla="*/ 0 h 1513604"/>
              <a:gd name="connsiteX2" fmla="*/ 2622962 w 2622962"/>
              <a:gd name="connsiteY2" fmla="*/ 138585 h 1513604"/>
              <a:gd name="connsiteX3" fmla="*/ 1541659 w 2622962"/>
              <a:gd name="connsiteY3" fmla="*/ 1513604 h 1513604"/>
              <a:gd name="connsiteX4" fmla="*/ 0 w 2622962"/>
              <a:gd name="connsiteY4" fmla="*/ 1305801 h 1513604"/>
              <a:gd name="connsiteX0" fmla="*/ 0 w 2584607"/>
              <a:gd name="connsiteY0" fmla="*/ 1355575 h 1513604"/>
              <a:gd name="connsiteX1" fmla="*/ 1053347 w 2584607"/>
              <a:gd name="connsiteY1" fmla="*/ 0 h 1513604"/>
              <a:gd name="connsiteX2" fmla="*/ 2584607 w 2584607"/>
              <a:gd name="connsiteY2" fmla="*/ 138585 h 1513604"/>
              <a:gd name="connsiteX3" fmla="*/ 1503304 w 2584607"/>
              <a:gd name="connsiteY3" fmla="*/ 1513604 h 1513604"/>
              <a:gd name="connsiteX4" fmla="*/ 0 w 2584607"/>
              <a:gd name="connsiteY4" fmla="*/ 1355575 h 15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07" h="1513604">
                <a:moveTo>
                  <a:pt x="0" y="1355575"/>
                </a:moveTo>
                <a:lnTo>
                  <a:pt x="1053347" y="0"/>
                </a:lnTo>
                <a:lnTo>
                  <a:pt x="2584607" y="138585"/>
                </a:lnTo>
                <a:lnTo>
                  <a:pt x="1503304" y="1513604"/>
                </a:lnTo>
                <a:lnTo>
                  <a:pt x="0" y="135557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E40F1E-FD78-4F28-96C2-6A1ED3EEA875}"/>
              </a:ext>
            </a:extLst>
          </p:cNvPr>
          <p:cNvGrpSpPr/>
          <p:nvPr/>
        </p:nvGrpSpPr>
        <p:grpSpPr>
          <a:xfrm>
            <a:off x="7967424" y="342336"/>
            <a:ext cx="3638537" cy="1938010"/>
            <a:chOff x="9264855" y="2467"/>
            <a:chExt cx="2324101" cy="1938010"/>
          </a:xfrm>
        </p:grpSpPr>
        <p:sp>
          <p:nvSpPr>
            <p:cNvPr id="9" name="Cloud Callout 8">
              <a:extLst>
                <a:ext uri="{FF2B5EF4-FFF2-40B4-BE49-F238E27FC236}">
                  <a16:creationId xmlns:a16="http://schemas.microsoft.com/office/drawing/2014/main" id="{3A64970C-635E-4907-B94E-BA42A1B2BA1B}"/>
                </a:ext>
              </a:extLst>
            </p:cNvPr>
            <p:cNvSpPr/>
            <p:nvPr/>
          </p:nvSpPr>
          <p:spPr>
            <a:xfrm>
              <a:off x="9264856" y="2467"/>
              <a:ext cx="2324100" cy="1938010"/>
            </a:xfrm>
            <a:prstGeom prst="cloudCallou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  <a:cs typeface="Kalpurush" panose="02000600000000000000" pitchFamily="2" charset="0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5C2E6FDD-D2C6-4817-A614-263F8579980A}"/>
                </a:ext>
              </a:extLst>
            </p:cNvPr>
            <p:cNvSpPr txBox="1"/>
            <p:nvPr/>
          </p:nvSpPr>
          <p:spPr>
            <a:xfrm>
              <a:off x="9264855" y="648306"/>
              <a:ext cx="232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এসো কিছু ছবি দেখি </a:t>
              </a:r>
              <a:endPara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B23F3DC-196C-482E-BF1B-3069A6B3CEA6}"/>
              </a:ext>
            </a:extLst>
          </p:cNvPr>
          <p:cNvSpPr/>
          <p:nvPr/>
        </p:nvSpPr>
        <p:spPr>
          <a:xfrm>
            <a:off x="1816455" y="5924391"/>
            <a:ext cx="855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বলতো</a:t>
            </a:r>
            <a:r>
              <a:rPr lang="en-US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আজকের</a:t>
            </a:r>
            <a:r>
              <a:rPr lang="en-US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পাঠ</a:t>
            </a:r>
            <a:r>
              <a:rPr lang="en-US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কী</a:t>
            </a:r>
            <a:r>
              <a:rPr lang="en-US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হতে</a:t>
            </a:r>
            <a:r>
              <a:rPr lang="en-US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পারে</a:t>
            </a:r>
            <a:r>
              <a:rPr lang="en-US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?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794C2-2CC1-48E0-9542-DA69E9BF8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56" y="1898289"/>
            <a:ext cx="6527620" cy="4959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D943FD-FBA3-4170-A980-14BE1ADA32DC}"/>
              </a:ext>
            </a:extLst>
          </p:cNvPr>
          <p:cNvSpPr txBox="1"/>
          <p:nvPr/>
        </p:nvSpPr>
        <p:spPr>
          <a:xfrm>
            <a:off x="2582949" y="3328419"/>
            <a:ext cx="8496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/>
                <a:cs typeface="Kalpurush" panose="02000600000000000000" pitchFamily="2" charset="0"/>
              </a:rPr>
              <a:t>অধ্যায়-১০.৩</a:t>
            </a:r>
          </a:p>
          <a:p>
            <a:pPr algn="ctr"/>
            <a:r>
              <a:rPr lang="en-US" sz="4000" b="1" dirty="0">
                <a:latin typeface="NikoshBAN"/>
                <a:cs typeface="Kalpurush" panose="02000600000000000000" pitchFamily="2" charset="0"/>
              </a:rPr>
              <a:t>পৃষ্ঠা-১০৬-১০৮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6B447B-B30D-4A5D-8DE3-A81F83ACD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26" y="625340"/>
            <a:ext cx="979700" cy="571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98941-E4B2-4512-8522-3C95BA90B0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49" y="1898289"/>
            <a:ext cx="2975852" cy="5322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16D802-DB38-4B95-A2F8-5D315992472B}"/>
              </a:ext>
            </a:extLst>
          </p:cNvPr>
          <p:cNvSpPr txBox="1"/>
          <p:nvPr/>
        </p:nvSpPr>
        <p:spPr>
          <a:xfrm>
            <a:off x="4668774" y="625270"/>
            <a:ext cx="42339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  <a:latin typeface="NikoshBAN"/>
                <a:cs typeface="Kalpurush" panose="02000600000000000000" pitchFamily="2" charset="0"/>
              </a:rPr>
              <a:t>আজকের</a:t>
            </a:r>
            <a:r>
              <a:rPr lang="en-US" sz="4000" b="1" dirty="0">
                <a:solidFill>
                  <a:schemeClr val="accent1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/>
                <a:cs typeface="Kalpurush" panose="02000600000000000000" pitchFamily="2" charset="0"/>
              </a:rPr>
              <a:t>পাঠ</a:t>
            </a:r>
            <a:endParaRPr lang="en-US" sz="4000" b="1" dirty="0">
              <a:solidFill>
                <a:schemeClr val="accent1"/>
              </a:solidFill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D0B335-176D-4BBF-BCF3-F42FFB9AF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5" y="979213"/>
            <a:ext cx="979700" cy="57114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814A45-86E2-4AE6-AC3B-B3771E67F829}"/>
              </a:ext>
            </a:extLst>
          </p:cNvPr>
          <p:cNvSpPr/>
          <p:nvPr/>
        </p:nvSpPr>
        <p:spPr>
          <a:xfrm>
            <a:off x="3344363" y="2409343"/>
            <a:ext cx="7245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জামিতিক আকৃতি (রম্বস</a:t>
            </a:r>
            <a:r>
              <a:rPr lang="en-US" sz="4000" b="1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)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অঙ্কন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1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9F4AE-27B4-4EA7-B375-44A9020DC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3F835E-0CB6-46E3-99EF-317893050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26" y="625340"/>
            <a:ext cx="979700" cy="57114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CD2DC40-657A-4366-AE98-AFCC0DDAD1DE}"/>
              </a:ext>
            </a:extLst>
          </p:cNvPr>
          <p:cNvGrpSpPr/>
          <p:nvPr/>
        </p:nvGrpSpPr>
        <p:grpSpPr>
          <a:xfrm>
            <a:off x="3443818" y="1176796"/>
            <a:ext cx="7311906" cy="877524"/>
            <a:chOff x="2642799" y="1086340"/>
            <a:chExt cx="6189784" cy="877524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D6DC19D-B806-4DF7-8C05-45FBE74CE080}"/>
                </a:ext>
              </a:extLst>
            </p:cNvPr>
            <p:cNvSpPr/>
            <p:nvPr/>
          </p:nvSpPr>
          <p:spPr>
            <a:xfrm>
              <a:off x="2642799" y="1086340"/>
              <a:ext cx="6189784" cy="877524"/>
            </a:xfrm>
            <a:custGeom>
              <a:avLst/>
              <a:gdLst>
                <a:gd name="connsiteX0" fmla="*/ 0 w 6189784"/>
                <a:gd name="connsiteY0" fmla="*/ 0 h 877524"/>
                <a:gd name="connsiteX1" fmla="*/ 6189784 w 6189784"/>
                <a:gd name="connsiteY1" fmla="*/ 0 h 877524"/>
                <a:gd name="connsiteX2" fmla="*/ 6189784 w 6189784"/>
                <a:gd name="connsiteY2" fmla="*/ 877524 h 877524"/>
                <a:gd name="connsiteX3" fmla="*/ 0 w 6189784"/>
                <a:gd name="connsiteY3" fmla="*/ 877524 h 877524"/>
                <a:gd name="connsiteX4" fmla="*/ 0 w 6189784"/>
                <a:gd name="connsiteY4" fmla="*/ 0 h 877524"/>
                <a:gd name="connsiteX0" fmla="*/ 0 w 6189784"/>
                <a:gd name="connsiteY0" fmla="*/ 0 h 877524"/>
                <a:gd name="connsiteX1" fmla="*/ 6189784 w 6189784"/>
                <a:gd name="connsiteY1" fmla="*/ 0 h 877524"/>
                <a:gd name="connsiteX2" fmla="*/ 5480658 w 6189784"/>
                <a:gd name="connsiteY2" fmla="*/ 858863 h 877524"/>
                <a:gd name="connsiteX3" fmla="*/ 0 w 6189784"/>
                <a:gd name="connsiteY3" fmla="*/ 877524 h 877524"/>
                <a:gd name="connsiteX4" fmla="*/ 0 w 6189784"/>
                <a:gd name="connsiteY4" fmla="*/ 0 h 87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9784" h="877524">
                  <a:moveTo>
                    <a:pt x="0" y="0"/>
                  </a:moveTo>
                  <a:lnTo>
                    <a:pt x="6189784" y="0"/>
                  </a:lnTo>
                  <a:lnTo>
                    <a:pt x="5480658" y="858863"/>
                  </a:lnTo>
                  <a:lnTo>
                    <a:pt x="0" y="877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       </a:t>
              </a:r>
              <a:r>
                <a:rPr lang="en-US" sz="3600" b="1" dirty="0" err="1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এই</a:t>
              </a:r>
              <a:r>
                <a:rPr lang="en-US" sz="3600" b="1" dirty="0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পাঠ</a:t>
              </a:r>
              <a:r>
                <a:rPr lang="en-US" sz="3600" b="1" dirty="0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শেষে</a:t>
              </a:r>
              <a:r>
                <a:rPr lang="en-US" sz="3600" b="1" dirty="0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শিক্ষার্থীরা</a:t>
              </a:r>
              <a:r>
                <a:rPr lang="en-US" sz="3600" b="1" dirty="0">
                  <a:solidFill>
                    <a:schemeClr val="tx1"/>
                  </a:solidFill>
                  <a:latin typeface="NikoshBAN"/>
                  <a:cs typeface="Kalpurush" panose="02000600000000000000" pitchFamily="2" charset="0"/>
                </a:rPr>
                <a:t>…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F2783D-0F6E-4B08-B61C-6B73FA90DECD}"/>
                </a:ext>
              </a:extLst>
            </p:cNvPr>
            <p:cNvSpPr/>
            <p:nvPr/>
          </p:nvSpPr>
          <p:spPr>
            <a:xfrm>
              <a:off x="2804596" y="1184772"/>
              <a:ext cx="53633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2D0D96-6950-4487-8C34-DF6123F43B1C}"/>
              </a:ext>
            </a:extLst>
          </p:cNvPr>
          <p:cNvGrpSpPr/>
          <p:nvPr/>
        </p:nvGrpSpPr>
        <p:grpSpPr>
          <a:xfrm>
            <a:off x="1116150" y="236919"/>
            <a:ext cx="2844705" cy="2412508"/>
            <a:chOff x="409399" y="180802"/>
            <a:chExt cx="2844705" cy="241250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0A57AE-809D-4D19-B9C0-B30770C27CB0}"/>
                </a:ext>
              </a:extLst>
            </p:cNvPr>
            <p:cNvSpPr/>
            <p:nvPr/>
          </p:nvSpPr>
          <p:spPr>
            <a:xfrm>
              <a:off x="600829" y="180802"/>
              <a:ext cx="2461847" cy="24125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  <a:cs typeface="Kalpurush" panose="02000600000000000000" pitchFamily="2" charset="0"/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832B564E-1B2C-4CEB-BE32-AEBD357D7514}"/>
                </a:ext>
              </a:extLst>
            </p:cNvPr>
            <p:cNvSpPr/>
            <p:nvPr/>
          </p:nvSpPr>
          <p:spPr>
            <a:xfrm>
              <a:off x="818880" y="371193"/>
              <a:ext cx="2025748" cy="2031726"/>
            </a:xfrm>
            <a:prstGeom prst="donut">
              <a:avLst>
                <a:gd name="adj" fmla="val 9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/>
                <a:cs typeface="Kalpurush" panose="020006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2A540B-55AF-4B88-88F8-6A86D6F38A60}"/>
                </a:ext>
              </a:extLst>
            </p:cNvPr>
            <p:cNvSpPr/>
            <p:nvPr/>
          </p:nvSpPr>
          <p:spPr>
            <a:xfrm>
              <a:off x="409399" y="1184403"/>
              <a:ext cx="28447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/>
                  <a:cs typeface="Kalpurush" panose="02000600000000000000" pitchFamily="2" charset="0"/>
                </a:rPr>
                <a:t>শিখনফল</a:t>
              </a:r>
              <a:endPara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AC8E23B-C65E-4FE2-B402-0B6B3329EC01}"/>
              </a:ext>
            </a:extLst>
          </p:cNvPr>
          <p:cNvSpPr/>
          <p:nvPr/>
        </p:nvSpPr>
        <p:spPr>
          <a:xfrm>
            <a:off x="1792071" y="2713058"/>
            <a:ext cx="9472960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২৯.২.১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নির্দেশনা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অনুযায়ী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আঁকতে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99859-32E8-40E8-A413-418439FEA3E5}"/>
              </a:ext>
            </a:extLst>
          </p:cNvPr>
          <p:cNvSpPr/>
          <p:nvPr/>
        </p:nvSpPr>
        <p:spPr>
          <a:xfrm>
            <a:off x="1792071" y="4048552"/>
            <a:ext cx="868763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২৯.২.২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বর্গের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মিল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পার্থক্য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বলতে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লিখতে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90D32-289D-4561-8BBD-0A2CFA08937A}"/>
              </a:ext>
            </a:extLst>
          </p:cNvPr>
          <p:cNvSpPr/>
          <p:nvPr/>
        </p:nvSpPr>
        <p:spPr>
          <a:xfrm>
            <a:off x="1792070" y="5371786"/>
            <a:ext cx="947295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২৯.২.৩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রম্বসের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বৈশিষ্ট্য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বলতে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লিখতে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8035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703097" y="2565924"/>
            <a:ext cx="1016001" cy="2099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4322" y="2565925"/>
            <a:ext cx="1016000" cy="2099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7661424">
            <a:off x="3393027" y="2479564"/>
            <a:ext cx="1016001" cy="2099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4509" y="2922898"/>
            <a:ext cx="1016000" cy="2099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363" y="2633658"/>
            <a:ext cx="1016000" cy="2099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2722" y="2701391"/>
            <a:ext cx="1016000" cy="2099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3665109">
            <a:off x="5984782" y="2664151"/>
            <a:ext cx="1014500" cy="2099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363" y="3107791"/>
            <a:ext cx="1016000" cy="1016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7716290">
            <a:off x="3522225" y="2765650"/>
            <a:ext cx="1008809" cy="1610828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910" h="1812181">
                <a:moveTo>
                  <a:pt x="0" y="511515"/>
                </a:moveTo>
                <a:lnTo>
                  <a:pt x="1133246" y="0"/>
                </a:lnTo>
                <a:cubicBezTo>
                  <a:pt x="1133801" y="419360"/>
                  <a:pt x="1134355" y="838719"/>
                  <a:pt x="1134910" y="1258079"/>
                </a:cubicBezTo>
                <a:lnTo>
                  <a:pt x="701" y="1812181"/>
                </a:lnTo>
                <a:cubicBezTo>
                  <a:pt x="467" y="1378626"/>
                  <a:pt x="234" y="945070"/>
                  <a:pt x="0" y="51151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2" name="Rectangle 10"/>
          <p:cNvSpPr/>
          <p:nvPr/>
        </p:nvSpPr>
        <p:spPr>
          <a:xfrm rot="14501093">
            <a:off x="5870590" y="2908002"/>
            <a:ext cx="1044317" cy="1735939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72037"/>
              <a:gd name="connsiteY0" fmla="*/ 0 h 2456720"/>
              <a:gd name="connsiteX1" fmla="*/ 1170373 w 1172037"/>
              <a:gd name="connsiteY1" fmla="*/ 644539 h 2456720"/>
              <a:gd name="connsiteX2" fmla="*/ 1172037 w 1172037"/>
              <a:gd name="connsiteY2" fmla="*/ 1902618 h 2456720"/>
              <a:gd name="connsiteX3" fmla="*/ 37828 w 1172037"/>
              <a:gd name="connsiteY3" fmla="*/ 2456720 h 2456720"/>
              <a:gd name="connsiteX4" fmla="*/ 0 w 1172037"/>
              <a:gd name="connsiteY4" fmla="*/ 0 h 2456720"/>
              <a:gd name="connsiteX0" fmla="*/ 4475 w 1176512"/>
              <a:gd name="connsiteY0" fmla="*/ 0 h 1902618"/>
              <a:gd name="connsiteX1" fmla="*/ 1174848 w 1176512"/>
              <a:gd name="connsiteY1" fmla="*/ 644539 h 1902618"/>
              <a:gd name="connsiteX2" fmla="*/ 1176512 w 1176512"/>
              <a:gd name="connsiteY2" fmla="*/ 1902618 h 1902618"/>
              <a:gd name="connsiteX3" fmla="*/ 8 w 1176512"/>
              <a:gd name="connsiteY3" fmla="*/ 1330340 h 1902618"/>
              <a:gd name="connsiteX4" fmla="*/ 4475 w 1176512"/>
              <a:gd name="connsiteY4" fmla="*/ 0 h 1902618"/>
              <a:gd name="connsiteX0" fmla="*/ 4475 w 1204885"/>
              <a:gd name="connsiteY0" fmla="*/ 0 h 1950364"/>
              <a:gd name="connsiteX1" fmla="*/ 1174848 w 1204885"/>
              <a:gd name="connsiteY1" fmla="*/ 644539 h 1950364"/>
              <a:gd name="connsiteX2" fmla="*/ 1204885 w 1204885"/>
              <a:gd name="connsiteY2" fmla="*/ 1950364 h 1950364"/>
              <a:gd name="connsiteX3" fmla="*/ 8 w 1204885"/>
              <a:gd name="connsiteY3" fmla="*/ 1330340 h 1950364"/>
              <a:gd name="connsiteX4" fmla="*/ 4475 w 1204885"/>
              <a:gd name="connsiteY4" fmla="*/ 0 h 1950364"/>
              <a:gd name="connsiteX0" fmla="*/ 4475 w 1174856"/>
              <a:gd name="connsiteY0" fmla="*/ 0 h 1952931"/>
              <a:gd name="connsiteX1" fmla="*/ 1174848 w 1174856"/>
              <a:gd name="connsiteY1" fmla="*/ 644539 h 1952931"/>
              <a:gd name="connsiteX2" fmla="*/ 1149404 w 1174856"/>
              <a:gd name="connsiteY2" fmla="*/ 1952931 h 1952931"/>
              <a:gd name="connsiteX3" fmla="*/ 8 w 1174856"/>
              <a:gd name="connsiteY3" fmla="*/ 1330340 h 1952931"/>
              <a:gd name="connsiteX4" fmla="*/ 4475 w 1174856"/>
              <a:gd name="connsiteY4" fmla="*/ 0 h 19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56" h="1952931">
                <a:moveTo>
                  <a:pt x="4475" y="0"/>
                </a:moveTo>
                <a:lnTo>
                  <a:pt x="1174848" y="644539"/>
                </a:lnTo>
                <a:cubicBezTo>
                  <a:pt x="1175403" y="1063899"/>
                  <a:pt x="1148849" y="1533571"/>
                  <a:pt x="1149404" y="1952931"/>
                </a:cubicBezTo>
                <a:lnTo>
                  <a:pt x="8" y="1330340"/>
                </a:lnTo>
                <a:cubicBezTo>
                  <a:pt x="-226" y="896785"/>
                  <a:pt x="4709" y="433555"/>
                  <a:pt x="4475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8" name="Rectangle 10"/>
          <p:cNvSpPr/>
          <p:nvPr/>
        </p:nvSpPr>
        <p:spPr>
          <a:xfrm rot="14501093">
            <a:off x="5870590" y="2926310"/>
            <a:ext cx="1044317" cy="1735939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72037"/>
              <a:gd name="connsiteY0" fmla="*/ 0 h 2456720"/>
              <a:gd name="connsiteX1" fmla="*/ 1170373 w 1172037"/>
              <a:gd name="connsiteY1" fmla="*/ 644539 h 2456720"/>
              <a:gd name="connsiteX2" fmla="*/ 1172037 w 1172037"/>
              <a:gd name="connsiteY2" fmla="*/ 1902618 h 2456720"/>
              <a:gd name="connsiteX3" fmla="*/ 37828 w 1172037"/>
              <a:gd name="connsiteY3" fmla="*/ 2456720 h 2456720"/>
              <a:gd name="connsiteX4" fmla="*/ 0 w 1172037"/>
              <a:gd name="connsiteY4" fmla="*/ 0 h 2456720"/>
              <a:gd name="connsiteX0" fmla="*/ 4475 w 1176512"/>
              <a:gd name="connsiteY0" fmla="*/ 0 h 1902618"/>
              <a:gd name="connsiteX1" fmla="*/ 1174848 w 1176512"/>
              <a:gd name="connsiteY1" fmla="*/ 644539 h 1902618"/>
              <a:gd name="connsiteX2" fmla="*/ 1176512 w 1176512"/>
              <a:gd name="connsiteY2" fmla="*/ 1902618 h 1902618"/>
              <a:gd name="connsiteX3" fmla="*/ 8 w 1176512"/>
              <a:gd name="connsiteY3" fmla="*/ 1330340 h 1902618"/>
              <a:gd name="connsiteX4" fmla="*/ 4475 w 1176512"/>
              <a:gd name="connsiteY4" fmla="*/ 0 h 1902618"/>
              <a:gd name="connsiteX0" fmla="*/ 4475 w 1204885"/>
              <a:gd name="connsiteY0" fmla="*/ 0 h 1950364"/>
              <a:gd name="connsiteX1" fmla="*/ 1174848 w 1204885"/>
              <a:gd name="connsiteY1" fmla="*/ 644539 h 1950364"/>
              <a:gd name="connsiteX2" fmla="*/ 1204885 w 1204885"/>
              <a:gd name="connsiteY2" fmla="*/ 1950364 h 1950364"/>
              <a:gd name="connsiteX3" fmla="*/ 8 w 1204885"/>
              <a:gd name="connsiteY3" fmla="*/ 1330340 h 1950364"/>
              <a:gd name="connsiteX4" fmla="*/ 4475 w 1204885"/>
              <a:gd name="connsiteY4" fmla="*/ 0 h 1950364"/>
              <a:gd name="connsiteX0" fmla="*/ 4475 w 1174856"/>
              <a:gd name="connsiteY0" fmla="*/ 0 h 1952931"/>
              <a:gd name="connsiteX1" fmla="*/ 1174848 w 1174856"/>
              <a:gd name="connsiteY1" fmla="*/ 644539 h 1952931"/>
              <a:gd name="connsiteX2" fmla="*/ 1149404 w 1174856"/>
              <a:gd name="connsiteY2" fmla="*/ 1952931 h 1952931"/>
              <a:gd name="connsiteX3" fmla="*/ 8 w 1174856"/>
              <a:gd name="connsiteY3" fmla="*/ 1330340 h 1952931"/>
              <a:gd name="connsiteX4" fmla="*/ 4475 w 1174856"/>
              <a:gd name="connsiteY4" fmla="*/ 0 h 19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56" h="1952931">
                <a:moveTo>
                  <a:pt x="4475" y="0"/>
                </a:moveTo>
                <a:lnTo>
                  <a:pt x="1174848" y="644539"/>
                </a:lnTo>
                <a:cubicBezTo>
                  <a:pt x="1175403" y="1063899"/>
                  <a:pt x="1148849" y="1533571"/>
                  <a:pt x="1149404" y="1952931"/>
                </a:cubicBezTo>
                <a:lnTo>
                  <a:pt x="8" y="1330340"/>
                </a:lnTo>
                <a:cubicBezTo>
                  <a:pt x="-226" y="896785"/>
                  <a:pt x="4709" y="433555"/>
                  <a:pt x="4475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503" y="3107791"/>
            <a:ext cx="1016000" cy="1016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Rectangle 10"/>
          <p:cNvSpPr/>
          <p:nvPr/>
        </p:nvSpPr>
        <p:spPr>
          <a:xfrm rot="17716290">
            <a:off x="3512797" y="2765651"/>
            <a:ext cx="1008809" cy="1610828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910" h="1812181">
                <a:moveTo>
                  <a:pt x="0" y="511515"/>
                </a:moveTo>
                <a:lnTo>
                  <a:pt x="1133246" y="0"/>
                </a:lnTo>
                <a:cubicBezTo>
                  <a:pt x="1133801" y="419360"/>
                  <a:pt x="1134355" y="838719"/>
                  <a:pt x="1134910" y="1258079"/>
                </a:cubicBezTo>
                <a:lnTo>
                  <a:pt x="701" y="1812181"/>
                </a:lnTo>
                <a:cubicBezTo>
                  <a:pt x="467" y="1378626"/>
                  <a:pt x="234" y="945070"/>
                  <a:pt x="0" y="51151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85081" y="2904589"/>
            <a:ext cx="1016000" cy="20997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8C9721-B256-494D-B810-0D29D4DDC951}"/>
              </a:ext>
            </a:extLst>
          </p:cNvPr>
          <p:cNvSpPr txBox="1"/>
          <p:nvPr/>
        </p:nvSpPr>
        <p:spPr>
          <a:xfrm>
            <a:off x="487051" y="331682"/>
            <a:ext cx="11217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/>
              </a:rPr>
              <a:t>ডানপাশে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দেখানো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সমান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আকৃতির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আয়ত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দুইটির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একটিকে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অন্যটির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উপর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বসিয়ে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বিভিন্ন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আকৃতির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চতুর্ভুজ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তৈরি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করি</a:t>
            </a:r>
            <a:r>
              <a:rPr lang="en-US" sz="3600" dirty="0">
                <a:latin typeface="NikoshBAN"/>
              </a:rPr>
              <a:t>। </a:t>
            </a:r>
            <a:r>
              <a:rPr lang="en-US" sz="3600" dirty="0" err="1">
                <a:latin typeface="NikoshBAN"/>
              </a:rPr>
              <a:t>আমরা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কোন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আকৃতিগুলো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পাই</a:t>
            </a:r>
            <a:r>
              <a:rPr lang="en-US" sz="3600" dirty="0"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935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078 0.341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039 0.321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00078 0.2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8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527" y="1580404"/>
            <a:ext cx="2205224" cy="21933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19955876">
            <a:off x="7780543" y="1584753"/>
            <a:ext cx="3249950" cy="2157854"/>
          </a:xfrm>
          <a:custGeom>
            <a:avLst/>
            <a:gdLst>
              <a:gd name="connsiteX0" fmla="*/ 0 w 3657600"/>
              <a:gd name="connsiteY0" fmla="*/ 2438400 h 2438400"/>
              <a:gd name="connsiteX1" fmla="*/ 609600 w 3657600"/>
              <a:gd name="connsiteY1" fmla="*/ 0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3657600"/>
              <a:gd name="connsiteY0" fmla="*/ 2438400 h 2438400"/>
              <a:gd name="connsiteX1" fmla="*/ 1223835 w 3657600"/>
              <a:gd name="connsiteY1" fmla="*/ 316565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4294944"/>
              <a:gd name="connsiteY0" fmla="*/ 2121835 h 2121835"/>
              <a:gd name="connsiteX1" fmla="*/ 1223835 w 4294944"/>
              <a:gd name="connsiteY1" fmla="*/ 0 h 2121835"/>
              <a:gd name="connsiteX2" fmla="*/ 4294944 w 4294944"/>
              <a:gd name="connsiteY2" fmla="*/ 48858 h 2121835"/>
              <a:gd name="connsiteX3" fmla="*/ 3048000 w 4294944"/>
              <a:gd name="connsiteY3" fmla="*/ 2121835 h 2121835"/>
              <a:gd name="connsiteX4" fmla="*/ 0 w 4294944"/>
              <a:gd name="connsiteY4" fmla="*/ 2121835 h 2121835"/>
              <a:gd name="connsiteX0" fmla="*/ 0 w 4271836"/>
              <a:gd name="connsiteY0" fmla="*/ 2121835 h 2121835"/>
              <a:gd name="connsiteX1" fmla="*/ 1223835 w 4271836"/>
              <a:gd name="connsiteY1" fmla="*/ 0 h 2121835"/>
              <a:gd name="connsiteX2" fmla="*/ 4271836 w 4271836"/>
              <a:gd name="connsiteY2" fmla="*/ 0 h 2121835"/>
              <a:gd name="connsiteX3" fmla="*/ 3048000 w 4271836"/>
              <a:gd name="connsiteY3" fmla="*/ 2121835 h 2121835"/>
              <a:gd name="connsiteX4" fmla="*/ 0 w 4271836"/>
              <a:gd name="connsiteY4" fmla="*/ 2121835 h 21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36" h="2121835">
                <a:moveTo>
                  <a:pt x="0" y="2121835"/>
                </a:moveTo>
                <a:lnTo>
                  <a:pt x="1223835" y="0"/>
                </a:lnTo>
                <a:lnTo>
                  <a:pt x="4271836" y="0"/>
                </a:lnTo>
                <a:lnTo>
                  <a:pt x="3048000" y="2121835"/>
                </a:lnTo>
                <a:lnTo>
                  <a:pt x="0" y="2121835"/>
                </a:lnTo>
                <a:close/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" name="Rectangle 10"/>
          <p:cNvSpPr/>
          <p:nvPr/>
        </p:nvSpPr>
        <p:spPr>
          <a:xfrm rot="17716290">
            <a:off x="5205271" y="1062645"/>
            <a:ext cx="1781458" cy="3140122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48902"/>
              <a:gd name="connsiteY0" fmla="*/ 511515 h 1812181"/>
              <a:gd name="connsiteX1" fmla="*/ 1133246 w 1148902"/>
              <a:gd name="connsiteY1" fmla="*/ 0 h 1812181"/>
              <a:gd name="connsiteX2" fmla="*/ 1148902 w 1148902"/>
              <a:gd name="connsiteY2" fmla="*/ 1297055 h 1812181"/>
              <a:gd name="connsiteX3" fmla="*/ 701 w 1148902"/>
              <a:gd name="connsiteY3" fmla="*/ 1812181 h 1812181"/>
              <a:gd name="connsiteX4" fmla="*/ 0 w 1148902"/>
              <a:gd name="connsiteY4" fmla="*/ 511515 h 1812181"/>
              <a:gd name="connsiteX0" fmla="*/ 0 w 1450589"/>
              <a:gd name="connsiteY0" fmla="*/ 673416 h 1812181"/>
              <a:gd name="connsiteX1" fmla="*/ 1434933 w 1450589"/>
              <a:gd name="connsiteY1" fmla="*/ 0 h 1812181"/>
              <a:gd name="connsiteX2" fmla="*/ 1450589 w 1450589"/>
              <a:gd name="connsiteY2" fmla="*/ 1297055 h 1812181"/>
              <a:gd name="connsiteX3" fmla="*/ 302388 w 1450589"/>
              <a:gd name="connsiteY3" fmla="*/ 1812181 h 1812181"/>
              <a:gd name="connsiteX4" fmla="*/ 0 w 1450589"/>
              <a:gd name="connsiteY4" fmla="*/ 673416 h 1812181"/>
              <a:gd name="connsiteX0" fmla="*/ 0 w 1450589"/>
              <a:gd name="connsiteY0" fmla="*/ 673416 h 1923917"/>
              <a:gd name="connsiteX1" fmla="*/ 1434933 w 1450589"/>
              <a:gd name="connsiteY1" fmla="*/ 0 h 1923917"/>
              <a:gd name="connsiteX2" fmla="*/ 1450589 w 1450589"/>
              <a:gd name="connsiteY2" fmla="*/ 1297055 h 1923917"/>
              <a:gd name="connsiteX3" fmla="*/ 40499 w 1450589"/>
              <a:gd name="connsiteY3" fmla="*/ 1923917 h 1923917"/>
              <a:gd name="connsiteX4" fmla="*/ 0 w 1450589"/>
              <a:gd name="connsiteY4" fmla="*/ 673416 h 1923917"/>
              <a:gd name="connsiteX0" fmla="*/ 0 w 1431230"/>
              <a:gd name="connsiteY0" fmla="*/ 666483 h 1923917"/>
              <a:gd name="connsiteX1" fmla="*/ 1415574 w 1431230"/>
              <a:gd name="connsiteY1" fmla="*/ 0 h 1923917"/>
              <a:gd name="connsiteX2" fmla="*/ 1431230 w 1431230"/>
              <a:gd name="connsiteY2" fmla="*/ 1297055 h 1923917"/>
              <a:gd name="connsiteX3" fmla="*/ 21140 w 1431230"/>
              <a:gd name="connsiteY3" fmla="*/ 1923917 h 1923917"/>
              <a:gd name="connsiteX4" fmla="*/ 0 w 1431230"/>
              <a:gd name="connsiteY4" fmla="*/ 666483 h 1923917"/>
              <a:gd name="connsiteX0" fmla="*/ 0 w 1463856"/>
              <a:gd name="connsiteY0" fmla="*/ 690137 h 1923917"/>
              <a:gd name="connsiteX1" fmla="*/ 1448200 w 1463856"/>
              <a:gd name="connsiteY1" fmla="*/ 0 h 1923917"/>
              <a:gd name="connsiteX2" fmla="*/ 1463856 w 1463856"/>
              <a:gd name="connsiteY2" fmla="*/ 1297055 h 1923917"/>
              <a:gd name="connsiteX3" fmla="*/ 53766 w 1463856"/>
              <a:gd name="connsiteY3" fmla="*/ 1923917 h 1923917"/>
              <a:gd name="connsiteX4" fmla="*/ 0 w 1463856"/>
              <a:gd name="connsiteY4" fmla="*/ 690137 h 1923917"/>
              <a:gd name="connsiteX0" fmla="*/ 26684 w 1490540"/>
              <a:gd name="connsiteY0" fmla="*/ 690137 h 1967091"/>
              <a:gd name="connsiteX1" fmla="*/ 1474884 w 1490540"/>
              <a:gd name="connsiteY1" fmla="*/ 0 h 1967091"/>
              <a:gd name="connsiteX2" fmla="*/ 1490540 w 1490540"/>
              <a:gd name="connsiteY2" fmla="*/ 1297055 h 1967091"/>
              <a:gd name="connsiteX3" fmla="*/ 1 w 1490540"/>
              <a:gd name="connsiteY3" fmla="*/ 1967091 h 1967091"/>
              <a:gd name="connsiteX4" fmla="*/ 26684 w 1490540"/>
              <a:gd name="connsiteY4" fmla="*/ 690137 h 1967091"/>
              <a:gd name="connsiteX0" fmla="*/ 49894 w 1513750"/>
              <a:gd name="connsiteY0" fmla="*/ 690137 h 1929798"/>
              <a:gd name="connsiteX1" fmla="*/ 1498094 w 1513750"/>
              <a:gd name="connsiteY1" fmla="*/ 0 h 1929798"/>
              <a:gd name="connsiteX2" fmla="*/ 1513750 w 1513750"/>
              <a:gd name="connsiteY2" fmla="*/ 1297055 h 1929798"/>
              <a:gd name="connsiteX3" fmla="*/ 0 w 1513750"/>
              <a:gd name="connsiteY3" fmla="*/ 1929798 h 1929798"/>
              <a:gd name="connsiteX4" fmla="*/ 49894 w 1513750"/>
              <a:gd name="connsiteY4" fmla="*/ 690137 h 1929798"/>
              <a:gd name="connsiteX0" fmla="*/ 28880 w 1492736"/>
              <a:gd name="connsiteY0" fmla="*/ 690137 h 2040845"/>
              <a:gd name="connsiteX1" fmla="*/ 1477080 w 1492736"/>
              <a:gd name="connsiteY1" fmla="*/ 0 h 2040845"/>
              <a:gd name="connsiteX2" fmla="*/ 1492736 w 1492736"/>
              <a:gd name="connsiteY2" fmla="*/ 1297055 h 2040845"/>
              <a:gd name="connsiteX3" fmla="*/ 2 w 1492736"/>
              <a:gd name="connsiteY3" fmla="*/ 2040845 h 2040845"/>
              <a:gd name="connsiteX4" fmla="*/ 28880 w 1492736"/>
              <a:gd name="connsiteY4" fmla="*/ 690137 h 2040845"/>
              <a:gd name="connsiteX0" fmla="*/ 2935 w 1466791"/>
              <a:gd name="connsiteY0" fmla="*/ 690137 h 1985946"/>
              <a:gd name="connsiteX1" fmla="*/ 1451135 w 1466791"/>
              <a:gd name="connsiteY1" fmla="*/ 0 h 1985946"/>
              <a:gd name="connsiteX2" fmla="*/ 1466791 w 1466791"/>
              <a:gd name="connsiteY2" fmla="*/ 1297055 h 1985946"/>
              <a:gd name="connsiteX3" fmla="*/ 12 w 1466791"/>
              <a:gd name="connsiteY3" fmla="*/ 1985946 h 1985946"/>
              <a:gd name="connsiteX4" fmla="*/ 2935 w 1466791"/>
              <a:gd name="connsiteY4" fmla="*/ 690137 h 1985946"/>
              <a:gd name="connsiteX0" fmla="*/ 37615 w 1501471"/>
              <a:gd name="connsiteY0" fmla="*/ 690137 h 2007489"/>
              <a:gd name="connsiteX1" fmla="*/ 1485815 w 1501471"/>
              <a:gd name="connsiteY1" fmla="*/ 0 h 2007489"/>
              <a:gd name="connsiteX2" fmla="*/ 1501471 w 1501471"/>
              <a:gd name="connsiteY2" fmla="*/ 1297055 h 2007489"/>
              <a:gd name="connsiteX3" fmla="*/ 1 w 1501471"/>
              <a:gd name="connsiteY3" fmla="*/ 2007489 h 2007489"/>
              <a:gd name="connsiteX4" fmla="*/ 37615 w 1501471"/>
              <a:gd name="connsiteY4" fmla="*/ 690137 h 200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71" h="2007489">
                <a:moveTo>
                  <a:pt x="37615" y="690137"/>
                </a:moveTo>
                <a:lnTo>
                  <a:pt x="1485815" y="0"/>
                </a:lnTo>
                <a:cubicBezTo>
                  <a:pt x="1486370" y="419360"/>
                  <a:pt x="1500916" y="877695"/>
                  <a:pt x="1501471" y="1297055"/>
                </a:cubicBezTo>
                <a:lnTo>
                  <a:pt x="1" y="2007489"/>
                </a:lnTo>
                <a:cubicBezTo>
                  <a:pt x="-233" y="1573934"/>
                  <a:pt x="37849" y="1123692"/>
                  <a:pt x="37615" y="690137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68" tIns="40634" rIns="81268" bIns="40634" rtlCol="0" anchor="ctr"/>
          <a:lstStyle/>
          <a:p>
            <a:pPr algn="ctr"/>
            <a:endParaRPr lang="en-US" sz="1600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863D3B-DDD5-44D2-98F8-5B3B0AB8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1525" flipH="1" flipV="1">
            <a:off x="1066925" y="-796294"/>
            <a:ext cx="6847465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AD1003-7CA9-45A5-AAD5-642133568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6410" flipH="1" flipV="1">
            <a:off x="-2682543" y="1063903"/>
            <a:ext cx="684746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CAD1E9-D140-442A-B41D-4380EA90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1525" flipH="1" flipV="1">
            <a:off x="1066925" y="1348398"/>
            <a:ext cx="6847465" cy="6858000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8D357C-27D9-4BA4-AA50-CE001F28A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6410" flipH="1" flipV="1">
            <a:off x="-476180" y="1116285"/>
            <a:ext cx="6847465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352DA4-5C37-4172-8770-EF7133B9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5039" flipH="1" flipV="1">
            <a:off x="6216635" y="555775"/>
            <a:ext cx="684746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C43A0B-5FB6-43DF-BD3B-93BA635C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5039" flipH="1" flipV="1">
            <a:off x="4146251" y="1604991"/>
            <a:ext cx="6847465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CAE61C-8614-4770-9CA7-2374AA0D4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8486" flipH="1" flipV="1">
            <a:off x="7850112" y="-1783307"/>
            <a:ext cx="6847465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78B3EB-842C-4BC6-8694-C0B7B6A31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8486" flipH="1" flipV="1">
            <a:off x="8057703" y="555774"/>
            <a:ext cx="6847465" cy="6858000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169863-B35E-41F5-83CC-9A613417FF8E}"/>
              </a:ext>
            </a:extLst>
          </p:cNvPr>
          <p:cNvSpPr txBox="1"/>
          <p:nvPr/>
        </p:nvSpPr>
        <p:spPr>
          <a:xfrm>
            <a:off x="950199" y="4545285"/>
            <a:ext cx="10318444" cy="697615"/>
          </a:xfrm>
          <a:prstGeom prst="rect">
            <a:avLst/>
          </a:prstGeom>
          <a:noFill/>
          <a:ln w="38100">
            <a:noFill/>
          </a:ln>
        </p:spPr>
        <p:txBody>
          <a:bodyPr wrap="square" lIns="81268" tIns="40634" rIns="81268" bIns="40634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/>
                <a:cs typeface="Kalpurush" panose="02000600000000000000" pitchFamily="2" charset="0"/>
              </a:rPr>
              <a:t>আকৃতিগুলোর প্রত্যেকটি বাহুর দৈর্ঘ্যই সমান। 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94C27-6934-4B82-A83B-A13807218352}"/>
              </a:ext>
            </a:extLst>
          </p:cNvPr>
          <p:cNvSpPr txBox="1"/>
          <p:nvPr/>
        </p:nvSpPr>
        <p:spPr>
          <a:xfrm>
            <a:off x="991051" y="5357887"/>
            <a:ext cx="10236740" cy="1313168"/>
          </a:xfrm>
          <a:prstGeom prst="rect">
            <a:avLst/>
          </a:prstGeom>
          <a:noFill/>
          <a:ln w="38100">
            <a:noFill/>
          </a:ln>
        </p:spPr>
        <p:txBody>
          <a:bodyPr wrap="square" lIns="81268" tIns="40634" rIns="81268" bIns="40634" rtlCol="0">
            <a:spAutoFit/>
          </a:bodyPr>
          <a:lstStyle/>
          <a:p>
            <a:pPr marL="406342" indent="-406342">
              <a:buFont typeface="Wingdings" pitchFamily="2" charset="2"/>
              <a:buChar char="v"/>
            </a:pPr>
            <a:r>
              <a:rPr lang="en-US" sz="4000" dirty="0">
                <a:latin typeface="NikoshBAN"/>
                <a:cs typeface="Kalpurush" panose="02000600000000000000" pitchFamily="2" charset="0"/>
              </a:rPr>
              <a:t> </a:t>
            </a:r>
            <a:r>
              <a:rPr lang="bn-BD" sz="4000" dirty="0">
                <a:latin typeface="NikoshBAN"/>
                <a:cs typeface="Kalpurush" panose="02000600000000000000" pitchFamily="2" charset="0"/>
              </a:rPr>
              <a:t>যে চতুর্ভুজের চারটি বাহুই সমান তাকে রম্বস বলে।</a:t>
            </a:r>
          </a:p>
          <a:p>
            <a:pPr marL="406342" indent="-406342">
              <a:buFont typeface="Wingdings" pitchFamily="2" charset="2"/>
              <a:buChar char="v"/>
            </a:pPr>
            <a:r>
              <a:rPr lang="en-US" sz="4000" dirty="0">
                <a:latin typeface="NikoshBAN"/>
                <a:cs typeface="Kalpurush" panose="02000600000000000000" pitchFamily="2" charset="0"/>
              </a:rPr>
              <a:t> </a:t>
            </a:r>
            <a:r>
              <a:rPr lang="bn-BD" sz="4000" dirty="0">
                <a:latin typeface="NikoshBAN"/>
                <a:cs typeface="Kalpurush" panose="02000600000000000000" pitchFamily="2" charset="0"/>
              </a:rPr>
              <a:t>বর্গ একটি রম্বস।  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2F5E80BA-F256-4F91-BC18-2CD7510542A1}"/>
              </a:ext>
            </a:extLst>
          </p:cNvPr>
          <p:cNvSpPr txBox="1"/>
          <p:nvPr/>
        </p:nvSpPr>
        <p:spPr>
          <a:xfrm>
            <a:off x="2815166" y="281373"/>
            <a:ext cx="6561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আকৃতি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পরিমাপ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করি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090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27092-38B1-4288-ABC8-13AD79489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9" b="89862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7407">
            <a:off x="3735461" y="2668498"/>
            <a:ext cx="6847465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2907D7-4682-4A65-9937-AAED62E84AF7}"/>
              </a:ext>
            </a:extLst>
          </p:cNvPr>
          <p:cNvSpPr/>
          <p:nvPr/>
        </p:nvSpPr>
        <p:spPr>
          <a:xfrm>
            <a:off x="4238172" y="5100618"/>
            <a:ext cx="4611836" cy="721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CE4ABA-309D-4D18-87EA-D492060F9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43" y="1054400"/>
            <a:ext cx="5739892" cy="455163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8EF65A6-53CA-471B-86BD-1D09D9484E63}"/>
              </a:ext>
            </a:extLst>
          </p:cNvPr>
          <p:cNvSpPr/>
          <p:nvPr/>
        </p:nvSpPr>
        <p:spPr>
          <a:xfrm>
            <a:off x="1009688" y="2225157"/>
            <a:ext cx="8005583" cy="19820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  ১ । </a:t>
            </a:r>
            <a:r>
              <a:rPr lang="en-US" sz="40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স্কেলের</a:t>
            </a:r>
            <a:r>
              <a:rPr lang="en-US" sz="40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সাহায্যে</a:t>
            </a:r>
            <a:r>
              <a:rPr lang="en-US" sz="40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৪ </a:t>
            </a:r>
            <a:r>
              <a:rPr lang="en-US" sz="40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সে.মি</a:t>
            </a:r>
            <a:r>
              <a:rPr lang="en-US" sz="40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. </a:t>
            </a:r>
            <a:r>
              <a:rPr lang="en-US" sz="40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দৈর্ঘ্যের</a:t>
            </a:r>
            <a:r>
              <a:rPr lang="en-US" sz="40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ক খ </a:t>
            </a:r>
            <a:r>
              <a:rPr lang="en-US" sz="40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সরল</a:t>
            </a:r>
            <a:r>
              <a:rPr lang="en-US" sz="40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রেখা</a:t>
            </a:r>
            <a:r>
              <a:rPr lang="en-US" sz="4000" dirty="0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/>
                <a:cs typeface="Kalpurush" panose="02000600000000000000" pitchFamily="2" charset="0"/>
              </a:rPr>
              <a:t>আঁকি</a:t>
            </a:r>
            <a:endParaRPr lang="en-US" sz="4000" dirty="0">
              <a:solidFill>
                <a:sysClr val="windowText" lastClr="000000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C10B2F-A0F3-49F6-A66A-858885702E56}"/>
              </a:ext>
            </a:extLst>
          </p:cNvPr>
          <p:cNvSpPr/>
          <p:nvPr/>
        </p:nvSpPr>
        <p:spPr>
          <a:xfrm>
            <a:off x="3325531" y="4632843"/>
            <a:ext cx="646013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ক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FDAF0-D729-43FB-A5A6-CD2C49EB72E0}"/>
              </a:ext>
            </a:extLst>
          </p:cNvPr>
          <p:cNvSpPr/>
          <p:nvPr/>
        </p:nvSpPr>
        <p:spPr>
          <a:xfrm>
            <a:off x="9015271" y="4632843"/>
            <a:ext cx="671149" cy="6607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/>
                <a:cs typeface="Kalpurush" panose="02000600000000000000" pitchFamily="2" charset="0"/>
              </a:rPr>
              <a:t> খ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C2A1146-C9C1-4554-A822-BB1667C10E43}"/>
              </a:ext>
            </a:extLst>
          </p:cNvPr>
          <p:cNvSpPr txBox="1"/>
          <p:nvPr/>
        </p:nvSpPr>
        <p:spPr>
          <a:xfrm>
            <a:off x="2815166" y="794972"/>
            <a:ext cx="6561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রম্বস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অঙ্কন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করি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59159-434B-4120-BE9D-3B21C59A3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635</Words>
  <Application>Microsoft Office PowerPoint</Application>
  <PresentationFormat>Widescreen</PresentationFormat>
  <Paragraphs>118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Seuli</cp:lastModifiedBy>
  <cp:revision>67</cp:revision>
  <dcterms:created xsi:type="dcterms:W3CDTF">2021-09-03T15:13:38Z</dcterms:created>
  <dcterms:modified xsi:type="dcterms:W3CDTF">2022-07-18T11:54:30Z</dcterms:modified>
</cp:coreProperties>
</file>