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28DB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8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27A1-0816-4494-8ACA-2347CC7315CB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ED00-063E-4240-ACC4-F49E34F3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4510" y="674071"/>
            <a:ext cx="61574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9177" y="451099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915" y="1697207"/>
            <a:ext cx="4600181" cy="297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8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843" y="596588"/>
            <a:ext cx="3059395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3812418" y="2765571"/>
            <a:ext cx="5715026" cy="1077218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চরিত্র আলোচনা কর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কৃতিত্ব আলোচনা কর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96" y="484966"/>
            <a:ext cx="2003808" cy="13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1917" y="536833"/>
            <a:ext cx="3516659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738" y="1790967"/>
            <a:ext cx="6199870" cy="378543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0" y="12074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3902" y="398341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2" y="5814874"/>
            <a:ext cx="12071315" cy="104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18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114629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367" y="1832796"/>
            <a:ext cx="5540125" cy="38846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8698" y="576856"/>
            <a:ext cx="36234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8" y="2077042"/>
            <a:ext cx="3207839" cy="29947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960259" y="2747988"/>
            <a:ext cx="46232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আর্থনীতি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</a:t>
            </a:r>
            <a:r>
              <a:rPr lang="bn-BD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1" y="5814874"/>
            <a:ext cx="12046998" cy="10431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090" y="2006283"/>
            <a:ext cx="1429305" cy="330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6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2700" y="346282"/>
            <a:ext cx="522108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4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710" y="1610736"/>
            <a:ext cx="1187159" cy="2533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9519" y="2281561"/>
            <a:ext cx="2273379" cy="1661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 </a:t>
            </a:r>
          </a:p>
          <a:p>
            <a:pPr algn="ctr"/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 ১ম বর্ষ</a:t>
            </a:r>
          </a:p>
          <a:p>
            <a:pPr algn="ctr"/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 অধ্যায়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050" y="1847850"/>
            <a:ext cx="1645474" cy="226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0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2" name="AutoShape 2" descr="Image result for সম্রাট শের শা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06" y="1847850"/>
            <a:ext cx="4367081" cy="24772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08914" y="923925"/>
            <a:ext cx="204575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7340" y="4795042"/>
            <a:ext cx="188865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18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285" y="424531"/>
            <a:ext cx="6243192" cy="4839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65349" y="848768"/>
            <a:ext cx="5755164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5349" y="2169952"/>
            <a:ext cx="575516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সম্র্বাট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endParaRPr lang="bn-BD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285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828" y="422153"/>
            <a:ext cx="1663909" cy="1591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80763" y="309562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22064" y="569982"/>
            <a:ext cx="261424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5446" y="1686268"/>
            <a:ext cx="4879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 শেষে শিক্ষার্থীরা .........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563"/>
            <a:ext cx="12126482" cy="10096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3" name="Rectangle 2"/>
          <p:cNvSpPr/>
          <p:nvPr/>
        </p:nvSpPr>
        <p:spPr>
          <a:xfrm>
            <a:off x="1758631" y="2629606"/>
            <a:ext cx="67406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শাহের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শাহের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সিংহাসনারোন </a:t>
            </a:r>
            <a:r>
              <a:rPr lang="bn-BD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বলতে পারবে । 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শাহের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সমরাভিযান </a:t>
            </a:r>
            <a:r>
              <a:rPr lang="bn-BD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বিদ্রোহ দমন সম্পর্কে বলতে পারবে । </a:t>
            </a:r>
            <a:endParaRPr 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3077" y="764899"/>
            <a:ext cx="510184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E428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b="1" dirty="0">
              <a:solidFill>
                <a:srgbClr val="E42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514" y="15240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140" y="1641799"/>
            <a:ext cx="4268624" cy="19313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3620141" y="3619054"/>
            <a:ext cx="444771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 বছর রাজত্ব করেন ?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3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1557" y="402491"/>
            <a:ext cx="4614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11" y="473421"/>
            <a:ext cx="2515310" cy="1154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25459" y="309563"/>
            <a:ext cx="2466975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26482" cy="100965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3048000" y="2967335"/>
            <a:ext cx="619365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শাহের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অভিযান সমূহ  ব্যাখ্যা কর।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শাহের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রনকুশলী হিসাবে</a:t>
            </a:r>
            <a:r>
              <a:rPr lang="bn-BD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কৃতিত্ব মুল্যায়ন কর । </a:t>
            </a:r>
            <a:endParaRPr lang="bn-BD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71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1634" y="1022003"/>
            <a:ext cx="292693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4874"/>
            <a:ext cx="12191999" cy="1043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5" y="135662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309564"/>
            <a:ext cx="2466975" cy="18478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40222" y="2967336"/>
            <a:ext cx="609600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দিল্লিতে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ঘোড়ার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ডাকের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প্রচলন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হের প্রকৃত নাম কি ছিল? </a:t>
            </a:r>
            <a:endParaRPr lang="bn-BD" sz="3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 সালে মারা যান ?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9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148</Words>
  <Application>Microsoft Office PowerPoint</Application>
  <PresentationFormat>Widescreen</PresentationFormat>
  <Paragraphs>32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DELL</dc:creator>
  <cp:lastModifiedBy>Microsoft account</cp:lastModifiedBy>
  <cp:revision>98</cp:revision>
  <dcterms:created xsi:type="dcterms:W3CDTF">2022-03-20T14:19:12Z</dcterms:created>
  <dcterms:modified xsi:type="dcterms:W3CDTF">2022-07-19T11:22:57Z</dcterms:modified>
</cp:coreProperties>
</file>