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66086-1449-4AB4-858F-7ADC135C970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2482-2691-4B7C-9C87-17D9AB4B92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23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23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23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F654-AC6D-44FC-AB11-33D31ED5BC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F654-AC6D-44FC-AB11-33D31ED5BCC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32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228600"/>
            <a:ext cx="251460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11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8600"/>
            <a:ext cx="5943600" cy="64008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495299" y="464458"/>
            <a:ext cx="8153400" cy="754742"/>
          </a:xfrm>
          <a:prstGeom prst="flowChartAlternateProcess">
            <a:avLst/>
          </a:prstGeom>
          <a:noFill/>
          <a:ln w="5715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দিনগুলি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গদ্যাংশের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39" y="3802787"/>
            <a:ext cx="2581661" cy="1639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3866606"/>
            <a:ext cx="2362200" cy="161979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810000"/>
            <a:ext cx="2514600" cy="1676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447800"/>
            <a:ext cx="3505200" cy="2057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447800"/>
            <a:ext cx="3657600" cy="19812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1" name="TextBox 1"/>
          <p:cNvSpPr>
            <a:spLocks noChangeArrowheads="1"/>
          </p:cNvSpPr>
          <p:nvPr/>
        </p:nvSpPr>
        <p:spPr bwMode="auto">
          <a:xfrm>
            <a:off x="1066800" y="5791200"/>
            <a:ext cx="6934200" cy="51077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১৯৭১ সালের ২৫ মার্চ কালোরাতে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পাকিস্হানীরা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বাঙ্গালীদের হত্যা করে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3810000"/>
            <a:ext cx="2362200" cy="1695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3829594"/>
            <a:ext cx="25146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467394"/>
            <a:ext cx="35052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467394"/>
            <a:ext cx="3657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495299" y="464458"/>
            <a:ext cx="8153400" cy="754742"/>
          </a:xfrm>
          <a:prstGeom prst="flowChartAlternateProcess">
            <a:avLst/>
          </a:prstGeom>
          <a:noFill/>
          <a:ln w="5715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দিনগুলি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গদ্যাংশের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4514" name="Picture 2" descr="F:\New Picture Down\Photos\Mojib\Picture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447800"/>
            <a:ext cx="4038600" cy="2812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515" name="Picture 3" descr="F:\New Picture Down\Photos\Mojib\Picture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447800"/>
            <a:ext cx="3810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"/>
          <p:cNvSpPr>
            <a:spLocks noChangeArrowheads="1"/>
          </p:cNvSpPr>
          <p:nvPr/>
        </p:nvSpPr>
        <p:spPr bwMode="auto">
          <a:xfrm>
            <a:off x="533400" y="4475163"/>
            <a:ext cx="8229600" cy="175260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স্বাধীনতা ঘোষণা</a:t>
            </a:r>
          </a:p>
          <a:p>
            <a:pPr algn="ctr"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১৯৭১ সালের ২৬ মার্চ প্রথম প্রহরে বঙ্গবন্ধু শেখ মুজিবুর রহমান স্বাধীনতা ঘোষণা করেন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28280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Alternate Process 14"/>
          <p:cNvSpPr/>
          <p:nvPr/>
        </p:nvSpPr>
        <p:spPr>
          <a:xfrm>
            <a:off x="495299" y="464458"/>
            <a:ext cx="8153400" cy="754742"/>
          </a:xfrm>
          <a:prstGeom prst="flowChartAlternateProcess">
            <a:avLst/>
          </a:prstGeom>
          <a:noFill/>
          <a:ln w="5715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দিনগুলি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গদ্যাংশের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4343400" y="1600200"/>
            <a:ext cx="4267200" cy="4343400"/>
          </a:xfrm>
          <a:prstGeom prst="roundRect">
            <a:avLst>
              <a:gd name="adj" fmla="val 28491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anchor="ctr"/>
          <a:lstStyle/>
          <a:p>
            <a:pPr algn="ctr"/>
            <a:r>
              <a:rPr lang="bn-BD" sz="3200" b="1" u="sng" dirty="0">
                <a:latin typeface="NikoshBAN" pitchFamily="2" charset="0"/>
                <a:cs typeface="NikoshBAN" pitchFamily="2" charset="0"/>
              </a:rPr>
              <a:t>অস্হায়ী সরকার গঠন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১৯৭১ সালের ১০ এপ্রিল গঠিত হয় মুজিব নগর সরকার।ঐ দিনই মন্ত্রীসভা আনুষ্ঠানিকভাবে  বঙ্গবন্ধুর স্বাধীনতার ঘোষণাপএ  অনুমোদন করেন।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১৯৭১ সালের ১৭ এপ্রিল অস্হায়ী সরকার শপথ গ্রহণ করেন । শপথ বাক্য পাঠ করান অধ্যাপক ইউসুফ আলী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mujibn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23" y="1429728"/>
            <a:ext cx="3556047" cy="150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mojib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37" y="2982669"/>
            <a:ext cx="3513389" cy="1638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mujibn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27" y="4663005"/>
            <a:ext cx="3514771" cy="155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495299" y="464458"/>
            <a:ext cx="8153400" cy="754742"/>
          </a:xfrm>
          <a:prstGeom prst="flowChartAlternateProcess">
            <a:avLst/>
          </a:prstGeom>
          <a:noFill/>
          <a:ln w="5715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দিনগুলি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গদ্যাংশের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"/>
          <p:cNvSpPr>
            <a:spLocks noChangeArrowheads="1"/>
          </p:cNvSpPr>
          <p:nvPr/>
        </p:nvSpPr>
        <p:spPr bwMode="auto">
          <a:xfrm>
            <a:off x="533400" y="5181600"/>
            <a:ext cx="8153399" cy="119181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মুক্তি বাহিনী গঠন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সরকারী পযায়ে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মুক্তি বাহিনী দুই প্রকার- নিয়মিত বাহিনী ও অনিয়মিত বাহিনী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wa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04" y="1768964"/>
            <a:ext cx="2463196" cy="3260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muktibahani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044" y="1770551"/>
            <a:ext cx="2418756" cy="3260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mutibahin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322" y="1768932"/>
            <a:ext cx="2692278" cy="3260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2819400" y="4572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981200" y="3352800"/>
            <a:ext cx="5943600" cy="1219200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মানুষ জীবনের ভয় করেনি কেন?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শহিদরা জাতির গর্ব কেন ?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540380" y="500189"/>
            <a:ext cx="7869073" cy="490397"/>
          </a:xfrm>
          <a:prstGeom prst="flowChartAlternateProcess">
            <a:avLst/>
          </a:prstGeom>
          <a:solidFill>
            <a:srgbClr val="92D050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219200"/>
            <a:ext cx="3733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752600" y="31343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হানাদার বাহিনী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হানাদা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43000"/>
            <a:ext cx="3733800" cy="1972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5334000" y="2971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হানাদার বাহিনী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505200"/>
            <a:ext cx="3733800" cy="198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352800"/>
            <a:ext cx="3810000" cy="211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1371600" y="53441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মু্ক্তি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বাহিনী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5334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মু্ক্তি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বাহিনী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457200" y="5970005"/>
            <a:ext cx="8305800" cy="490397"/>
          </a:xfrm>
          <a:prstGeom prst="flowChartAlternateProcess">
            <a:avLst/>
          </a:prstGeom>
          <a:solidFill>
            <a:srgbClr val="92D050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মুক্তিযুধ্ধের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9" grpId="0"/>
      <p:bldP spid="22" grpId="0"/>
      <p:bldP spid="23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457200" y="500189"/>
            <a:ext cx="8153400" cy="490397"/>
          </a:xfrm>
          <a:prstGeom prst="flowChartAlternateProcess">
            <a:avLst/>
          </a:prstGeom>
          <a:solidFill>
            <a:srgbClr val="92D050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104900"/>
            <a:ext cx="35814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02094"/>
            <a:ext cx="3886200" cy="207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নারীমুক্তিযুদ্ধ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522662"/>
            <a:ext cx="3581400" cy="211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605784"/>
            <a:ext cx="3733800" cy="203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/>
          <p:nvPr/>
        </p:nvSpPr>
        <p:spPr>
          <a:xfrm>
            <a:off x="1143000" y="3124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মু্ক্তি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বাহিনী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048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মু্ক্তি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বাহিনী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5400" y="5410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মু্ক্তি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বাহিনী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0" y="5410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মু্ক্তি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বাহিনী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457200" y="5986603"/>
            <a:ext cx="8305800" cy="490397"/>
          </a:xfrm>
          <a:prstGeom prst="flowChartAlternateProcess">
            <a:avLst/>
          </a:prstGeom>
          <a:solidFill>
            <a:srgbClr val="92D050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মুক্তিযুধ্ধের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/>
      <p:bldP spid="33" grpId="0"/>
      <p:bldP spid="34" grpId="0"/>
      <p:bldP spid="35" grpId="0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Bouquet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09600" y="3124200"/>
            <a:ext cx="8001000" cy="12192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Tx/>
              <a:buAutoNum type="arabicPeriod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নিয়াজীর আত্নসমর্পণ আনন্দের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শরীফের কুলখানি বেদনার কেন? বুঝিয়ে লেখ।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ctr">
              <a:buFont typeface="+mj-lt"/>
              <a:buAutoNum type="arabicPeriod"/>
            </a:pPr>
            <a:endParaRPr lang="en-US" sz="28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Alternate Process 25"/>
          <p:cNvSpPr/>
          <p:nvPr/>
        </p:nvSpPr>
        <p:spPr>
          <a:xfrm>
            <a:off x="609600" y="457200"/>
            <a:ext cx="7772400" cy="495300"/>
          </a:xfrm>
          <a:prstGeom prst="flowChartAlternateProcess">
            <a:avLst/>
          </a:prstGeom>
          <a:solidFill>
            <a:srgbClr val="92D050"/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" descr="http://upload.wikimedia.org/wikipedia/bn/1/1e/1971_surre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37338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9" name="Picture 28" descr="http://www.samakal.net/assets/images/news_images/2014/12/13/untitled-18_104677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72685" y="3733800"/>
            <a:ext cx="361831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0" name="Picture 2" descr="http://mukto-mona.com/bangla_blog/wp-content/uploads/2009/07/0035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709977" y="2895600"/>
            <a:ext cx="4006933" cy="2732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2" name="Flowchart: Alternate Process 31"/>
          <p:cNvSpPr/>
          <p:nvPr/>
        </p:nvSpPr>
        <p:spPr>
          <a:xfrm>
            <a:off x="457200" y="5970005"/>
            <a:ext cx="8305800" cy="490397"/>
          </a:xfrm>
          <a:prstGeom prst="flowChartAlternateProcess">
            <a:avLst/>
          </a:prstGeom>
          <a:solidFill>
            <a:srgbClr val="92D050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4800600" y="1219200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s-IN" sz="3200" b="1">
                <a:latin typeface="NikoshBAN" pitchFamily="2" charset="0"/>
                <a:cs typeface="NikoshBAN" pitchFamily="2" charset="0"/>
              </a:rPr>
              <a:t>যৌথ বাহিনীর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কাছে </a:t>
            </a:r>
          </a:p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পাকিস্তানি </a:t>
            </a:r>
          </a:p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সৈন্য আত্মসমর্পণ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Alternate Process 14"/>
          <p:cNvSpPr/>
          <p:nvPr/>
        </p:nvSpPr>
        <p:spPr>
          <a:xfrm>
            <a:off x="609600" y="457200"/>
            <a:ext cx="7772400" cy="495300"/>
          </a:xfrm>
          <a:prstGeom prst="flowChartAlternateProcess">
            <a:avLst/>
          </a:prstGeom>
          <a:solidFill>
            <a:srgbClr val="92D050"/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588871"/>
            <a:ext cx="3733800" cy="2049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2" descr="C:\Users\Doel-1612i3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81400"/>
            <a:ext cx="39624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19200"/>
            <a:ext cx="3657600" cy="2039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Flowchart: Alternate Process 24"/>
          <p:cNvSpPr/>
          <p:nvPr/>
        </p:nvSpPr>
        <p:spPr>
          <a:xfrm>
            <a:off x="457200" y="5943600"/>
            <a:ext cx="8305800" cy="490397"/>
          </a:xfrm>
          <a:prstGeom prst="flowChartAlternateProcess">
            <a:avLst/>
          </a:prstGeom>
          <a:solidFill>
            <a:srgbClr val="92D050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876800" y="1295400"/>
            <a:ext cx="3810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আত্মসমর্পণের মাধ্যমে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সমাপ্তি ঘটে মুক্তিযুদ্ধের।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সৃষ্টি হয় স্বাধীন 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বাংলাদেশের।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800" y="1864816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44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32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dirty="0" smtClean="0">
              <a:latin typeface="ABC-DhakaSoft-Normal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নুনিয়া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ইসলামীয়া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আয়নাতলী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মোবাইল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01834-959-009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133600"/>
            <a:ext cx="3657600" cy="4267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057400" y="228600"/>
            <a:ext cx="4572000" cy="1219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608013" y="644525"/>
            <a:ext cx="79311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TextBox 1" descr="Water droplets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 descr="Wallpaper04935"/>
          <p:cNvSpPr>
            <a:spLocks noChangeArrowheads="1"/>
          </p:cNvSpPr>
          <p:nvPr/>
        </p:nvSpPr>
        <p:spPr bwMode="auto">
          <a:xfrm>
            <a:off x="609600" y="3581400"/>
            <a:ext cx="7924800" cy="914400"/>
          </a:xfrm>
          <a:prstGeom prst="roundRect">
            <a:avLst>
              <a:gd name="adj" fmla="val 28491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254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মুক্তিযুদ্ধে যৌথবাহিনীর ভূমিকা আলোচনা কর।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71600" y="381000"/>
            <a:ext cx="6233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আলোচনা করি 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399" y="3579935"/>
            <a:ext cx="3659863" cy="2135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436" y="1126881"/>
            <a:ext cx="3782964" cy="2073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399" y="1124309"/>
            <a:ext cx="3659863" cy="2094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Shawon\Desktop\New folder\001285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531080"/>
            <a:ext cx="3815602" cy="2183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5867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মুক্তিফৌজের গেরিলারা প্রতিঘাতের ছোট ছোট স্ফুলিঙ্গ জ্বালাতে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 করেছে।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2254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অত্য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9200"/>
            <a:ext cx="3657600" cy="1898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অত্যাচা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349" y="1219200"/>
            <a:ext cx="3545451" cy="1910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index00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505200"/>
            <a:ext cx="3760061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505200"/>
            <a:ext cx="3657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533400" y="57150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আনাচে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কানাচে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457200"/>
            <a:ext cx="7952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আরো কিছু ছবি দেখি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আলোচনা করি।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 descr="Purple mesh"/>
          <p:cNvSpPr>
            <a:spLocks noChangeArrowheads="1"/>
          </p:cNvSpPr>
          <p:nvPr/>
        </p:nvSpPr>
        <p:spPr bwMode="auto">
          <a:xfrm>
            <a:off x="2743200" y="609600"/>
            <a:ext cx="30607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457200" y="2362200"/>
            <a:ext cx="7620000" cy="19050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endParaRPr lang="bn-BD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১৭ই মে ১৯৭১ হানাদার বাহিনী কি করেছিল? 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জাহানারা ইমাম কাদের শাস্তির দাবিতে সংগ্রাম করেছিলেন।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গেরিলা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তৎপরতা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marL="342900" indent="-342900">
              <a:buFontTx/>
              <a:buAutoNum type="arabicPeriod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বাংলাদেশমুক্তিযুদ্ধে কতটি সেক্টর ছিল? 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Tx/>
              <a:buAutoNum type="arabicPeriod"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>
            <a:spLocks noChangeArrowheads="1"/>
          </p:cNvSpPr>
          <p:nvPr/>
        </p:nvSpPr>
        <p:spPr bwMode="auto">
          <a:xfrm>
            <a:off x="2743200" y="457200"/>
            <a:ext cx="3046412" cy="8255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 descr="diving_1024x768"/>
          <p:cNvSpPr>
            <a:spLocks noChangeArrowheads="1"/>
          </p:cNvSpPr>
          <p:nvPr/>
        </p:nvSpPr>
        <p:spPr bwMode="auto">
          <a:xfrm>
            <a:off x="609600" y="2819400"/>
            <a:ext cx="7543800" cy="1295400"/>
          </a:xfrm>
          <a:prstGeom prst="roundRect">
            <a:avLst>
              <a:gd name="adj" fmla="val 28491"/>
            </a:avLst>
          </a:prstGeom>
          <a:solidFill>
            <a:srgbClr val="92D050"/>
          </a:solidFill>
          <a:ln w="254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মুক্তিযোদ্ধার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সাক্ষাৎকার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1371600" cy="640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1295400" y="3200400"/>
            <a:ext cx="2438400" cy="2133600"/>
          </a:xfrm>
          <a:prstGeom prst="foldedCorner">
            <a:avLst>
              <a:gd name="adj" fmla="val 2703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228600"/>
            <a:ext cx="45720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autiful-red-n-white-flowers-wallpaper2560-x-1600-366-kb-jpeg-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5715000" cy="632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0" y="228600"/>
            <a:ext cx="1295400" cy="640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</a:t>
            </a:r>
          </a:p>
          <a:p>
            <a:pPr algn="ctr"/>
            <a:r>
              <a:rPr lang="en-US" sz="11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115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115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981200" y="1371600"/>
            <a:ext cx="4267200" cy="5334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438400"/>
            <a:ext cx="7162800" cy="26776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বিষয়ঃবাংলা ১ম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৯ম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 একাত্তরের দিনগুলি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28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ndexrereretetrey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626706"/>
            <a:ext cx="3505200" cy="2103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 descr="index0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68095"/>
            <a:ext cx="3810000" cy="2054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ound Single Corner Rectangle 4"/>
          <p:cNvSpPr/>
          <p:nvPr/>
        </p:nvSpPr>
        <p:spPr>
          <a:xfrm>
            <a:off x="914400" y="5562600"/>
            <a:ext cx="7467600" cy="495300"/>
          </a:xfrm>
          <a:prstGeom prst="flowChartAlternateProcess">
            <a:avLst/>
          </a:prstGeom>
          <a:solidFill>
            <a:srgbClr val="92D050"/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685800"/>
            <a:ext cx="3657600" cy="2074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065106"/>
            <a:ext cx="3657600" cy="200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57201"/>
            <a:ext cx="5486400" cy="783193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ndex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6096000" cy="4056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990600" y="5715000"/>
            <a:ext cx="7543800" cy="685800"/>
          </a:xfrm>
          <a:prstGeom prst="flowChartAlternateProcess">
            <a:avLst/>
          </a:prstGeom>
          <a:solidFill>
            <a:srgbClr val="C00000"/>
          </a:solidFill>
          <a:ln w="50800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“একাত্তরের দিনগুলি ”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জাহানারা ইমাম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57400" y="609600"/>
            <a:ext cx="45720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1000" y="1600200"/>
            <a:ext cx="4267199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35" name="Notched Right Arrow 34"/>
          <p:cNvSpPr/>
          <p:nvPr/>
        </p:nvSpPr>
        <p:spPr>
          <a:xfrm>
            <a:off x="457200" y="419035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Notched Right Arrow 35"/>
          <p:cNvSpPr/>
          <p:nvPr/>
        </p:nvSpPr>
        <p:spPr>
          <a:xfrm>
            <a:off x="459642" y="335215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Notched Right Arrow 36"/>
          <p:cNvSpPr/>
          <p:nvPr/>
        </p:nvSpPr>
        <p:spPr>
          <a:xfrm>
            <a:off x="457200" y="251395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221642" y="243840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সম্পর্কে বলতে পারবে।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21642" y="4037950"/>
            <a:ext cx="7617558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 জননী জাহানারা ইমামের আত্নত্যাগের ব্যাখ্যা করতে পারবে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72697" y="3275950"/>
            <a:ext cx="5892546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মুক্তিযুদ্ধ সম্পর্কে বলতে পারবে। </a:t>
            </a:r>
          </a:p>
        </p:txBody>
      </p:sp>
      <p:sp>
        <p:nvSpPr>
          <p:cNvPr id="11" name="Notched Right Arrow 10"/>
          <p:cNvSpPr/>
          <p:nvPr/>
        </p:nvSpPr>
        <p:spPr>
          <a:xfrm>
            <a:off x="457200" y="502855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21642" y="4876150"/>
            <a:ext cx="7388958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 সেনাবাহিনীর আত্নসমর্পনের ঘটনা বর্ণনা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xmlns="" val="316828280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" descr="Wallpaper04935"/>
          <p:cNvSpPr>
            <a:spLocks noChangeArrowheads="1"/>
          </p:cNvSpPr>
          <p:nvPr/>
        </p:nvSpPr>
        <p:spPr bwMode="auto">
          <a:xfrm>
            <a:off x="2362200" y="346075"/>
            <a:ext cx="3429000" cy="7969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gjghgkjghui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057400"/>
            <a:ext cx="28956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1"/>
          <p:cNvSpPr txBox="1"/>
          <p:nvPr/>
        </p:nvSpPr>
        <p:spPr>
          <a:xfrm>
            <a:off x="5638800" y="5181600"/>
            <a:ext cx="2876550" cy="606123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জাহানারা ইমাম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1"/>
          <p:cNvSpPr>
            <a:spLocks noChangeArrowheads="1"/>
          </p:cNvSpPr>
          <p:nvPr/>
        </p:nvSpPr>
        <p:spPr bwMode="auto">
          <a:xfrm>
            <a:off x="401638" y="1371600"/>
            <a:ext cx="4551362" cy="51077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জন্মঃ ১৯২৩ সালের ৩রা মে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1"/>
          <p:cNvSpPr>
            <a:spLocks noChangeArrowheads="1"/>
          </p:cNvSpPr>
          <p:nvPr/>
        </p:nvSpPr>
        <p:spPr bwMode="auto">
          <a:xfrm>
            <a:off x="471488" y="3505200"/>
            <a:ext cx="4465637" cy="72360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একাত্তরের দিনগুলি ,প্রবাসের দিনগুলি ,ক্যান্সারের সংগে বসবাস ইত্যাদি তার গ্রন্থ।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1"/>
          <p:cNvSpPr>
            <a:spLocks noChangeArrowheads="1"/>
          </p:cNvSpPr>
          <p:nvPr/>
        </p:nvSpPr>
        <p:spPr bwMode="auto">
          <a:xfrm>
            <a:off x="381000" y="2133600"/>
            <a:ext cx="4495800" cy="44267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পিতার নাম-সৈয়দ আব্দুল আলী</a:t>
            </a:r>
          </a:p>
        </p:txBody>
      </p:sp>
      <p:sp>
        <p:nvSpPr>
          <p:cNvPr id="25" name="TextBox 1"/>
          <p:cNvSpPr>
            <a:spLocks noChangeArrowheads="1"/>
          </p:cNvSpPr>
          <p:nvPr/>
        </p:nvSpPr>
        <p:spPr bwMode="auto">
          <a:xfrm>
            <a:off x="477838" y="2819400"/>
            <a:ext cx="4489450" cy="44267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জাহানারা ইমামকে শহিদ জননী ব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1"/>
          <p:cNvSpPr>
            <a:spLocks noChangeArrowheads="1"/>
          </p:cNvSpPr>
          <p:nvPr/>
        </p:nvSpPr>
        <p:spPr bwMode="auto">
          <a:xfrm>
            <a:off x="458789" y="4419600"/>
            <a:ext cx="4494212" cy="7831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ঢাকার সিদ্ধেশ্বরী গার্লস স্কুলে প্রধান শিক্ষকের দায়িত্ব পালন করেন।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1" descr="Wallpaper04935"/>
          <p:cNvSpPr>
            <a:spLocks noChangeArrowheads="1"/>
          </p:cNvSpPr>
          <p:nvPr/>
        </p:nvSpPr>
        <p:spPr bwMode="auto">
          <a:xfrm>
            <a:off x="533400" y="5410200"/>
            <a:ext cx="4514850" cy="48013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মৃত্যু : ১৯৯৪ সালের ২৬ শে জুন 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608013" y="644525"/>
            <a:ext cx="79311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4" name="Picture 6" descr="index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85800" y="533400"/>
            <a:ext cx="3124200" cy="2299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Flowchart: Alternate Process 14"/>
          <p:cNvSpPr/>
          <p:nvPr/>
        </p:nvSpPr>
        <p:spPr>
          <a:xfrm>
            <a:off x="457200" y="3048000"/>
            <a:ext cx="3886200" cy="43180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Untitled-2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4953000" y="2555770"/>
            <a:ext cx="3276600" cy="2834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Flowchart: Alternate Process 16"/>
          <p:cNvSpPr/>
          <p:nvPr/>
        </p:nvSpPr>
        <p:spPr>
          <a:xfrm>
            <a:off x="4724400" y="5638800"/>
            <a:ext cx="3748814" cy="478491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White marble"/>
          <p:cNvSpPr>
            <a:spLocks noChangeArrowheads="1"/>
          </p:cNvSpPr>
          <p:nvPr/>
        </p:nvSpPr>
        <p:spPr bwMode="auto">
          <a:xfrm>
            <a:off x="3048000" y="381000"/>
            <a:ext cx="2438400" cy="646986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000000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4191000" y="1295400"/>
            <a:ext cx="2438400" cy="1125108"/>
          </a:xfrm>
          <a:prstGeom prst="leftArrow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জনমানবহীন,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967332" y="1237623"/>
            <a:ext cx="1444795" cy="865907"/>
          </a:xfrm>
          <a:prstGeom prst="rightArrow">
            <a:avLst/>
          </a:prstGeom>
          <a:solidFill>
            <a:srgbClr val="92D050"/>
          </a:solidFill>
          <a:ln w="76200">
            <a:solidFill>
              <a:srgbClr val="0070C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219200"/>
            <a:ext cx="1542664" cy="1127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ight Arrow 19"/>
          <p:cNvSpPr/>
          <p:nvPr/>
        </p:nvSpPr>
        <p:spPr>
          <a:xfrm>
            <a:off x="990600" y="2590800"/>
            <a:ext cx="2433550" cy="874007"/>
          </a:xfrm>
          <a:prstGeom prst="rightArrow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আলটিমেটাম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5562600" y="2514600"/>
            <a:ext cx="2667000" cy="1119960"/>
          </a:xfrm>
          <a:prstGeom prst="leftArrow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নির্ধারণ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 descr="indexbbbbbbbbbbbbbbb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673686"/>
            <a:ext cx="1752600" cy="1069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Right Arrow 31"/>
          <p:cNvSpPr/>
          <p:nvPr/>
        </p:nvSpPr>
        <p:spPr>
          <a:xfrm>
            <a:off x="533400" y="4106632"/>
            <a:ext cx="2514600" cy="787129"/>
          </a:xfrm>
          <a:prstGeom prst="rightArrow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মার্সি পিটিশন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Left Arrow 33"/>
          <p:cNvSpPr/>
          <p:nvPr/>
        </p:nvSpPr>
        <p:spPr>
          <a:xfrm>
            <a:off x="5029200" y="4114800"/>
            <a:ext cx="3505200" cy="838200"/>
          </a:xfrm>
          <a:prstGeom prst="leftArrow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 থেকে অব্যাহতি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 descr="indexnnnnnnnnnnnnnn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4038600"/>
            <a:ext cx="1900238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Left Arrow 39"/>
          <p:cNvSpPr/>
          <p:nvPr/>
        </p:nvSpPr>
        <p:spPr>
          <a:xfrm>
            <a:off x="6629400" y="5249632"/>
            <a:ext cx="2209800" cy="1143000"/>
          </a:xfrm>
          <a:prstGeom prst="leftArrow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হতবাক,বিস্মিত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2872845" y="5478232"/>
            <a:ext cx="1927755" cy="779654"/>
          </a:xfrm>
          <a:prstGeom prst="rightArrow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স্তম্ভিত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 descr="indexlllllllllllllllllllll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5334000"/>
            <a:ext cx="1676400" cy="109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0" grpId="0" animBg="1"/>
      <p:bldP spid="21" grpId="0" animBg="1"/>
      <p:bldP spid="32" grpId="0" animBg="1"/>
      <p:bldP spid="34" grpId="0" animBg="1"/>
      <p:bldP spid="40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549</Words>
  <Application>Microsoft Office PowerPoint</Application>
  <PresentationFormat>On-screen Show (4:3)</PresentationFormat>
  <Paragraphs>119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Win_7</dc:creator>
  <cp:lastModifiedBy>Win_7</cp:lastModifiedBy>
  <cp:revision>11</cp:revision>
  <dcterms:created xsi:type="dcterms:W3CDTF">2006-08-16T00:00:00Z</dcterms:created>
  <dcterms:modified xsi:type="dcterms:W3CDTF">2019-11-17T14:52:53Z</dcterms:modified>
</cp:coreProperties>
</file>