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F805-3F92-4F11-8011-0DF14B18584C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B063C-CBB2-46CB-BC43-6FFCD1E23B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1788" y="112714"/>
          <a:ext cx="5836629" cy="6516686"/>
        </p:xfrm>
        <a:graphic>
          <a:graphicData uri="http://schemas.openxmlformats.org/presentationml/2006/ole">
            <p:oleObj spid="_x0000_s1026" name="Document" r:id="rId3" imgW="5940848" imgH="6633136" progId="Word.Documen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Office Word Document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2022-07-18T18:18:00Z</dcterms:created>
  <dcterms:modified xsi:type="dcterms:W3CDTF">2022-07-18T18:20:09Z</dcterms:modified>
</cp:coreProperties>
</file>