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5544800" cy="8686800"/>
  <p:notesSz cx="6858000" cy="9144000"/>
  <p:defaultTextStyle>
    <a:defPPr>
      <a:defRPr lang="en-US"/>
    </a:defPPr>
    <a:lvl1pPr marL="0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298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598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5896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194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492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1792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090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388" algn="l" defTabSz="141059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6" y="-90"/>
      </p:cViewPr>
      <p:guideLst>
        <p:guide orient="horz" pos="273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28880-44ED-489C-B65D-1F982C503C3F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5D6ABF-80FD-4BB3-80D7-244B08F872D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অণুজীবজগ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ৎ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DFE3C-683D-4F3A-9F2F-8127E1D7FF54}" type="parTrans" cxnId="{9CD247E9-A882-4BCA-AA16-711978AAD61E}">
      <dgm:prSet/>
      <dgm:spPr/>
      <dgm:t>
        <a:bodyPr/>
        <a:lstStyle/>
        <a:p>
          <a:endParaRPr lang="en-US"/>
        </a:p>
      </dgm:t>
    </dgm:pt>
    <dgm:pt modelId="{8AFCF7C9-B93D-49A3-A65B-64CAEE76BF4C}" type="sibTrans" cxnId="{9CD247E9-A882-4BCA-AA16-711978AAD61E}">
      <dgm:prSet/>
      <dgm:spPr/>
      <dgm:t>
        <a:bodyPr/>
        <a:lstStyle/>
        <a:p>
          <a:endParaRPr lang="en-US"/>
        </a:p>
      </dgm:t>
    </dgm:pt>
    <dgm:pt modelId="{E35F5B69-4D6F-4042-8F99-E35ABB97C83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রাজ্য-১: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এক্যারিওটা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9A16C-A6D5-45FA-A7E7-A29A3276CCA4}" type="parTrans" cxnId="{0B5F7A18-9A5F-4803-978E-F6F0C51D5258}">
      <dgm:prSet/>
      <dgm:spPr/>
      <dgm:t>
        <a:bodyPr/>
        <a:lstStyle/>
        <a:p>
          <a:endParaRPr lang="en-US"/>
        </a:p>
      </dgm:t>
    </dgm:pt>
    <dgm:pt modelId="{9A8EB153-64EF-41C4-A2DD-55BC20451336}" type="sibTrans" cxnId="{0B5F7A18-9A5F-4803-978E-F6F0C51D5258}">
      <dgm:prSet/>
      <dgm:spPr/>
      <dgm:t>
        <a:bodyPr/>
        <a:lstStyle/>
        <a:p>
          <a:endParaRPr lang="en-US"/>
        </a:p>
      </dgm:t>
    </dgm:pt>
    <dgm:pt modelId="{3C4EF72F-C888-4793-AD8D-C9493B9D922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রাজ্য-২: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প্রোক্যারিওটা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060E0-2169-4AC8-9C46-F6D6AB040497}" type="parTrans" cxnId="{0018712F-9D54-402D-896E-246C23F3B1A1}">
      <dgm:prSet/>
      <dgm:spPr/>
      <dgm:t>
        <a:bodyPr/>
        <a:lstStyle/>
        <a:p>
          <a:endParaRPr lang="en-US"/>
        </a:p>
      </dgm:t>
    </dgm:pt>
    <dgm:pt modelId="{DE4E2E72-F12E-43FE-A25E-E0AB4FFCA803}" type="sibTrans" cxnId="{0018712F-9D54-402D-896E-246C23F3B1A1}">
      <dgm:prSet/>
      <dgm:spPr/>
      <dgm:t>
        <a:bodyPr/>
        <a:lstStyle/>
        <a:p>
          <a:endParaRPr lang="en-US"/>
        </a:p>
      </dgm:t>
    </dgm:pt>
    <dgm:pt modelId="{77642466-4C6F-4D14-A0E7-F6536E526E7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/>
            </a:rPr>
            <a:t>রাজ্য-৩: </a:t>
          </a:r>
          <a:r>
            <a:rPr lang="en-US" dirty="0" err="1" smtClean="0">
              <a:effectLst/>
            </a:rPr>
            <a:t>ইউক্যারিওটা</a:t>
          </a:r>
          <a:endParaRPr lang="en-US" dirty="0">
            <a:effectLst/>
          </a:endParaRPr>
        </a:p>
      </dgm:t>
    </dgm:pt>
    <dgm:pt modelId="{F6CBD147-C159-454B-A447-F35A2FCB534F}" type="parTrans" cxnId="{D3395AB9-2DF8-4C0D-83BA-ACDACD2024B1}">
      <dgm:prSet/>
      <dgm:spPr/>
      <dgm:t>
        <a:bodyPr/>
        <a:lstStyle/>
        <a:p>
          <a:endParaRPr lang="en-US"/>
        </a:p>
      </dgm:t>
    </dgm:pt>
    <dgm:pt modelId="{0EAA64CC-9112-485C-865F-859184D40E98}" type="sibTrans" cxnId="{D3395AB9-2DF8-4C0D-83BA-ACDACD2024B1}">
      <dgm:prSet/>
      <dgm:spPr/>
      <dgm:t>
        <a:bodyPr/>
        <a:lstStyle/>
        <a:p>
          <a:endParaRPr lang="en-US"/>
        </a:p>
      </dgm:t>
    </dgm:pt>
    <dgm:pt modelId="{300CE9D2-C5A5-44EA-BF61-E2F2ADB82288}" type="pres">
      <dgm:prSet presAssocID="{BB028880-44ED-489C-B65D-1F982C503C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4B526C-C5D9-4155-A4BE-5E0853806C46}" type="pres">
      <dgm:prSet presAssocID="{015D6ABF-80FD-4BB3-80D7-244B08F872DB}" presName="hierRoot1" presStyleCnt="0">
        <dgm:presLayoutVars>
          <dgm:hierBranch val="init"/>
        </dgm:presLayoutVars>
      </dgm:prSet>
      <dgm:spPr/>
    </dgm:pt>
    <dgm:pt modelId="{8296A461-86F6-4215-A951-905D655BF1D6}" type="pres">
      <dgm:prSet presAssocID="{015D6ABF-80FD-4BB3-80D7-244B08F872DB}" presName="rootComposite1" presStyleCnt="0"/>
      <dgm:spPr/>
    </dgm:pt>
    <dgm:pt modelId="{2DF9CA1A-94A6-4A9B-AB81-10D71042D4F3}" type="pres">
      <dgm:prSet presAssocID="{015D6ABF-80FD-4BB3-80D7-244B08F872DB}" presName="rootText1" presStyleLbl="node0" presStyleIdx="0" presStyleCnt="1" custLinFactNeighborX="16767" custLinFactNeighborY="-4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1CE04-5D49-4EBE-915F-F3EEA80B51F0}" type="pres">
      <dgm:prSet presAssocID="{015D6ABF-80FD-4BB3-80D7-244B08F872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1ACAA8-17C2-4563-B0A7-A7D41D623C7D}" type="pres">
      <dgm:prSet presAssocID="{015D6ABF-80FD-4BB3-80D7-244B08F872DB}" presName="hierChild2" presStyleCnt="0"/>
      <dgm:spPr/>
    </dgm:pt>
    <dgm:pt modelId="{B7815357-532E-4A85-9686-6639FE7F9D21}" type="pres">
      <dgm:prSet presAssocID="{0DE9A16C-A6D5-45FA-A7E7-A29A3276CCA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56C647F-1940-4DA8-8453-D2174EA7FAF5}" type="pres">
      <dgm:prSet presAssocID="{E35F5B69-4D6F-4042-8F99-E35ABB97C83E}" presName="hierRoot2" presStyleCnt="0">
        <dgm:presLayoutVars>
          <dgm:hierBranch val="init"/>
        </dgm:presLayoutVars>
      </dgm:prSet>
      <dgm:spPr/>
    </dgm:pt>
    <dgm:pt modelId="{241B0369-4A96-4E22-8E93-35CC9B0608B1}" type="pres">
      <dgm:prSet presAssocID="{E35F5B69-4D6F-4042-8F99-E35ABB97C83E}" presName="rootComposite" presStyleCnt="0"/>
      <dgm:spPr/>
    </dgm:pt>
    <dgm:pt modelId="{CCA2C456-AC11-4442-801C-DB44B61B6330}" type="pres">
      <dgm:prSet presAssocID="{E35F5B69-4D6F-4042-8F99-E35ABB97C83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39F03-F636-487F-95F6-FC69950982F1}" type="pres">
      <dgm:prSet presAssocID="{E35F5B69-4D6F-4042-8F99-E35ABB97C83E}" presName="rootConnector" presStyleLbl="node2" presStyleIdx="0" presStyleCnt="3"/>
      <dgm:spPr/>
      <dgm:t>
        <a:bodyPr/>
        <a:lstStyle/>
        <a:p>
          <a:endParaRPr lang="en-US"/>
        </a:p>
      </dgm:t>
    </dgm:pt>
    <dgm:pt modelId="{3D76482A-2549-40E4-A70A-CB9E167EF133}" type="pres">
      <dgm:prSet presAssocID="{E35F5B69-4D6F-4042-8F99-E35ABB97C83E}" presName="hierChild4" presStyleCnt="0"/>
      <dgm:spPr/>
    </dgm:pt>
    <dgm:pt modelId="{567BBF95-7F44-4AEE-9CE4-19077E4FA1EB}" type="pres">
      <dgm:prSet presAssocID="{E35F5B69-4D6F-4042-8F99-E35ABB97C83E}" presName="hierChild5" presStyleCnt="0"/>
      <dgm:spPr/>
    </dgm:pt>
    <dgm:pt modelId="{EB0E3E8F-C9D0-436E-8DD9-82D2ABAE81DF}" type="pres">
      <dgm:prSet presAssocID="{5D1060E0-2169-4AC8-9C46-F6D6AB04049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830E4D2-93D9-4208-A376-8328E180CBE5}" type="pres">
      <dgm:prSet presAssocID="{3C4EF72F-C888-4793-AD8D-C9493B9D922A}" presName="hierRoot2" presStyleCnt="0">
        <dgm:presLayoutVars>
          <dgm:hierBranch val="init"/>
        </dgm:presLayoutVars>
      </dgm:prSet>
      <dgm:spPr/>
    </dgm:pt>
    <dgm:pt modelId="{8A51E7D9-F2E3-418E-B46D-B35DBEB26C92}" type="pres">
      <dgm:prSet presAssocID="{3C4EF72F-C888-4793-AD8D-C9493B9D922A}" presName="rootComposite" presStyleCnt="0"/>
      <dgm:spPr/>
    </dgm:pt>
    <dgm:pt modelId="{EAE7F757-A4DD-481A-9799-A73C7CE713E2}" type="pres">
      <dgm:prSet presAssocID="{3C4EF72F-C888-4793-AD8D-C9493B9D922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E6DF3-A559-4786-9E6E-2BBA9C9FBDA5}" type="pres">
      <dgm:prSet presAssocID="{3C4EF72F-C888-4793-AD8D-C9493B9D922A}" presName="rootConnector" presStyleLbl="node2" presStyleIdx="1" presStyleCnt="3"/>
      <dgm:spPr/>
      <dgm:t>
        <a:bodyPr/>
        <a:lstStyle/>
        <a:p>
          <a:endParaRPr lang="en-US"/>
        </a:p>
      </dgm:t>
    </dgm:pt>
    <dgm:pt modelId="{DC24BEDB-2B40-4D8D-8C7B-D0162DAC9AEF}" type="pres">
      <dgm:prSet presAssocID="{3C4EF72F-C888-4793-AD8D-C9493B9D922A}" presName="hierChild4" presStyleCnt="0"/>
      <dgm:spPr/>
    </dgm:pt>
    <dgm:pt modelId="{200D464F-8DA5-457F-875C-799E1FFA2023}" type="pres">
      <dgm:prSet presAssocID="{3C4EF72F-C888-4793-AD8D-C9493B9D922A}" presName="hierChild5" presStyleCnt="0"/>
      <dgm:spPr/>
    </dgm:pt>
    <dgm:pt modelId="{5B8DB82F-E946-434F-B2F2-010E60CF37EA}" type="pres">
      <dgm:prSet presAssocID="{F6CBD147-C159-454B-A447-F35A2FCB534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2F78769-3755-4A94-9A09-DEE8C5339913}" type="pres">
      <dgm:prSet presAssocID="{77642466-4C6F-4D14-A0E7-F6536E526E78}" presName="hierRoot2" presStyleCnt="0">
        <dgm:presLayoutVars>
          <dgm:hierBranch val="init"/>
        </dgm:presLayoutVars>
      </dgm:prSet>
      <dgm:spPr/>
    </dgm:pt>
    <dgm:pt modelId="{278D4316-322E-4B39-9FED-6A5F9B26E480}" type="pres">
      <dgm:prSet presAssocID="{77642466-4C6F-4D14-A0E7-F6536E526E78}" presName="rootComposite" presStyleCnt="0"/>
      <dgm:spPr/>
    </dgm:pt>
    <dgm:pt modelId="{D9F23B1B-067F-4D68-82A9-3593058EE116}" type="pres">
      <dgm:prSet presAssocID="{77642466-4C6F-4D14-A0E7-F6536E526E78}" presName="rootText" presStyleLbl="node2" presStyleIdx="2" presStyleCnt="3" custScaleX="90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B5D8A-8217-4A54-B5D9-AFDADB27EC02}" type="pres">
      <dgm:prSet presAssocID="{77642466-4C6F-4D14-A0E7-F6536E526E7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C5924CE-F47A-4537-9356-C124E5C4858F}" type="pres">
      <dgm:prSet presAssocID="{77642466-4C6F-4D14-A0E7-F6536E526E78}" presName="hierChild4" presStyleCnt="0"/>
      <dgm:spPr/>
    </dgm:pt>
    <dgm:pt modelId="{73D614B8-CC20-4C4B-90F3-7A4B37B1D92C}" type="pres">
      <dgm:prSet presAssocID="{77642466-4C6F-4D14-A0E7-F6536E526E78}" presName="hierChild5" presStyleCnt="0"/>
      <dgm:spPr/>
    </dgm:pt>
    <dgm:pt modelId="{A9D7C2BA-93B8-41A9-8614-FE7351DFF2CF}" type="pres">
      <dgm:prSet presAssocID="{015D6ABF-80FD-4BB3-80D7-244B08F872DB}" presName="hierChild3" presStyleCnt="0"/>
      <dgm:spPr/>
    </dgm:pt>
  </dgm:ptLst>
  <dgm:cxnLst>
    <dgm:cxn modelId="{9CD247E9-A882-4BCA-AA16-711978AAD61E}" srcId="{BB028880-44ED-489C-B65D-1F982C503C3F}" destId="{015D6ABF-80FD-4BB3-80D7-244B08F872DB}" srcOrd="0" destOrd="0" parTransId="{3C6DFE3C-683D-4F3A-9F2F-8127E1D7FF54}" sibTransId="{8AFCF7C9-B93D-49A3-A65B-64CAEE76BF4C}"/>
    <dgm:cxn modelId="{198F7C12-2753-4D6C-B21A-37AE111995A3}" type="presOf" srcId="{0DE9A16C-A6D5-45FA-A7E7-A29A3276CCA4}" destId="{B7815357-532E-4A85-9686-6639FE7F9D21}" srcOrd="0" destOrd="0" presId="urn:microsoft.com/office/officeart/2005/8/layout/orgChart1"/>
    <dgm:cxn modelId="{0018712F-9D54-402D-896E-246C23F3B1A1}" srcId="{015D6ABF-80FD-4BB3-80D7-244B08F872DB}" destId="{3C4EF72F-C888-4793-AD8D-C9493B9D922A}" srcOrd="1" destOrd="0" parTransId="{5D1060E0-2169-4AC8-9C46-F6D6AB040497}" sibTransId="{DE4E2E72-F12E-43FE-A25E-E0AB4FFCA803}"/>
    <dgm:cxn modelId="{5B960DEB-BCD8-4E69-9655-FE50D01D2E5F}" type="presOf" srcId="{E35F5B69-4D6F-4042-8F99-E35ABB97C83E}" destId="{CCA2C456-AC11-4442-801C-DB44B61B6330}" srcOrd="0" destOrd="0" presId="urn:microsoft.com/office/officeart/2005/8/layout/orgChart1"/>
    <dgm:cxn modelId="{0B5F7A18-9A5F-4803-978E-F6F0C51D5258}" srcId="{015D6ABF-80FD-4BB3-80D7-244B08F872DB}" destId="{E35F5B69-4D6F-4042-8F99-E35ABB97C83E}" srcOrd="0" destOrd="0" parTransId="{0DE9A16C-A6D5-45FA-A7E7-A29A3276CCA4}" sibTransId="{9A8EB153-64EF-41C4-A2DD-55BC20451336}"/>
    <dgm:cxn modelId="{D22213A0-3837-4267-9DD8-B5302DF3A400}" type="presOf" srcId="{015D6ABF-80FD-4BB3-80D7-244B08F872DB}" destId="{2DF9CA1A-94A6-4A9B-AB81-10D71042D4F3}" srcOrd="0" destOrd="0" presId="urn:microsoft.com/office/officeart/2005/8/layout/orgChart1"/>
    <dgm:cxn modelId="{F0D6B75A-315D-42EB-8222-8E972FD533CD}" type="presOf" srcId="{3C4EF72F-C888-4793-AD8D-C9493B9D922A}" destId="{EAE7F757-A4DD-481A-9799-A73C7CE713E2}" srcOrd="0" destOrd="0" presId="urn:microsoft.com/office/officeart/2005/8/layout/orgChart1"/>
    <dgm:cxn modelId="{979D712F-89B8-485C-B719-6894D64C0FCC}" type="presOf" srcId="{E35F5B69-4D6F-4042-8F99-E35ABB97C83E}" destId="{AF839F03-F636-487F-95F6-FC69950982F1}" srcOrd="1" destOrd="0" presId="urn:microsoft.com/office/officeart/2005/8/layout/orgChart1"/>
    <dgm:cxn modelId="{566FADAE-E22D-46B8-99C7-EDA896861DEC}" type="presOf" srcId="{5D1060E0-2169-4AC8-9C46-F6D6AB040497}" destId="{EB0E3E8F-C9D0-436E-8DD9-82D2ABAE81DF}" srcOrd="0" destOrd="0" presId="urn:microsoft.com/office/officeart/2005/8/layout/orgChart1"/>
    <dgm:cxn modelId="{195D546E-EE18-4C78-B733-43FBEF554871}" type="presOf" srcId="{77642466-4C6F-4D14-A0E7-F6536E526E78}" destId="{A12B5D8A-8217-4A54-B5D9-AFDADB27EC02}" srcOrd="1" destOrd="0" presId="urn:microsoft.com/office/officeart/2005/8/layout/orgChart1"/>
    <dgm:cxn modelId="{9B4EFB4B-9F0D-470A-B419-2ADF78D8D72F}" type="presOf" srcId="{F6CBD147-C159-454B-A447-F35A2FCB534F}" destId="{5B8DB82F-E946-434F-B2F2-010E60CF37EA}" srcOrd="0" destOrd="0" presId="urn:microsoft.com/office/officeart/2005/8/layout/orgChart1"/>
    <dgm:cxn modelId="{F5BCF004-6AC7-42C8-A39E-233B5EFFE848}" type="presOf" srcId="{BB028880-44ED-489C-B65D-1F982C503C3F}" destId="{300CE9D2-C5A5-44EA-BF61-E2F2ADB82288}" srcOrd="0" destOrd="0" presId="urn:microsoft.com/office/officeart/2005/8/layout/orgChart1"/>
    <dgm:cxn modelId="{0BDEEB48-590F-4F9F-88F5-2D86F3625426}" type="presOf" srcId="{77642466-4C6F-4D14-A0E7-F6536E526E78}" destId="{D9F23B1B-067F-4D68-82A9-3593058EE116}" srcOrd="0" destOrd="0" presId="urn:microsoft.com/office/officeart/2005/8/layout/orgChart1"/>
    <dgm:cxn modelId="{D3395AB9-2DF8-4C0D-83BA-ACDACD2024B1}" srcId="{015D6ABF-80FD-4BB3-80D7-244B08F872DB}" destId="{77642466-4C6F-4D14-A0E7-F6536E526E78}" srcOrd="2" destOrd="0" parTransId="{F6CBD147-C159-454B-A447-F35A2FCB534F}" sibTransId="{0EAA64CC-9112-485C-865F-859184D40E98}"/>
    <dgm:cxn modelId="{332F071B-D3B1-4F0D-BA0E-DC39F2570648}" type="presOf" srcId="{015D6ABF-80FD-4BB3-80D7-244B08F872DB}" destId="{BE21CE04-5D49-4EBE-915F-F3EEA80B51F0}" srcOrd="1" destOrd="0" presId="urn:microsoft.com/office/officeart/2005/8/layout/orgChart1"/>
    <dgm:cxn modelId="{69F6567C-652E-491F-88C0-289E46844061}" type="presOf" srcId="{3C4EF72F-C888-4793-AD8D-C9493B9D922A}" destId="{C1AE6DF3-A559-4786-9E6E-2BBA9C9FBDA5}" srcOrd="1" destOrd="0" presId="urn:microsoft.com/office/officeart/2005/8/layout/orgChart1"/>
    <dgm:cxn modelId="{4EB2E4C0-E461-4842-B665-C4D89F68001C}" type="presParOf" srcId="{300CE9D2-C5A5-44EA-BF61-E2F2ADB82288}" destId="{A74B526C-C5D9-4155-A4BE-5E0853806C46}" srcOrd="0" destOrd="0" presId="urn:microsoft.com/office/officeart/2005/8/layout/orgChart1"/>
    <dgm:cxn modelId="{636559B9-D9A7-4206-B623-2670FB82B3EA}" type="presParOf" srcId="{A74B526C-C5D9-4155-A4BE-5E0853806C46}" destId="{8296A461-86F6-4215-A951-905D655BF1D6}" srcOrd="0" destOrd="0" presId="urn:microsoft.com/office/officeart/2005/8/layout/orgChart1"/>
    <dgm:cxn modelId="{CB57BCBF-4903-4B42-BE6A-1E309F869C83}" type="presParOf" srcId="{8296A461-86F6-4215-A951-905D655BF1D6}" destId="{2DF9CA1A-94A6-4A9B-AB81-10D71042D4F3}" srcOrd="0" destOrd="0" presId="urn:microsoft.com/office/officeart/2005/8/layout/orgChart1"/>
    <dgm:cxn modelId="{B0ED43E7-392A-40EC-9C74-0C5916A0B9F4}" type="presParOf" srcId="{8296A461-86F6-4215-A951-905D655BF1D6}" destId="{BE21CE04-5D49-4EBE-915F-F3EEA80B51F0}" srcOrd="1" destOrd="0" presId="urn:microsoft.com/office/officeart/2005/8/layout/orgChart1"/>
    <dgm:cxn modelId="{54FFFF9B-723B-480D-B007-A06942A64D55}" type="presParOf" srcId="{A74B526C-C5D9-4155-A4BE-5E0853806C46}" destId="{F41ACAA8-17C2-4563-B0A7-A7D41D623C7D}" srcOrd="1" destOrd="0" presId="urn:microsoft.com/office/officeart/2005/8/layout/orgChart1"/>
    <dgm:cxn modelId="{AA6CCE26-BA51-4434-A770-7EE8766D373D}" type="presParOf" srcId="{F41ACAA8-17C2-4563-B0A7-A7D41D623C7D}" destId="{B7815357-532E-4A85-9686-6639FE7F9D21}" srcOrd="0" destOrd="0" presId="urn:microsoft.com/office/officeart/2005/8/layout/orgChart1"/>
    <dgm:cxn modelId="{1BDC0F6B-575E-47E9-8594-37D59A8B1BE0}" type="presParOf" srcId="{F41ACAA8-17C2-4563-B0A7-A7D41D623C7D}" destId="{B56C647F-1940-4DA8-8453-D2174EA7FAF5}" srcOrd="1" destOrd="0" presId="urn:microsoft.com/office/officeart/2005/8/layout/orgChart1"/>
    <dgm:cxn modelId="{08553C8F-B6C8-4CA8-A24D-AE44293F8A8F}" type="presParOf" srcId="{B56C647F-1940-4DA8-8453-D2174EA7FAF5}" destId="{241B0369-4A96-4E22-8E93-35CC9B0608B1}" srcOrd="0" destOrd="0" presId="urn:microsoft.com/office/officeart/2005/8/layout/orgChart1"/>
    <dgm:cxn modelId="{E6FFED24-4265-4429-80A3-A964DA127542}" type="presParOf" srcId="{241B0369-4A96-4E22-8E93-35CC9B0608B1}" destId="{CCA2C456-AC11-4442-801C-DB44B61B6330}" srcOrd="0" destOrd="0" presId="urn:microsoft.com/office/officeart/2005/8/layout/orgChart1"/>
    <dgm:cxn modelId="{5323BDB5-ABE6-4A74-853A-DF9F39BE1331}" type="presParOf" srcId="{241B0369-4A96-4E22-8E93-35CC9B0608B1}" destId="{AF839F03-F636-487F-95F6-FC69950982F1}" srcOrd="1" destOrd="0" presId="urn:microsoft.com/office/officeart/2005/8/layout/orgChart1"/>
    <dgm:cxn modelId="{68BDF678-1F8F-4ADB-9955-BB567841BFDA}" type="presParOf" srcId="{B56C647F-1940-4DA8-8453-D2174EA7FAF5}" destId="{3D76482A-2549-40E4-A70A-CB9E167EF133}" srcOrd="1" destOrd="0" presId="urn:microsoft.com/office/officeart/2005/8/layout/orgChart1"/>
    <dgm:cxn modelId="{9B678715-9222-42ED-873E-772D08B6CA13}" type="presParOf" srcId="{B56C647F-1940-4DA8-8453-D2174EA7FAF5}" destId="{567BBF95-7F44-4AEE-9CE4-19077E4FA1EB}" srcOrd="2" destOrd="0" presId="urn:microsoft.com/office/officeart/2005/8/layout/orgChart1"/>
    <dgm:cxn modelId="{8CA8D384-70B5-4695-A460-963EC00B0961}" type="presParOf" srcId="{F41ACAA8-17C2-4563-B0A7-A7D41D623C7D}" destId="{EB0E3E8F-C9D0-436E-8DD9-82D2ABAE81DF}" srcOrd="2" destOrd="0" presId="urn:microsoft.com/office/officeart/2005/8/layout/orgChart1"/>
    <dgm:cxn modelId="{534CC4AD-6CCA-4A17-BF55-CEA54D637AFF}" type="presParOf" srcId="{F41ACAA8-17C2-4563-B0A7-A7D41D623C7D}" destId="{7830E4D2-93D9-4208-A376-8328E180CBE5}" srcOrd="3" destOrd="0" presId="urn:microsoft.com/office/officeart/2005/8/layout/orgChart1"/>
    <dgm:cxn modelId="{370192EE-7626-4A6E-B340-7B8ACB0CCD74}" type="presParOf" srcId="{7830E4D2-93D9-4208-A376-8328E180CBE5}" destId="{8A51E7D9-F2E3-418E-B46D-B35DBEB26C92}" srcOrd="0" destOrd="0" presId="urn:microsoft.com/office/officeart/2005/8/layout/orgChart1"/>
    <dgm:cxn modelId="{ACF70DF7-5D9E-469E-8AAA-30DC823CB919}" type="presParOf" srcId="{8A51E7D9-F2E3-418E-B46D-B35DBEB26C92}" destId="{EAE7F757-A4DD-481A-9799-A73C7CE713E2}" srcOrd="0" destOrd="0" presId="urn:microsoft.com/office/officeart/2005/8/layout/orgChart1"/>
    <dgm:cxn modelId="{6F21FFE1-0425-4FE3-942A-D9E6202DB8BC}" type="presParOf" srcId="{8A51E7D9-F2E3-418E-B46D-B35DBEB26C92}" destId="{C1AE6DF3-A559-4786-9E6E-2BBA9C9FBDA5}" srcOrd="1" destOrd="0" presId="urn:microsoft.com/office/officeart/2005/8/layout/orgChart1"/>
    <dgm:cxn modelId="{0A4A589C-75B5-4FC7-92D9-1B13BA2A83D2}" type="presParOf" srcId="{7830E4D2-93D9-4208-A376-8328E180CBE5}" destId="{DC24BEDB-2B40-4D8D-8C7B-D0162DAC9AEF}" srcOrd="1" destOrd="0" presId="urn:microsoft.com/office/officeart/2005/8/layout/orgChart1"/>
    <dgm:cxn modelId="{FECA73C5-CB65-4CB7-A68F-D9FB4314867E}" type="presParOf" srcId="{7830E4D2-93D9-4208-A376-8328E180CBE5}" destId="{200D464F-8DA5-457F-875C-799E1FFA2023}" srcOrd="2" destOrd="0" presId="urn:microsoft.com/office/officeart/2005/8/layout/orgChart1"/>
    <dgm:cxn modelId="{EB2A8444-07E9-4C3F-AF37-5B89DFC44A04}" type="presParOf" srcId="{F41ACAA8-17C2-4563-B0A7-A7D41D623C7D}" destId="{5B8DB82F-E946-434F-B2F2-010E60CF37EA}" srcOrd="4" destOrd="0" presId="urn:microsoft.com/office/officeart/2005/8/layout/orgChart1"/>
    <dgm:cxn modelId="{A6AC0A63-8DFD-4182-9BB2-33C74FD81191}" type="presParOf" srcId="{F41ACAA8-17C2-4563-B0A7-A7D41D623C7D}" destId="{12F78769-3755-4A94-9A09-DEE8C5339913}" srcOrd="5" destOrd="0" presId="urn:microsoft.com/office/officeart/2005/8/layout/orgChart1"/>
    <dgm:cxn modelId="{4410A697-F649-4F12-A391-D4B3C4F96956}" type="presParOf" srcId="{12F78769-3755-4A94-9A09-DEE8C5339913}" destId="{278D4316-322E-4B39-9FED-6A5F9B26E480}" srcOrd="0" destOrd="0" presId="urn:microsoft.com/office/officeart/2005/8/layout/orgChart1"/>
    <dgm:cxn modelId="{FFBB1D7C-0E0F-4E3F-8F95-53D50753CC8D}" type="presParOf" srcId="{278D4316-322E-4B39-9FED-6A5F9B26E480}" destId="{D9F23B1B-067F-4D68-82A9-3593058EE116}" srcOrd="0" destOrd="0" presId="urn:microsoft.com/office/officeart/2005/8/layout/orgChart1"/>
    <dgm:cxn modelId="{2B3CCCBF-8DF4-4636-85D5-528ACFD9F6F3}" type="presParOf" srcId="{278D4316-322E-4B39-9FED-6A5F9B26E480}" destId="{A12B5D8A-8217-4A54-B5D9-AFDADB27EC02}" srcOrd="1" destOrd="0" presId="urn:microsoft.com/office/officeart/2005/8/layout/orgChart1"/>
    <dgm:cxn modelId="{C9073DE7-3960-4CC0-A8B1-371546E02CB3}" type="presParOf" srcId="{12F78769-3755-4A94-9A09-DEE8C5339913}" destId="{3C5924CE-F47A-4537-9356-C124E5C4858F}" srcOrd="1" destOrd="0" presId="urn:microsoft.com/office/officeart/2005/8/layout/orgChart1"/>
    <dgm:cxn modelId="{049F85E4-380E-4E15-A853-4412793DBCBF}" type="presParOf" srcId="{12F78769-3755-4A94-9A09-DEE8C5339913}" destId="{73D614B8-CC20-4C4B-90F3-7A4B37B1D92C}" srcOrd="2" destOrd="0" presId="urn:microsoft.com/office/officeart/2005/8/layout/orgChart1"/>
    <dgm:cxn modelId="{55261E6C-A247-45F2-929F-A0436EB9BF45}" type="presParOf" srcId="{A74B526C-C5D9-4155-A4BE-5E0853806C46}" destId="{A9D7C2BA-93B8-41A9-8614-FE7351DFF2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DB82F-E946-434F-B2F2-010E60CF37EA}">
      <dsp:nvSpPr>
        <dsp:cNvPr id="0" name=""/>
        <dsp:cNvSpPr/>
      </dsp:nvSpPr>
      <dsp:spPr>
        <a:xfrm>
          <a:off x="7757580" y="1887280"/>
          <a:ext cx="3934337" cy="793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026"/>
              </a:lnTo>
              <a:lnTo>
                <a:pt x="3934337" y="397026"/>
              </a:lnTo>
              <a:lnTo>
                <a:pt x="3934337" y="7933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3E8F-C9D0-436E-8DD9-82D2ABAE81DF}">
      <dsp:nvSpPr>
        <dsp:cNvPr id="0" name=""/>
        <dsp:cNvSpPr/>
      </dsp:nvSpPr>
      <dsp:spPr>
        <a:xfrm>
          <a:off x="7311031" y="1887280"/>
          <a:ext cx="446549" cy="793355"/>
        </a:xfrm>
        <a:custGeom>
          <a:avLst/>
          <a:gdLst/>
          <a:ahLst/>
          <a:cxnLst/>
          <a:rect l="0" t="0" r="0" b="0"/>
          <a:pathLst>
            <a:path>
              <a:moveTo>
                <a:pt x="446549" y="0"/>
              </a:moveTo>
              <a:lnTo>
                <a:pt x="446549" y="397026"/>
              </a:lnTo>
              <a:lnTo>
                <a:pt x="0" y="397026"/>
              </a:lnTo>
              <a:lnTo>
                <a:pt x="0" y="7933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15357-532E-4A85-9686-6639FE7F9D21}">
      <dsp:nvSpPr>
        <dsp:cNvPr id="0" name=""/>
        <dsp:cNvSpPr/>
      </dsp:nvSpPr>
      <dsp:spPr>
        <a:xfrm>
          <a:off x="2743813" y="1887280"/>
          <a:ext cx="5013767" cy="793355"/>
        </a:xfrm>
        <a:custGeom>
          <a:avLst/>
          <a:gdLst/>
          <a:ahLst/>
          <a:cxnLst/>
          <a:rect l="0" t="0" r="0" b="0"/>
          <a:pathLst>
            <a:path>
              <a:moveTo>
                <a:pt x="5013767" y="0"/>
              </a:moveTo>
              <a:lnTo>
                <a:pt x="5013767" y="397026"/>
              </a:lnTo>
              <a:lnTo>
                <a:pt x="0" y="397026"/>
              </a:lnTo>
              <a:lnTo>
                <a:pt x="0" y="7933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CA1A-94A6-4A9B-AB81-10D71042D4F3}">
      <dsp:nvSpPr>
        <dsp:cNvPr id="0" name=""/>
        <dsp:cNvSpPr/>
      </dsp:nvSpPr>
      <dsp:spPr>
        <a:xfrm>
          <a:off x="5870300" y="0"/>
          <a:ext cx="3774560" cy="18872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অণুজীবজগ</a:t>
          </a:r>
          <a:r>
            <a:rPr lang="en-US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ৎ</a:t>
          </a:r>
          <a:endParaRPr lang="en-US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0300" y="0"/>
        <a:ext cx="3774560" cy="1887280"/>
      </dsp:txXfrm>
    </dsp:sp>
    <dsp:sp modelId="{CCA2C456-AC11-4442-801C-DB44B61B6330}">
      <dsp:nvSpPr>
        <dsp:cNvPr id="0" name=""/>
        <dsp:cNvSpPr/>
      </dsp:nvSpPr>
      <dsp:spPr>
        <a:xfrm>
          <a:off x="856533" y="2680635"/>
          <a:ext cx="3774560" cy="188728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রাজ্য-১: </a:t>
          </a:r>
          <a:r>
            <a:rPr lang="en-US" sz="5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এক্যারিওটা</a:t>
          </a:r>
          <a:endParaRPr lang="en-US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533" y="2680635"/>
        <a:ext cx="3774560" cy="1887280"/>
      </dsp:txXfrm>
    </dsp:sp>
    <dsp:sp modelId="{EAE7F757-A4DD-481A-9799-A73C7CE713E2}">
      <dsp:nvSpPr>
        <dsp:cNvPr id="0" name=""/>
        <dsp:cNvSpPr/>
      </dsp:nvSpPr>
      <dsp:spPr>
        <a:xfrm>
          <a:off x="5423751" y="2680635"/>
          <a:ext cx="3774560" cy="188728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রাজ্য-২: </a:t>
          </a:r>
          <a:r>
            <a:rPr lang="en-US" sz="5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প্রোক্যারিওটা</a:t>
          </a:r>
          <a:endParaRPr lang="en-US" sz="5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3751" y="2680635"/>
        <a:ext cx="3774560" cy="1887280"/>
      </dsp:txXfrm>
    </dsp:sp>
    <dsp:sp modelId="{D9F23B1B-067F-4D68-82A9-3593058EE116}">
      <dsp:nvSpPr>
        <dsp:cNvPr id="0" name=""/>
        <dsp:cNvSpPr/>
      </dsp:nvSpPr>
      <dsp:spPr>
        <a:xfrm>
          <a:off x="9990968" y="2680635"/>
          <a:ext cx="3401897" cy="188728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effectLst/>
            </a:rPr>
            <a:t>রাজ্য-৩: </a:t>
          </a:r>
          <a:r>
            <a:rPr lang="en-US" sz="5500" kern="1200" dirty="0" err="1" smtClean="0">
              <a:effectLst/>
            </a:rPr>
            <a:t>ইউক্যারিওটা</a:t>
          </a:r>
          <a:endParaRPr lang="en-US" sz="5500" kern="1200" dirty="0">
            <a:effectLst/>
          </a:endParaRPr>
        </a:p>
      </dsp:txBody>
      <dsp:txXfrm>
        <a:off x="9990968" y="2680635"/>
        <a:ext cx="3401897" cy="188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F5E6-2B2C-4618-AD90-602CA5E37615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4D505-195D-4601-899B-A40B84372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585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3171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9756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6341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2926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9512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6097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2682" algn="l" defTabSz="953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685800"/>
            <a:ext cx="6134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CA65-F9D7-42ED-B4E6-03617A3AFD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2698540"/>
            <a:ext cx="13213080" cy="1862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1" y="4922520"/>
            <a:ext cx="10881361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1" y="347876"/>
            <a:ext cx="3497580" cy="7411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47876"/>
            <a:ext cx="10233660" cy="7411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582075"/>
            <a:ext cx="13213080" cy="1725295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681837"/>
            <a:ext cx="13213080" cy="1900237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29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5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58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1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4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17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0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38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026920"/>
            <a:ext cx="6865620" cy="573288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026920"/>
            <a:ext cx="6865620" cy="573288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1944477"/>
            <a:ext cx="6868319" cy="81036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05298" indent="0">
              <a:buNone/>
              <a:defRPr sz="3100" b="1"/>
            </a:lvl2pPr>
            <a:lvl3pPr marL="1410598" indent="0">
              <a:buNone/>
              <a:defRPr sz="2800" b="1"/>
            </a:lvl3pPr>
            <a:lvl4pPr marL="2115896" indent="0">
              <a:buNone/>
              <a:defRPr sz="2500" b="1"/>
            </a:lvl4pPr>
            <a:lvl5pPr marL="2821194" indent="0">
              <a:buNone/>
              <a:defRPr sz="2500" b="1"/>
            </a:lvl5pPr>
            <a:lvl6pPr marL="3526492" indent="0">
              <a:buNone/>
              <a:defRPr sz="2500" b="1"/>
            </a:lvl6pPr>
            <a:lvl7pPr marL="4231792" indent="0">
              <a:buNone/>
              <a:defRPr sz="2500" b="1"/>
            </a:lvl7pPr>
            <a:lvl8pPr marL="4937090" indent="0">
              <a:buNone/>
              <a:defRPr sz="2500" b="1"/>
            </a:lvl8pPr>
            <a:lvl9pPr marL="564238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1" y="2754842"/>
            <a:ext cx="6868319" cy="500496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6" y="1944477"/>
            <a:ext cx="6871017" cy="81036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05298" indent="0">
              <a:buNone/>
              <a:defRPr sz="3100" b="1"/>
            </a:lvl2pPr>
            <a:lvl3pPr marL="1410598" indent="0">
              <a:buNone/>
              <a:defRPr sz="2800" b="1"/>
            </a:lvl3pPr>
            <a:lvl4pPr marL="2115896" indent="0">
              <a:buNone/>
              <a:defRPr sz="2500" b="1"/>
            </a:lvl4pPr>
            <a:lvl5pPr marL="2821194" indent="0">
              <a:buNone/>
              <a:defRPr sz="2500" b="1"/>
            </a:lvl5pPr>
            <a:lvl6pPr marL="3526492" indent="0">
              <a:buNone/>
              <a:defRPr sz="2500" b="1"/>
            </a:lvl6pPr>
            <a:lvl7pPr marL="4231792" indent="0">
              <a:buNone/>
              <a:defRPr sz="2500" b="1"/>
            </a:lvl7pPr>
            <a:lvl8pPr marL="4937090" indent="0">
              <a:buNone/>
              <a:defRPr sz="2500" b="1"/>
            </a:lvl8pPr>
            <a:lvl9pPr marL="564238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6" y="2754842"/>
            <a:ext cx="6871017" cy="500496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45864"/>
            <a:ext cx="5114132" cy="147193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7" y="345864"/>
            <a:ext cx="8689975" cy="7413943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817794"/>
            <a:ext cx="5114132" cy="5942013"/>
          </a:xfrm>
        </p:spPr>
        <p:txBody>
          <a:bodyPr/>
          <a:lstStyle>
            <a:lvl1pPr marL="0" indent="0">
              <a:buNone/>
              <a:defRPr sz="2200"/>
            </a:lvl1pPr>
            <a:lvl2pPr marL="705298" indent="0">
              <a:buNone/>
              <a:defRPr sz="1900"/>
            </a:lvl2pPr>
            <a:lvl3pPr marL="1410598" indent="0">
              <a:buNone/>
              <a:defRPr sz="1600"/>
            </a:lvl3pPr>
            <a:lvl4pPr marL="2115896" indent="0">
              <a:buNone/>
              <a:defRPr sz="1400"/>
            </a:lvl4pPr>
            <a:lvl5pPr marL="2821194" indent="0">
              <a:buNone/>
              <a:defRPr sz="1400"/>
            </a:lvl5pPr>
            <a:lvl6pPr marL="3526492" indent="0">
              <a:buNone/>
              <a:defRPr sz="1400"/>
            </a:lvl6pPr>
            <a:lvl7pPr marL="4231792" indent="0">
              <a:buNone/>
              <a:defRPr sz="1400"/>
            </a:lvl7pPr>
            <a:lvl8pPr marL="4937090" indent="0">
              <a:buNone/>
              <a:defRPr sz="1400"/>
            </a:lvl8pPr>
            <a:lvl9pPr marL="56423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080761"/>
            <a:ext cx="9326880" cy="717868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76181"/>
            <a:ext cx="9326880" cy="5212080"/>
          </a:xfrm>
        </p:spPr>
        <p:txBody>
          <a:bodyPr/>
          <a:lstStyle>
            <a:lvl1pPr marL="0" indent="0">
              <a:buNone/>
              <a:defRPr sz="4900"/>
            </a:lvl1pPr>
            <a:lvl2pPr marL="705298" indent="0">
              <a:buNone/>
              <a:defRPr sz="4300"/>
            </a:lvl2pPr>
            <a:lvl3pPr marL="1410598" indent="0">
              <a:buNone/>
              <a:defRPr sz="3800"/>
            </a:lvl3pPr>
            <a:lvl4pPr marL="2115896" indent="0">
              <a:buNone/>
              <a:defRPr sz="3100"/>
            </a:lvl4pPr>
            <a:lvl5pPr marL="2821194" indent="0">
              <a:buNone/>
              <a:defRPr sz="3100"/>
            </a:lvl5pPr>
            <a:lvl6pPr marL="3526492" indent="0">
              <a:buNone/>
              <a:defRPr sz="3100"/>
            </a:lvl6pPr>
            <a:lvl7pPr marL="4231792" indent="0">
              <a:buNone/>
              <a:defRPr sz="3100"/>
            </a:lvl7pPr>
            <a:lvl8pPr marL="4937090" indent="0">
              <a:buNone/>
              <a:defRPr sz="3100"/>
            </a:lvl8pPr>
            <a:lvl9pPr marL="5642388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798629"/>
            <a:ext cx="9326880" cy="1019492"/>
          </a:xfrm>
        </p:spPr>
        <p:txBody>
          <a:bodyPr/>
          <a:lstStyle>
            <a:lvl1pPr marL="0" indent="0">
              <a:buNone/>
              <a:defRPr sz="2200"/>
            </a:lvl1pPr>
            <a:lvl2pPr marL="705298" indent="0">
              <a:buNone/>
              <a:defRPr sz="1900"/>
            </a:lvl2pPr>
            <a:lvl3pPr marL="1410598" indent="0">
              <a:buNone/>
              <a:defRPr sz="1600"/>
            </a:lvl3pPr>
            <a:lvl4pPr marL="2115896" indent="0">
              <a:buNone/>
              <a:defRPr sz="1400"/>
            </a:lvl4pPr>
            <a:lvl5pPr marL="2821194" indent="0">
              <a:buNone/>
              <a:defRPr sz="1400"/>
            </a:lvl5pPr>
            <a:lvl6pPr marL="3526492" indent="0">
              <a:buNone/>
              <a:defRPr sz="1400"/>
            </a:lvl6pPr>
            <a:lvl7pPr marL="4231792" indent="0">
              <a:buNone/>
              <a:defRPr sz="1400"/>
            </a:lvl7pPr>
            <a:lvl8pPr marL="4937090" indent="0">
              <a:buNone/>
              <a:defRPr sz="1400"/>
            </a:lvl8pPr>
            <a:lvl9pPr marL="56423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9000" sy="8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1" y="347875"/>
            <a:ext cx="13990321" cy="1447800"/>
          </a:xfrm>
          <a:prstGeom prst="rect">
            <a:avLst/>
          </a:prstGeom>
        </p:spPr>
        <p:txBody>
          <a:bodyPr vert="horz" lIns="141060" tIns="70530" rIns="141060" bIns="705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2026920"/>
            <a:ext cx="13990321" cy="5732887"/>
          </a:xfrm>
          <a:prstGeom prst="rect">
            <a:avLst/>
          </a:prstGeom>
        </p:spPr>
        <p:txBody>
          <a:bodyPr vert="horz" lIns="141060" tIns="70530" rIns="141060" bIns="705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051379"/>
            <a:ext cx="3627120" cy="462491"/>
          </a:xfrm>
          <a:prstGeom prst="rect">
            <a:avLst/>
          </a:prstGeom>
        </p:spPr>
        <p:txBody>
          <a:bodyPr vert="horz" lIns="141060" tIns="70530" rIns="141060" bIns="7053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1" y="8051379"/>
            <a:ext cx="4922520" cy="462491"/>
          </a:xfrm>
          <a:prstGeom prst="rect">
            <a:avLst/>
          </a:prstGeom>
        </p:spPr>
        <p:txBody>
          <a:bodyPr vert="horz" lIns="141060" tIns="70530" rIns="141060" bIns="7053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051379"/>
            <a:ext cx="3627120" cy="462491"/>
          </a:xfrm>
          <a:prstGeom prst="rect">
            <a:avLst/>
          </a:prstGeom>
        </p:spPr>
        <p:txBody>
          <a:bodyPr vert="horz" lIns="141060" tIns="70530" rIns="141060" bIns="7053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598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974" indent="-528974" algn="l" defTabSz="1410598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110" indent="-440811" algn="l" defTabSz="1410598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247" indent="-352649" algn="l" defTabSz="141059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545" indent="-352649" algn="l" defTabSz="141059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3843" indent="-352649" algn="l" defTabSz="1410598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143" indent="-352649" algn="l" defTabSz="141059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441" indent="-352649" algn="l" defTabSz="141059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9739" indent="-352649" algn="l" defTabSz="141059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037" indent="-352649" algn="l" defTabSz="141059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98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598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896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194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492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1792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090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388" algn="l" defTabSz="141059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820405"/>
            <a:ext cx="13958687" cy="596139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9403655" y="6172199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53" tIns="46577" rIns="93153" bIns="4657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3899456" y="6172199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53" tIns="46577" rIns="93153" bIns="46577" rtlCol="0" anchor="ctr"/>
          <a:lstStyle/>
          <a:p>
            <a:pPr algn="ctr"/>
            <a:endParaRPr lang="en-US"/>
          </a:p>
        </p:txBody>
      </p:sp>
      <p:pic>
        <p:nvPicPr>
          <p:cNvPr id="29" name="Picture 28" descr="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7999" y="972805"/>
            <a:ext cx="13958687" cy="5961395"/>
          </a:xfrm>
          <a:prstGeom prst="rect">
            <a:avLst/>
          </a:prstGeom>
        </p:spPr>
      </p:pic>
      <p:pic>
        <p:nvPicPr>
          <p:cNvPr id="32" name="Picture 31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41255" y="5623682"/>
            <a:ext cx="1536065" cy="1462918"/>
          </a:xfrm>
          <a:prstGeom prst="rect">
            <a:avLst/>
          </a:prstGeom>
        </p:spPr>
      </p:pic>
      <p:pic>
        <p:nvPicPr>
          <p:cNvPr id="33" name="Picture 32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45655" y="5623682"/>
            <a:ext cx="1536065" cy="1462918"/>
          </a:xfrm>
          <a:prstGeom prst="rect">
            <a:avLst/>
          </a:prstGeom>
        </p:spPr>
      </p:pic>
      <p:pic>
        <p:nvPicPr>
          <p:cNvPr id="25" name="Picture 24" descr="ু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71400" y="1219201"/>
            <a:ext cx="6089401" cy="27124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12536" y="6172199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53" tIns="46577" rIns="93153" bIns="4657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83336" y="6172199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53" tIns="46577" rIns="93153" bIns="46577" rtlCol="0" anchor="ctr"/>
          <a:lstStyle/>
          <a:p>
            <a:pPr algn="ctr"/>
            <a:endParaRPr lang="en-US"/>
          </a:p>
        </p:txBody>
      </p:sp>
      <p:pic>
        <p:nvPicPr>
          <p:cNvPr id="13" name="Picture 12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1537" y="5410202"/>
            <a:ext cx="1536065" cy="1462918"/>
          </a:xfrm>
          <a:prstGeom prst="rect">
            <a:avLst/>
          </a:prstGeom>
        </p:spPr>
      </p:pic>
      <p:pic>
        <p:nvPicPr>
          <p:cNvPr id="14" name="Picture 13" descr="ুু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7137" y="5410202"/>
            <a:ext cx="1536065" cy="14629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34E-6 4.54545E-6 L 0.97743 -0.016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399E-6 -1.14275E-6 L 0.9806 -0.0244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-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5033E-7 4.95071E-6 L 0.97713 -0.0262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477E-6 -1.1464E-6 L 0.97712 -0.0209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1.01184 -2.0153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0.97753 -2.01533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55" y="2590800"/>
            <a:ext cx="15098545" cy="1627498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14988826" cy="816797"/>
          </a:xfrm>
          <a:prstGeom prst="rect">
            <a:avLst/>
          </a:prstGeom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788" y="5562600"/>
            <a:ext cx="9728412" cy="1633593"/>
          </a:xfrm>
          <a:prstGeom prst="rect">
            <a:avLst/>
          </a:prstGeom>
        </p:spPr>
      </p:pic>
      <p:pic>
        <p:nvPicPr>
          <p:cNvPr id="12" name="Picture 11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107" y="6858000"/>
            <a:ext cx="14763293" cy="1444633"/>
          </a:xfrm>
          <a:prstGeom prst="rect">
            <a:avLst/>
          </a:prstGeom>
        </p:spPr>
      </p:pic>
      <p:pic>
        <p:nvPicPr>
          <p:cNvPr id="13" name="Picture 12" descr="Picture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39875"/>
            <a:ext cx="6479513" cy="1725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6856" y="1136033"/>
            <a:ext cx="5431087" cy="1097189"/>
          </a:xfrm>
          <a:prstGeom prst="rect">
            <a:avLst/>
          </a:prstGeom>
        </p:spPr>
      </p:pic>
      <p:pic>
        <p:nvPicPr>
          <p:cNvPr id="5" name="Picture 4" descr="Picture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077" y="3369255"/>
            <a:ext cx="8466645" cy="41815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ersonal\Desktop\Class video\clipart-car-hous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12" y="437365"/>
            <a:ext cx="4982512" cy="2860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4" descr="Picture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76200"/>
            <a:ext cx="9880800" cy="1877413"/>
          </a:xfrm>
          <a:prstGeom prst="rect">
            <a:avLst/>
          </a:prstGeom>
        </p:spPr>
      </p:pic>
      <p:pic>
        <p:nvPicPr>
          <p:cNvPr id="6" name="Picture 5" descr="Picture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578" y="4267200"/>
            <a:ext cx="13775822" cy="360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ersonal\Desktop\p9srtpew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12" y="402168"/>
            <a:ext cx="14661788" cy="7882466"/>
          </a:xfrm>
          <a:prstGeom prst="roundRect">
            <a:avLst>
              <a:gd name="adj" fmla="val 2091"/>
            </a:avLst>
          </a:prstGeom>
          <a:noFill/>
        </p:spPr>
      </p:pic>
      <p:pic>
        <p:nvPicPr>
          <p:cNvPr id="4" name="Picture 3" descr="Pictur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714" y="3069441"/>
            <a:ext cx="14385372" cy="254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54240" y="2606041"/>
            <a:ext cx="779508" cy="4773353"/>
            <a:chOff x="4418098" y="2092149"/>
            <a:chExt cx="458534" cy="376843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47364" y="2092149"/>
              <a:ext cx="0" cy="3768437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76632" y="2897833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418098" y="2897833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Users\personal\Desktop\MODERN EDUCATION\6. class 7 science\Science -2\images.jpg"/>
          <p:cNvPicPr>
            <a:picLocks noChangeAspect="1" noChangeArrowheads="1"/>
          </p:cNvPicPr>
          <p:nvPr/>
        </p:nvPicPr>
        <p:blipFill>
          <a:blip r:embed="rId2" cstate="print"/>
          <a:srcRect l="54142" t="1091" r="2596" b="1775"/>
          <a:stretch>
            <a:fillRect/>
          </a:stretch>
        </p:blipFill>
        <p:spPr bwMode="auto">
          <a:xfrm>
            <a:off x="9753600" y="2819400"/>
            <a:ext cx="3326945" cy="45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"/>
            <a:ext cx="4157129" cy="1475110"/>
          </a:xfrm>
          <a:prstGeom prst="rect">
            <a:avLst/>
          </a:prstGeo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6284457" cy="241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ersonal\Downloads\94615-Mushroom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821" y="1093894"/>
            <a:ext cx="3886200" cy="2895600"/>
          </a:xfrm>
          <a:prstGeom prst="rect">
            <a:avLst/>
          </a:prstGeom>
          <a:noFill/>
        </p:spPr>
      </p:pic>
      <p:pic>
        <p:nvPicPr>
          <p:cNvPr id="3" name="Picture 2" descr="C:\Users\personal\Downloads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2" y="1093894"/>
            <a:ext cx="5052060" cy="2937974"/>
          </a:xfrm>
          <a:prstGeom prst="rect">
            <a:avLst/>
          </a:prstGeom>
          <a:noFill/>
        </p:spPr>
      </p:pic>
      <p:pic>
        <p:nvPicPr>
          <p:cNvPr id="4" name="Picture 3" descr="C:\Users\personal\Downloads\1So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2" y="4182534"/>
            <a:ext cx="6521529" cy="2992120"/>
          </a:xfrm>
          <a:prstGeom prst="rect">
            <a:avLst/>
          </a:prstGeom>
          <a:noFill/>
        </p:spPr>
      </p:pic>
      <p:pic>
        <p:nvPicPr>
          <p:cNvPr id="5" name="Picture 4" descr="C:\Users\personal\Downloads\detecting-a-virus-as-likely-as-medusa-monster-of-greek-myth-picture-2-cufGTYov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320" y="4182535"/>
            <a:ext cx="7254240" cy="29839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7122474"/>
            <a:ext cx="15544800" cy="2096819"/>
          </a:xfrm>
          <a:prstGeom prst="rect">
            <a:avLst/>
          </a:prstGeom>
          <a:noFill/>
        </p:spPr>
        <p:txBody>
          <a:bodyPr wrap="square" lIns="141060" tIns="70530" rIns="141060" bIns="70530" rtlCol="0">
            <a:spAutoFit/>
          </a:bodyPr>
          <a:lstStyle/>
          <a:p>
            <a:endParaRPr lang="en-US" sz="4300" b="1" dirty="0" smtClean="0"/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1" descr="C:\Users\personal\Desktop\Class video\Gvr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1093894"/>
            <a:ext cx="4792980" cy="2895600"/>
          </a:xfrm>
          <a:prstGeom prst="rect">
            <a:avLst/>
          </a:prstGeom>
          <a:noFill/>
        </p:spPr>
      </p:pic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28600"/>
            <a:ext cx="14519473" cy="1054521"/>
          </a:xfrm>
          <a:prstGeom prst="rect">
            <a:avLst/>
          </a:prstGeom>
        </p:spPr>
      </p:pic>
      <p:pic>
        <p:nvPicPr>
          <p:cNvPr id="11" name="Picture 10" descr="Picture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315200"/>
            <a:ext cx="14440231" cy="111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978" y="1322574"/>
            <a:ext cx="12226842" cy="6041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930" y="321734"/>
            <a:ext cx="5610612" cy="1679309"/>
          </a:xfrm>
          <a:prstGeom prst="rect">
            <a:avLst/>
          </a:prstGeom>
        </p:spPr>
      </p:pic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304" y="2010834"/>
            <a:ext cx="6481330" cy="1312564"/>
          </a:xfrm>
          <a:prstGeom prst="rect">
            <a:avLst/>
          </a:prstGeom>
        </p:spPr>
      </p:pic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699934"/>
            <a:ext cx="12453719" cy="932949"/>
          </a:xfrm>
          <a:prstGeom prst="rect">
            <a:avLst/>
          </a:prstGeom>
        </p:spPr>
      </p:pic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4665134"/>
            <a:ext cx="15452177" cy="932949"/>
          </a:xfrm>
          <a:prstGeom prst="rect">
            <a:avLst/>
          </a:prstGeom>
        </p:spPr>
      </p:pic>
      <p:pic>
        <p:nvPicPr>
          <p:cNvPr id="6" name="Picture 5" descr="Picture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710767"/>
            <a:ext cx="15213037" cy="1557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6284457" cy="963088"/>
          </a:xfrm>
          <a:prstGeom prst="rect">
            <a:avLst/>
          </a:prstGeom>
        </p:spPr>
      </p:pic>
      <p:pic>
        <p:nvPicPr>
          <p:cNvPr id="6" name="Picture 5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64" y="1066800"/>
            <a:ext cx="15110736" cy="4791060"/>
          </a:xfrm>
          <a:prstGeom prst="rect">
            <a:avLst/>
          </a:prstGeom>
        </p:spPr>
      </p:pic>
      <p:pic>
        <p:nvPicPr>
          <p:cNvPr id="7" name="Picture 6" descr="Picture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846" y="5940760"/>
            <a:ext cx="15086354" cy="25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43574" y="3136900"/>
          <a:ext cx="14249400" cy="456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icture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646" y="576207"/>
            <a:ext cx="15086354" cy="163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F9CA1A-94A6-4A9B-AB81-10D71042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DF9CA1A-94A6-4A9B-AB81-10D71042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DF9CA1A-94A6-4A9B-AB81-10D71042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2DF9CA1A-94A6-4A9B-AB81-10D71042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815357-532E-4A85-9686-6639FE7F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B7815357-532E-4A85-9686-6639FE7F9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7815357-532E-4A85-9686-6639FE7F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B7815357-532E-4A85-9686-6639FE7F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A2C456-AC11-4442-801C-DB44B61B6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CA2C456-AC11-4442-801C-DB44B61B6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CCA2C456-AC11-4442-801C-DB44B61B6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CCA2C456-AC11-4442-801C-DB44B61B6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E3E8F-C9D0-436E-8DD9-82D2ABAE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EB0E3E8F-C9D0-436E-8DD9-82D2ABAE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B0E3E8F-C9D0-436E-8DD9-82D2ABAE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EB0E3E8F-C9D0-436E-8DD9-82D2ABAE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7F757-A4DD-481A-9799-A73C7CE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EAE7F757-A4DD-481A-9799-A73C7CE71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EAE7F757-A4DD-481A-9799-A73C7CE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EAE7F757-A4DD-481A-9799-A73C7CE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8DB82F-E946-434F-B2F2-010E60CF3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5B8DB82F-E946-434F-B2F2-010E60CF3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B8DB82F-E946-434F-B2F2-010E60CF3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B8DB82F-E946-434F-B2F2-010E60CF3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23B1B-067F-4D68-82A9-3593058EE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D9F23B1B-067F-4D68-82A9-3593058EE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9F23B1B-067F-4D68-82A9-3593058EE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9F23B1B-067F-4D68-82A9-3593058EE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4065696" cy="1249577"/>
          </a:xfrm>
          <a:prstGeom prst="rect">
            <a:avLst/>
          </a:prstGeom>
        </p:spPr>
      </p:pic>
      <p:pic>
        <p:nvPicPr>
          <p:cNvPr id="9" name="Picture 8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62200"/>
            <a:ext cx="6875720" cy="889942"/>
          </a:xfrm>
          <a:prstGeom prst="rect">
            <a:avLst/>
          </a:prstGeom>
        </p:spPr>
      </p:pic>
      <p:pic>
        <p:nvPicPr>
          <p:cNvPr id="10" name="Picture 9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203" y="3581400"/>
            <a:ext cx="15433797" cy="798510"/>
          </a:xfrm>
          <a:prstGeom prst="rect">
            <a:avLst/>
          </a:prstGeom>
        </p:spPr>
      </p:pic>
      <p:pic>
        <p:nvPicPr>
          <p:cNvPr id="11" name="Picture 10" descr="Picture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76800"/>
            <a:ext cx="15433797" cy="889942"/>
          </a:xfrm>
          <a:prstGeom prst="rect">
            <a:avLst/>
          </a:prstGeom>
        </p:spPr>
      </p:pic>
      <p:pic>
        <p:nvPicPr>
          <p:cNvPr id="12" name="Picture 11" descr="Picture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980" y="6019800"/>
            <a:ext cx="14860820" cy="13836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960" y="638683"/>
            <a:ext cx="15104640" cy="2261429"/>
          </a:xfrm>
          <a:prstGeom prst="rect">
            <a:avLst/>
          </a:prstGeom>
        </p:spPr>
      </p:pic>
      <p:pic>
        <p:nvPicPr>
          <p:cNvPr id="6" name="Picture 5" descr="Picture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960" y="3538795"/>
            <a:ext cx="14915680" cy="2267525"/>
          </a:xfrm>
          <a:prstGeom prst="rect">
            <a:avLst/>
          </a:prstGeom>
        </p:spPr>
      </p:pic>
      <p:pic>
        <p:nvPicPr>
          <p:cNvPr id="8" name="Picture 7" descr="Picture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960" y="6445003"/>
            <a:ext cx="15092449" cy="160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</Words>
  <Application>Microsoft Office PowerPoint</Application>
  <PresentationFormat>Custom</PresentationFormat>
  <Paragraphs>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Kamruzzaman</dc:creator>
  <cp:lastModifiedBy>personal</cp:lastModifiedBy>
  <cp:revision>39</cp:revision>
  <dcterms:created xsi:type="dcterms:W3CDTF">2006-08-16T00:00:00Z</dcterms:created>
  <dcterms:modified xsi:type="dcterms:W3CDTF">2022-07-19T11:05:21Z</dcterms:modified>
</cp:coreProperties>
</file>