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3" r:id="rId5"/>
    <p:sldId id="283" r:id="rId6"/>
    <p:sldId id="275" r:id="rId7"/>
    <p:sldId id="276" r:id="rId8"/>
    <p:sldId id="284" r:id="rId9"/>
    <p:sldId id="285" r:id="rId10"/>
    <p:sldId id="286" r:id="rId11"/>
    <p:sldId id="287" r:id="rId12"/>
    <p:sldId id="288" r:id="rId13"/>
    <p:sldId id="28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C9B1-0FC6-41D4-9C95-940F0C79D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D99FE-04B2-4461-8777-F428E1401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4B4A5-6B37-4425-9BDC-21EDEFF0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C8932-2CE7-462F-8ECC-030B6E8A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BF03F-5F62-4E2F-B992-6850E9D2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FCEE-47EF-4818-ADDB-BD7C9DB9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ABE18-C5E5-43C2-BF79-8A57358E7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7854A-0784-4479-AC5C-4C35D641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77BC2-C6F7-44D6-8C52-2E5876E7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35CC9-5D63-41C2-9E5C-27C6F9B1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92ED4A-DE52-46F9-808E-A4FF114F5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500DB-3956-4DAC-B140-936B30ECF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3064B-CE7A-4F03-B235-489E42D2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E8F94-B8A4-4594-9BE3-1B063C68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8198C-9547-492B-BD66-5CCE3850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6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B649-4178-44CB-BFAA-11D5FEFE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1A17C-8354-497B-B223-3FA6671B4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7D26A-6C46-40E4-8AA5-AF25BB4F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63ABB-3F6F-4E66-A1B1-9E7068C9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D951-78D2-4A55-9C2F-2D7EB955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0972-1B59-403C-B2BF-0B5FBADBD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F6484-A910-48AD-B690-26F5432FA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08B14-B152-4589-B0AA-A6625DAD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F873-AA09-4378-91B3-7C668F76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3EFB-4005-4F3E-B3C6-990DFFB4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9E24-CE2C-41AE-A27B-7A723B56A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5442-E592-4FE1-B14F-F733809AC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EC440-FF54-44D7-BD95-6FA10A268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3C71-0BE0-4D67-8BA6-BEA508F5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2388E-63D3-4B0B-AF24-9595BC3D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B5C80-9E5D-454D-BC30-39EFE349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8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72A5E-817A-4D56-93B6-D3239C41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0B028-EA00-4C58-822C-4463C200A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9B9AF-B260-4F73-8CBD-8BD1ED12F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764ED-F2E2-4D85-8A91-ACAA55AD3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1E046-D597-4C45-AD34-B452D3E86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8B862-ED68-4A8B-8B78-D638EC4AF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995C1C-93AD-4F8C-A782-E0E506C7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78781-6746-4C76-9B5D-84914100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5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FA35-EB9F-4E57-A1D5-337A20063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F7192-C557-4BC8-AE74-F3BB7987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06C52-2161-4982-B359-33884448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DA0BC-A8A8-42AC-A5E2-90687E8F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3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967D1-4C18-4505-91B7-8B49884E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D0460-D906-4016-BD36-9330C930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4E3B2-5712-4912-AE12-8D319F6B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9992-4B57-40D4-9062-2378E3B2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4420A-D642-4755-B3E2-8B4D688C9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0840A-4C54-421A-93DE-059CD1626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A7965-3207-4276-B896-1B42CF62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BBE22-362A-44C5-8931-477ACFF3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34694-8D8C-40B7-B479-FE09D48E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97BE-7360-4DBD-B40C-7EA0F0FA0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1E8BE-2465-45CC-85A8-8104BDA95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8687C-94A4-4158-BE59-2A123C9D3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C4132-23B0-4360-A448-35A1C722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32ECA-DC35-4F4F-8159-420D5F6B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018A3-09C7-4171-8400-91E3B9D5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ED079-7509-4113-8535-58C4F05B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74A4-4AAC-4D5E-AB22-B2E7A1AFE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BB0D-D905-408D-8956-90EE06A92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67C2A-ECED-419C-B638-875F3175DC9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599A1-E595-47DC-92B7-7429681E5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D3239-DF53-42F4-BD0F-3AFEF35D2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C127-D2CC-4FBE-BC9B-A857BA1C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512" y="0"/>
            <a:ext cx="5068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51" y="1149531"/>
            <a:ext cx="9228910" cy="562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6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AD011A-1180-49BA-95B4-4B37D78FE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288" y="378618"/>
            <a:ext cx="4346712" cy="58426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40E2BE-B690-4374-967B-EBEBC018E694}"/>
              </a:ext>
            </a:extLst>
          </p:cNvPr>
          <p:cNvSpPr txBox="1"/>
          <p:nvPr/>
        </p:nvSpPr>
        <p:spPr>
          <a:xfrm>
            <a:off x="874644" y="958329"/>
            <a:ext cx="59767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সৎ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গেয়ে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460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ACBEF8-ED91-4C39-AB67-6508524DCA86}"/>
              </a:ext>
            </a:extLst>
          </p:cNvPr>
          <p:cNvSpPr txBox="1"/>
          <p:nvPr/>
        </p:nvSpPr>
        <p:spPr>
          <a:xfrm>
            <a:off x="1828800" y="132521"/>
            <a:ext cx="82693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80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80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80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80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D7B6CE-5DCE-45DB-B706-126CE0DD968A}"/>
              </a:ext>
            </a:extLst>
          </p:cNvPr>
          <p:cNvSpPr txBox="1"/>
          <p:nvPr/>
        </p:nvSpPr>
        <p:spPr>
          <a:xfrm>
            <a:off x="1828800" y="1603513"/>
            <a:ext cx="72489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মোদের</a:t>
            </a:r>
            <a:r>
              <a:rPr lang="en-US" sz="54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</a:t>
            </a:r>
            <a:r>
              <a:rPr lang="en-US" sz="54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54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তোমারে</a:t>
            </a:r>
            <a:r>
              <a:rPr lang="en-US" sz="54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ভুলি</a:t>
            </a:r>
            <a:r>
              <a:rPr lang="en-US" sz="54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083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015C3D-4458-48FB-8636-9D2463A09466}"/>
              </a:ext>
            </a:extLst>
          </p:cNvPr>
          <p:cNvSpPr txBox="1"/>
          <p:nvPr/>
        </p:nvSpPr>
        <p:spPr>
          <a:xfrm>
            <a:off x="198783" y="0"/>
            <a:ext cx="11807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ফাঁকা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DA0E9CA-6A38-4224-BD18-C59A8365A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21869"/>
              </p:ext>
            </p:extLst>
          </p:nvPr>
        </p:nvGraphicFramePr>
        <p:xfrm>
          <a:off x="304798" y="1594520"/>
          <a:ext cx="624177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887">
                  <a:extLst>
                    <a:ext uri="{9D8B030D-6E8A-4147-A177-3AD203B41FA5}">
                      <a16:colId xmlns:a16="http://schemas.microsoft.com/office/drawing/2014/main" val="2700281626"/>
                    </a:ext>
                  </a:extLst>
                </a:gridCol>
                <a:gridCol w="3120887">
                  <a:extLst>
                    <a:ext uri="{9D8B030D-6E8A-4147-A177-3AD203B41FA5}">
                      <a16:colId xmlns:a16="http://schemas.microsoft.com/office/drawing/2014/main" val="915172832"/>
                    </a:ext>
                  </a:extLst>
                </a:gridCol>
              </a:tblGrid>
              <a:tr h="424071"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 </a:t>
                      </a:r>
                      <a:r>
                        <a:rPr lang="en-US" sz="3600" dirty="0" err="1"/>
                        <a:t>নাম</a:t>
                      </a:r>
                      <a:r>
                        <a:rPr lang="en-US" sz="3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     </a:t>
                      </a:r>
                      <a:r>
                        <a:rPr lang="en-US" sz="3600" dirty="0" err="1"/>
                        <a:t>রান</a:t>
                      </a:r>
                      <a:r>
                        <a:rPr lang="en-US" sz="3600" dirty="0"/>
                        <a:t> </a:t>
                      </a:r>
                      <a:r>
                        <a:rPr lang="en-US" sz="3600" dirty="0" err="1"/>
                        <a:t>সংখ্যা</a:t>
                      </a:r>
                      <a:r>
                        <a:rPr lang="en-US" sz="3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275002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</a:t>
                      </a:r>
                      <a:r>
                        <a:rPr lang="en-US" sz="3600" dirty="0" err="1"/>
                        <a:t>অমি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 ৮৭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62106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en-US" sz="3600" dirty="0"/>
                        <a:t>          </a:t>
                      </a:r>
                      <a:r>
                        <a:rPr lang="en-US" sz="3600" dirty="0" err="1"/>
                        <a:t>আলো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 ৭৩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678234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en-US" sz="3600" dirty="0"/>
                        <a:t>          </a:t>
                      </a:r>
                      <a:r>
                        <a:rPr lang="en-US" sz="3600" dirty="0" err="1"/>
                        <a:t>ইমন</a:t>
                      </a:r>
                      <a:r>
                        <a:rPr lang="en-US" sz="3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 ৮৯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071510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en-US" sz="3600" dirty="0"/>
                        <a:t>          </a:t>
                      </a:r>
                      <a:r>
                        <a:rPr lang="en-US" sz="3600" dirty="0" err="1"/>
                        <a:t>ঋতু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 ৭৬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977967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en-US" sz="3600" dirty="0"/>
                        <a:t>         </a:t>
                      </a:r>
                      <a:r>
                        <a:rPr lang="en-US" sz="3600" dirty="0" err="1"/>
                        <a:t>ওমর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 ১০০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90792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en-US" sz="3600" dirty="0"/>
                        <a:t>         </a:t>
                      </a:r>
                      <a:r>
                        <a:rPr lang="en-US" sz="3600" dirty="0" err="1"/>
                        <a:t>ঔছন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           ৯২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885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A799D1-220A-47D1-A794-8CF2162C8D86}"/>
              </a:ext>
            </a:extLst>
          </p:cNvPr>
          <p:cNvSpPr txBox="1"/>
          <p:nvPr/>
        </p:nvSpPr>
        <p:spPr>
          <a:xfrm>
            <a:off x="10787270" y="1780460"/>
            <a:ext cx="1099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974BB4-D20A-471B-90F7-8C9E573CD727}"/>
              </a:ext>
            </a:extLst>
          </p:cNvPr>
          <p:cNvSpPr txBox="1"/>
          <p:nvPr/>
        </p:nvSpPr>
        <p:spPr>
          <a:xfrm>
            <a:off x="10787270" y="2549901"/>
            <a:ext cx="1099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263B9A-A801-46CB-83C8-E6E25B018219}"/>
              </a:ext>
            </a:extLst>
          </p:cNvPr>
          <p:cNvSpPr txBox="1"/>
          <p:nvPr/>
        </p:nvSpPr>
        <p:spPr>
          <a:xfrm>
            <a:off x="10787270" y="3319342"/>
            <a:ext cx="1099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B72FF-1D8B-4E28-9F87-A1D84022962B}"/>
              </a:ext>
            </a:extLst>
          </p:cNvPr>
          <p:cNvSpPr txBox="1"/>
          <p:nvPr/>
        </p:nvSpPr>
        <p:spPr>
          <a:xfrm>
            <a:off x="10787270" y="4088783"/>
            <a:ext cx="1099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95EFE0-201D-41F3-91AB-809FC083CF1B}"/>
              </a:ext>
            </a:extLst>
          </p:cNvPr>
          <p:cNvSpPr txBox="1"/>
          <p:nvPr/>
        </p:nvSpPr>
        <p:spPr>
          <a:xfrm>
            <a:off x="10787270" y="4858224"/>
            <a:ext cx="1099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B62CC8-5DEC-4850-9A95-610794642B4D}"/>
              </a:ext>
            </a:extLst>
          </p:cNvPr>
          <p:cNvSpPr txBox="1"/>
          <p:nvPr/>
        </p:nvSpPr>
        <p:spPr>
          <a:xfrm>
            <a:off x="10787270" y="5627665"/>
            <a:ext cx="1099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B53E8D-1A24-4293-A683-68685B28E990}"/>
              </a:ext>
            </a:extLst>
          </p:cNvPr>
          <p:cNvSpPr txBox="1"/>
          <p:nvPr/>
        </p:nvSpPr>
        <p:spPr>
          <a:xfrm>
            <a:off x="8468140" y="1780460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সাতাশি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58D667-9559-44F3-8CA1-1A363C3C3C95}"/>
              </a:ext>
            </a:extLst>
          </p:cNvPr>
          <p:cNvSpPr txBox="1"/>
          <p:nvPr/>
        </p:nvSpPr>
        <p:spPr>
          <a:xfrm>
            <a:off x="8521150" y="2549900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9A5566-6344-4FB3-B105-C02392779B02}"/>
              </a:ext>
            </a:extLst>
          </p:cNvPr>
          <p:cNvSpPr txBox="1"/>
          <p:nvPr/>
        </p:nvSpPr>
        <p:spPr>
          <a:xfrm>
            <a:off x="8574160" y="3319340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ঊননব্বই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AE002F-72DF-4C53-ACBF-DC5EFD2E132C}"/>
              </a:ext>
            </a:extLst>
          </p:cNvPr>
          <p:cNvSpPr txBox="1"/>
          <p:nvPr/>
        </p:nvSpPr>
        <p:spPr>
          <a:xfrm>
            <a:off x="8627170" y="4088780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ছিয়াত্তর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BE4089-6689-481C-92AD-DCB554CE0677}"/>
              </a:ext>
            </a:extLst>
          </p:cNvPr>
          <p:cNvSpPr txBox="1"/>
          <p:nvPr/>
        </p:nvSpPr>
        <p:spPr>
          <a:xfrm>
            <a:off x="8680180" y="4858220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C1A572-4519-4A8B-BB59-0FB8C50F4BD2}"/>
              </a:ext>
            </a:extLst>
          </p:cNvPr>
          <p:cNvSpPr txBox="1"/>
          <p:nvPr/>
        </p:nvSpPr>
        <p:spPr>
          <a:xfrm>
            <a:off x="8468140" y="5627660"/>
            <a:ext cx="2014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বিরানব্বই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237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293E26-06D3-4A5E-A92D-E2FBA99545A8}"/>
              </a:ext>
            </a:extLst>
          </p:cNvPr>
          <p:cNvSpPr txBox="1"/>
          <p:nvPr/>
        </p:nvSpPr>
        <p:spPr>
          <a:xfrm>
            <a:off x="828261" y="92766"/>
            <a:ext cx="10535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ফাঁকা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22071F-16EC-493B-8613-5C07034D2BFE}"/>
              </a:ext>
            </a:extLst>
          </p:cNvPr>
          <p:cNvSpPr txBox="1"/>
          <p:nvPr/>
        </p:nvSpPr>
        <p:spPr>
          <a:xfrm>
            <a:off x="675861" y="1749283"/>
            <a:ext cx="88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৭৭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B8773A-5C2B-4DA4-9B4E-6121506B9F74}"/>
              </a:ext>
            </a:extLst>
          </p:cNvPr>
          <p:cNvSpPr txBox="1"/>
          <p:nvPr/>
        </p:nvSpPr>
        <p:spPr>
          <a:xfrm>
            <a:off x="3501888" y="1806967"/>
            <a:ext cx="88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৭৯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54B8F-639B-40B0-918E-484729212817}"/>
              </a:ext>
            </a:extLst>
          </p:cNvPr>
          <p:cNvSpPr txBox="1"/>
          <p:nvPr/>
        </p:nvSpPr>
        <p:spPr>
          <a:xfrm>
            <a:off x="6026429" y="1749280"/>
            <a:ext cx="88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৮৫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67B72C-629C-4106-8E48-4CB1ADB2FA7D}"/>
              </a:ext>
            </a:extLst>
          </p:cNvPr>
          <p:cNvSpPr txBox="1"/>
          <p:nvPr/>
        </p:nvSpPr>
        <p:spPr>
          <a:xfrm>
            <a:off x="8196471" y="1749280"/>
            <a:ext cx="88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ED149B-DF89-42B4-BDC7-3F3CFC010450}"/>
              </a:ext>
            </a:extLst>
          </p:cNvPr>
          <p:cNvSpPr txBox="1"/>
          <p:nvPr/>
        </p:nvSpPr>
        <p:spPr>
          <a:xfrm>
            <a:off x="10760764" y="1749280"/>
            <a:ext cx="88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৯৩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169CA5-1342-4112-AFB8-575D3E5F04F1}"/>
              </a:ext>
            </a:extLst>
          </p:cNvPr>
          <p:cNvSpPr/>
          <p:nvPr/>
        </p:nvSpPr>
        <p:spPr>
          <a:xfrm>
            <a:off x="185530" y="3079617"/>
            <a:ext cx="2001079" cy="979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E9DF42-01AE-4616-9E36-2E21BC998A46}"/>
              </a:ext>
            </a:extLst>
          </p:cNvPr>
          <p:cNvSpPr/>
          <p:nvPr/>
        </p:nvSpPr>
        <p:spPr>
          <a:xfrm>
            <a:off x="2879035" y="3107489"/>
            <a:ext cx="2001079" cy="979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14E0F2-74A4-4FC9-8766-632F7AE15A43}"/>
              </a:ext>
            </a:extLst>
          </p:cNvPr>
          <p:cNvSpPr/>
          <p:nvPr/>
        </p:nvSpPr>
        <p:spPr>
          <a:xfrm>
            <a:off x="5413511" y="3071045"/>
            <a:ext cx="2001080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8E7E89-CFD3-4654-90A4-9978F9916393}"/>
              </a:ext>
            </a:extLst>
          </p:cNvPr>
          <p:cNvSpPr/>
          <p:nvPr/>
        </p:nvSpPr>
        <p:spPr>
          <a:xfrm>
            <a:off x="7765777" y="3079617"/>
            <a:ext cx="1643266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দ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614C97-704E-4A21-B31C-9DCBBAC59E69}"/>
              </a:ext>
            </a:extLst>
          </p:cNvPr>
          <p:cNvSpPr/>
          <p:nvPr/>
        </p:nvSpPr>
        <p:spPr>
          <a:xfrm>
            <a:off x="9836431" y="3038955"/>
            <a:ext cx="2120348" cy="1053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দ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3A22D3-2AE6-45E1-8FD1-A3834E408070}"/>
              </a:ext>
            </a:extLst>
          </p:cNvPr>
          <p:cNvSpPr txBox="1"/>
          <p:nvPr/>
        </p:nvSpPr>
        <p:spPr>
          <a:xfrm>
            <a:off x="195471" y="3103959"/>
            <a:ext cx="2001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সাত্তার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4BD2F0-2011-4ACE-A13E-6453F3FC8668}"/>
              </a:ext>
            </a:extLst>
          </p:cNvPr>
          <p:cNvSpPr txBox="1"/>
          <p:nvPr/>
        </p:nvSpPr>
        <p:spPr>
          <a:xfrm>
            <a:off x="2941983" y="3103959"/>
            <a:ext cx="2001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ঊনআশি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D64D7E-E0F6-46DA-A236-733CD0D80886}"/>
              </a:ext>
            </a:extLst>
          </p:cNvPr>
          <p:cNvSpPr txBox="1"/>
          <p:nvPr/>
        </p:nvSpPr>
        <p:spPr>
          <a:xfrm>
            <a:off x="5423452" y="3079617"/>
            <a:ext cx="1991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পঁচাশি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E39E2A-3ED7-45BA-A8F0-916406B08294}"/>
              </a:ext>
            </a:extLst>
          </p:cNvPr>
          <p:cNvSpPr txBox="1"/>
          <p:nvPr/>
        </p:nvSpPr>
        <p:spPr>
          <a:xfrm>
            <a:off x="7775718" y="3071045"/>
            <a:ext cx="1537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নব্বই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5F8AA1-2932-4A00-916B-369228AB54C7}"/>
              </a:ext>
            </a:extLst>
          </p:cNvPr>
          <p:cNvSpPr txBox="1"/>
          <p:nvPr/>
        </p:nvSpPr>
        <p:spPr>
          <a:xfrm>
            <a:off x="9770170" y="3103959"/>
            <a:ext cx="2252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তিরানব্বই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7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" y="0"/>
            <a:ext cx="10175965" cy="6818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2469" y="130629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6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7338" y="209005"/>
            <a:ext cx="4715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949" y="2599509"/>
            <a:ext cx="70408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জাহান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/>
              <a:t>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গোমতি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মাটিরাংগা,খাগড়াছড়ি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/>
        </p:blipFill>
        <p:spPr>
          <a:xfrm>
            <a:off x="7903030" y="1788123"/>
            <a:ext cx="2769324" cy="3683197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03837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668" y="365760"/>
            <a:ext cx="3997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6569" y="2664824"/>
            <a:ext cx="7667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৫, ১ ও ২  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4968" r="17018" b="4477"/>
          <a:stretch/>
        </p:blipFill>
        <p:spPr>
          <a:xfrm>
            <a:off x="8804365" y="2276280"/>
            <a:ext cx="2547257" cy="34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3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556" y="130628"/>
            <a:ext cx="3344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43836"/>
            <a:ext cx="120935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1.3.2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২.১.২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২.২.২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896FB-9201-49A3-979D-DD1A7D133334}"/>
              </a:ext>
            </a:extLst>
          </p:cNvPr>
          <p:cNvSpPr txBox="1"/>
          <p:nvPr/>
        </p:nvSpPr>
        <p:spPr>
          <a:xfrm>
            <a:off x="1669773" y="278295"/>
            <a:ext cx="7301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65D9CB-6973-4517-8C50-D3F0C2884A0E}"/>
              </a:ext>
            </a:extLst>
          </p:cNvPr>
          <p:cNvSpPr txBox="1"/>
          <p:nvPr/>
        </p:nvSpPr>
        <p:spPr>
          <a:xfrm>
            <a:off x="1060173" y="1775791"/>
            <a:ext cx="85211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আল্লাহকে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ভালবাসেন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6859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4968BE-49AD-45A2-A8CD-D7C2609C3734}"/>
              </a:ext>
            </a:extLst>
          </p:cNvPr>
          <p:cNvSpPr txBox="1"/>
          <p:nvPr/>
        </p:nvSpPr>
        <p:spPr>
          <a:xfrm>
            <a:off x="987288" y="755374"/>
            <a:ext cx="10217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আজও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E79609-A9CB-491C-B4C9-6619B3D973B1}"/>
              </a:ext>
            </a:extLst>
          </p:cNvPr>
          <p:cNvSpPr txBox="1"/>
          <p:nvPr/>
        </p:nvSpPr>
        <p:spPr>
          <a:xfrm>
            <a:off x="4333462" y="3031173"/>
            <a:ext cx="25208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3D997-DB3E-4E62-ABAD-95E3D7E894A3}"/>
              </a:ext>
            </a:extLst>
          </p:cNvPr>
          <p:cNvSpPr txBox="1"/>
          <p:nvPr/>
        </p:nvSpPr>
        <p:spPr>
          <a:xfrm>
            <a:off x="3962401" y="4071302"/>
            <a:ext cx="351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সুফিয়া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753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AD011A-1180-49BA-95B4-4B37D78FE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66" y="623440"/>
            <a:ext cx="4174434" cy="56111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A5892-ED51-4D17-8893-C505FC264932}"/>
              </a:ext>
            </a:extLst>
          </p:cNvPr>
          <p:cNvSpPr txBox="1"/>
          <p:nvPr/>
        </p:nvSpPr>
        <p:spPr>
          <a:xfrm>
            <a:off x="2358888" y="161775"/>
            <a:ext cx="1815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982EBD-7002-4888-A8EE-C9FCAC5A68A0}"/>
              </a:ext>
            </a:extLst>
          </p:cNvPr>
          <p:cNvSpPr txBox="1"/>
          <p:nvPr/>
        </p:nvSpPr>
        <p:spPr>
          <a:xfrm>
            <a:off x="2133600" y="1085105"/>
            <a:ext cx="204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সুফিয়া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025C5-92E8-4BAC-820A-760DBB9E9249}"/>
              </a:ext>
            </a:extLst>
          </p:cNvPr>
          <p:cNvSpPr txBox="1"/>
          <p:nvPr/>
        </p:nvSpPr>
        <p:spPr>
          <a:xfrm>
            <a:off x="609600" y="2690191"/>
            <a:ext cx="49430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মুনাজাত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মোদের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7813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AD011A-1180-49BA-95B4-4B37D78FE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288" y="378618"/>
            <a:ext cx="4346712" cy="58426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40E2BE-B690-4374-967B-EBEBC018E694}"/>
              </a:ext>
            </a:extLst>
          </p:cNvPr>
          <p:cNvSpPr txBox="1"/>
          <p:nvPr/>
        </p:nvSpPr>
        <p:spPr>
          <a:xfrm>
            <a:off x="596348" y="1591803"/>
            <a:ext cx="59634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কন্ঠে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0787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AD011A-1180-49BA-95B4-4B37D78FE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288" y="378618"/>
            <a:ext cx="4346712" cy="58426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40E2BE-B690-4374-967B-EBEBC018E694}"/>
              </a:ext>
            </a:extLst>
          </p:cNvPr>
          <p:cNvSpPr txBox="1"/>
          <p:nvPr/>
        </p:nvSpPr>
        <p:spPr>
          <a:xfrm>
            <a:off x="1033671" y="1241281"/>
            <a:ext cx="51683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স্বজন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মমতায়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ভরিয়া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দিয়াছ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5443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287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2022-06-23T14:30:00Z</dcterms:created>
  <dcterms:modified xsi:type="dcterms:W3CDTF">2022-07-01T14:13:38Z</dcterms:modified>
</cp:coreProperties>
</file>