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58" r:id="rId4"/>
    <p:sldId id="259" r:id="rId5"/>
    <p:sldId id="306" r:id="rId6"/>
    <p:sldId id="289" r:id="rId7"/>
    <p:sldId id="260" r:id="rId8"/>
    <p:sldId id="261" r:id="rId9"/>
    <p:sldId id="302" r:id="rId10"/>
    <p:sldId id="303" r:id="rId11"/>
    <p:sldId id="304" r:id="rId12"/>
    <p:sldId id="263" r:id="rId13"/>
    <p:sldId id="265" r:id="rId14"/>
    <p:sldId id="266" r:id="rId15"/>
    <p:sldId id="272" r:id="rId16"/>
    <p:sldId id="268" r:id="rId17"/>
    <p:sldId id="267" r:id="rId18"/>
    <p:sldId id="294" r:id="rId19"/>
    <p:sldId id="269" r:id="rId20"/>
    <p:sldId id="274" r:id="rId21"/>
    <p:sldId id="275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MR" lastIdx="5" clrIdx="0">
    <p:extLst>
      <p:ext uri="{19B8F6BF-5375-455C-9EA6-DF929625EA0E}">
        <p15:presenceInfo xmlns="" xmlns:p15="http://schemas.microsoft.com/office/powerpoint/2012/main" userId="834d46070570d2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5E0A-CDF0-4A4F-9060-EB9CDA8B4CE8}" type="datetimeFigureOut">
              <a:rPr lang="en-US" smtClean="0"/>
              <a:pPr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6866-6BE2-442E-9D78-50F257E65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48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486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3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66866-6BE2-442E-9D78-50F257E652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48D27-3F1C-4989-B51C-1FB0ADA0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3AE846-70A2-4E57-9DFD-6E69C40BB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555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A4DF8DB-E4EC-4683-B549-E0B53C089D94}"/>
              </a:ext>
            </a:extLst>
          </p:cNvPr>
          <p:cNvGrpSpPr/>
          <p:nvPr userDrawn="1"/>
        </p:nvGrpSpPr>
        <p:grpSpPr>
          <a:xfrm>
            <a:off x="126605" y="6277447"/>
            <a:ext cx="11971609" cy="449823"/>
            <a:chOff x="126606" y="6277447"/>
            <a:chExt cx="11915340" cy="44982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669FC5B-8D60-4B45-B8CF-E5DF7B6C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126606" y="6277448"/>
              <a:ext cx="3236846" cy="4427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F0C4D1DF-8933-4C6C-8A16-7AAC1265C2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2401777" y="6284537"/>
              <a:ext cx="3236846" cy="4427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03C9C10-2978-4679-A8D5-920A8F639A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5568255" y="6277447"/>
              <a:ext cx="3236846" cy="4427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DCCA2F7-C71D-4095-9207-A7B626B9D4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5698"/>
            <a:stretch/>
          </p:blipFill>
          <p:spPr>
            <a:xfrm>
              <a:off x="8805100" y="6284425"/>
              <a:ext cx="3236846" cy="442733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B9F33021-8F22-4F2F-8CF8-135A8A287F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095DA2BA-43A1-4768-A2C6-EF204003B3F8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2F5DF66-B96D-4F24-B5FE-5E4D9B73633F}"/>
              </a:ext>
            </a:extLst>
          </p:cNvPr>
          <p:cNvSpPr txBox="1"/>
          <p:nvPr userDrawn="1"/>
        </p:nvSpPr>
        <p:spPr>
          <a:xfrm>
            <a:off x="862439" y="6443478"/>
            <a:ext cx="211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Century Gothic" panose="020B0502020202020204" pitchFamily="34" charset="0"/>
              </a:rPr>
              <a:t>Hafizur</a:t>
            </a:r>
            <a:r>
              <a:rPr lang="en-US" sz="1400" i="1" dirty="0">
                <a:latin typeface="Century Gothic" panose="020B0502020202020204" pitchFamily="34" charset="0"/>
              </a:rPr>
              <a:t> Rahman</a:t>
            </a:r>
          </a:p>
        </p:txBody>
      </p:sp>
    </p:spTree>
    <p:extLst>
      <p:ext uri="{BB962C8B-B14F-4D97-AF65-F5344CB8AC3E}">
        <p14:creationId xmlns="" xmlns:p14="http://schemas.microsoft.com/office/powerpoint/2010/main" val="27833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eymar skills: Did you see this amazing touch from Brazil star? | Football  | Sport | Express.co.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86" y="105179"/>
            <a:ext cx="11887199" cy="663007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201478" y="274743"/>
            <a:ext cx="11267268" cy="769441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WELCOME TO MY MULTIMEDIA CLASS</a:t>
            </a:r>
            <a:endParaRPr 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328800" y="636833"/>
            <a:ext cx="2489532" cy="7150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Compete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229063" y="2384875"/>
            <a:ext cx="5117852" cy="80702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take part in a contest.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359719" y="4047976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প্রতিযোগিতা করা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544722" y="3286985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187639" y="1463900"/>
            <a:ext cx="8028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athletes compete in the Olympic.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ow a Small Business Can Compete with a Major Brand Selling Similar  Products | grow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979" y="1832217"/>
            <a:ext cx="5696541" cy="2848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863851" y="187382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Nations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508032" y="2214394"/>
            <a:ext cx="4069075" cy="151190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1"/>
                </a:solidFill>
              </a:rPr>
              <a:t>Different country  people.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34254" y="4311447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420736" y="3612449"/>
            <a:ext cx="305662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187639" y="1463900"/>
            <a:ext cx="8028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134144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200 nations compete in Olympic Games.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lags of the World Quiz: Can You Name the Country by Its Flag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2489" y="1890795"/>
            <a:ext cx="5098350" cy="2529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27A5A3-75E9-4E3B-B911-54DD133E8C29}"/>
              </a:ext>
            </a:extLst>
          </p:cNvPr>
          <p:cNvSpPr txBox="1"/>
          <p:nvPr/>
        </p:nvSpPr>
        <p:spPr>
          <a:xfrm>
            <a:off x="-364314" y="178170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2CD236-C8B7-406F-B0E5-B12B27CC269B}"/>
              </a:ext>
            </a:extLst>
          </p:cNvPr>
          <p:cNvSpPr/>
          <p:nvPr/>
        </p:nvSpPr>
        <p:spPr>
          <a:xfrm>
            <a:off x="655607" y="5746769"/>
            <a:ext cx="659725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করোনাকালে স্কুল কলেজের বেতন মওকুফে প্রধানমন্ত্রীর হস্তক্ষেপ কামনা">
            <a:extLst>
              <a:ext uri="{FF2B5EF4-FFF2-40B4-BE49-F238E27FC236}">
                <a16:creationId xmlns="" xmlns:a16="http://schemas.microsoft.com/office/drawing/2014/main" id="{B403D4E5-4760-4772-91EC-2CFC2690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0" y="1204065"/>
            <a:ext cx="762000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9135" y="1177871"/>
            <a:ext cx="3805075" cy="44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09718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="" xmlns:a16="http://schemas.microsoft.com/office/drawing/2014/main" id="{3387529E-8C63-4D55-AD90-D8A6B0AAA3AB}"/>
              </a:ext>
            </a:extLst>
          </p:cNvPr>
          <p:cNvSpPr/>
          <p:nvPr/>
        </p:nvSpPr>
        <p:spPr>
          <a:xfrm>
            <a:off x="270675" y="140823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/>
            <a:endParaRPr lang="en-US" dirty="0"/>
          </a:p>
        </p:txBody>
      </p:sp>
      <p:pic>
        <p:nvPicPr>
          <p:cNvPr id="3074" name="Picture 2" descr="প্রাথমিক শিক্ষার্থীদের টিকার আওতায় আনা হচ্ছে: প্রধানমন্ত্রী">
            <a:extLst>
              <a:ext uri="{FF2B5EF4-FFF2-40B4-BE49-F238E27FC236}">
                <a16:creationId xmlns="" xmlns:a16="http://schemas.microsoft.com/office/drawing/2014/main" id="{403FBC82-62FD-4285-B6E0-FBD829EB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67" y="1146663"/>
            <a:ext cx="7704773" cy="498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08067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9B9611E0-BCC8-4068-AC5D-55627FC65846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Process for recruitment of headmasters in primary schools started in East  Midnapore - Anandabazar">
            <a:extLst>
              <a:ext uri="{FF2B5EF4-FFF2-40B4-BE49-F238E27FC236}">
                <a16:creationId xmlns="" xmlns:a16="http://schemas.microsoft.com/office/drawing/2014/main" id="{DF5D709E-F204-43FE-9479-7899D440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14" y="1052512"/>
            <a:ext cx="7834825" cy="5212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25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F042C6-5E19-4283-B651-F7B5D5923890}"/>
              </a:ext>
            </a:extLst>
          </p:cNvPr>
          <p:cNvSpPr txBox="1"/>
          <p:nvPr/>
        </p:nvSpPr>
        <p:spPr>
          <a:xfrm>
            <a:off x="535188" y="1838359"/>
            <a:ext cx="1097101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games started in 1896.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ABD12AA-B037-4FD0-AD79-7E934CCD4CBB}"/>
              </a:ext>
            </a:extLst>
          </p:cNvPr>
          <p:cNvSpPr/>
          <p:nvPr/>
        </p:nvSpPr>
        <p:spPr>
          <a:xfrm>
            <a:off x="537670" y="2710778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The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Olympics are held in every four years. 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72EBA6-F69E-4907-8307-F6AE095E6A0A}"/>
              </a:ext>
            </a:extLst>
          </p:cNvPr>
          <p:cNvSpPr/>
          <p:nvPr/>
        </p:nvSpPr>
        <p:spPr>
          <a:xfrm>
            <a:off x="535188" y="3565766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300 </a:t>
            </a:r>
            <a:r>
              <a:rPr lang="en-US" sz="2800" b="1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nationas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participate in this game.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F7F001-C99C-4337-80CE-0EFC211FD12B}"/>
              </a:ext>
            </a:extLst>
          </p:cNvPr>
          <p:cNvSpPr/>
          <p:nvPr/>
        </p:nvSpPr>
        <p:spPr>
          <a:xfrm>
            <a:off x="535188" y="4438185"/>
            <a:ext cx="1096853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Olympic Games was held London 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39984C-A204-41A3-AE7E-2320630B2405}"/>
              </a:ext>
            </a:extLst>
          </p:cNvPr>
          <p:cNvSpPr txBox="1"/>
          <p:nvPr/>
        </p:nvSpPr>
        <p:spPr>
          <a:xfrm>
            <a:off x="535188" y="5333674"/>
            <a:ext cx="1096853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Olympic Games is the biggest sports competition </a:t>
            </a:r>
          </a:p>
          <a:p>
            <a:r>
              <a:rPr lang="en-US" sz="2800" b="1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world.</a:t>
            </a:r>
            <a:endParaRPr lang="en-US" sz="2800" b="1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F8442E-69AF-442A-A766-9CAF31C74498}"/>
              </a:ext>
            </a:extLst>
          </p:cNvPr>
          <p:cNvSpPr txBox="1"/>
          <p:nvPr/>
        </p:nvSpPr>
        <p:spPr>
          <a:xfrm>
            <a:off x="9646105" y="2670288"/>
            <a:ext cx="205491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75CBFD-D251-4D77-8DE0-9D97DBE1703C}"/>
              </a:ext>
            </a:extLst>
          </p:cNvPr>
          <p:cNvSpPr txBox="1"/>
          <p:nvPr/>
        </p:nvSpPr>
        <p:spPr>
          <a:xfrm>
            <a:off x="9635177" y="1788657"/>
            <a:ext cx="207677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="" xmlns:a16="http://schemas.microsoft.com/office/drawing/2014/main" id="{4C507B2E-4177-49D0-A917-4FD3F8613481}"/>
              </a:ext>
            </a:extLst>
          </p:cNvPr>
          <p:cNvSpPr/>
          <p:nvPr/>
        </p:nvSpPr>
        <p:spPr>
          <a:xfrm>
            <a:off x="290508" y="256652"/>
            <a:ext cx="3842532" cy="70476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>
            <a:extLst>
              <a:ext uri="{FF2B5EF4-FFF2-40B4-BE49-F238E27FC236}">
                <a16:creationId xmlns="" xmlns:a16="http://schemas.microsoft.com/office/drawing/2014/main" id="{1D990D6B-363D-4101-9C06-341AB36C6D91}"/>
              </a:ext>
            </a:extLst>
          </p:cNvPr>
          <p:cNvSpPr/>
          <p:nvPr/>
        </p:nvSpPr>
        <p:spPr>
          <a:xfrm>
            <a:off x="4828597" y="170219"/>
            <a:ext cx="3478495" cy="1555270"/>
          </a:xfrm>
          <a:prstGeom prst="downArrowCallout">
            <a:avLst>
              <a:gd name="adj1" fmla="val 32063"/>
              <a:gd name="adj2" fmla="val 25000"/>
              <a:gd name="adj3" fmla="val 25000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1FC3223-EE1F-4922-811B-FD44145CB2F3}"/>
              </a:ext>
            </a:extLst>
          </p:cNvPr>
          <p:cNvSpPr txBox="1"/>
          <p:nvPr/>
        </p:nvSpPr>
        <p:spPr>
          <a:xfrm>
            <a:off x="9639947" y="5258604"/>
            <a:ext cx="202412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11D9CFA-B9DB-47E6-9BB1-A29F3C4F339F}"/>
              </a:ext>
            </a:extLst>
          </p:cNvPr>
          <p:cNvSpPr txBox="1"/>
          <p:nvPr/>
        </p:nvSpPr>
        <p:spPr>
          <a:xfrm>
            <a:off x="9646105" y="4355189"/>
            <a:ext cx="205491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B9961B-DD4A-4C44-8576-50CFA67A4FB9}"/>
              </a:ext>
            </a:extLst>
          </p:cNvPr>
          <p:cNvSpPr txBox="1"/>
          <p:nvPr/>
        </p:nvSpPr>
        <p:spPr>
          <a:xfrm>
            <a:off x="9646105" y="3492432"/>
            <a:ext cx="205491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="" xmlns:p14="http://schemas.microsoft.com/office/powerpoint/2010/main" val="6322289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5" grpId="0" animBg="1"/>
      <p:bldP spid="10" grpId="0" animBg="1"/>
      <p:bldP spid="17" grpId="0" animBg="1"/>
      <p:bldP spid="1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2C52A5-7F63-4D40-A42C-F55BBFF60E30}"/>
              </a:ext>
            </a:extLst>
          </p:cNvPr>
          <p:cNvSpPr txBox="1"/>
          <p:nvPr/>
        </p:nvSpPr>
        <p:spPr>
          <a:xfrm>
            <a:off x="4149544" y="185278"/>
            <a:ext cx="4362559" cy="8223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Fill in the blanks.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D1A40C-C179-4044-AC97-513137B91AA1}"/>
              </a:ext>
            </a:extLst>
          </p:cNvPr>
          <p:cNvSpPr txBox="1"/>
          <p:nvPr/>
        </p:nvSpPr>
        <p:spPr>
          <a:xfrm>
            <a:off x="152400" y="2123607"/>
            <a:ext cx="11721789" cy="4524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The first Olympic ---------- in Greece.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Olympic Games held every four-----------.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There are 30 different --------- 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200--------- participate in Olympic Games.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e.The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------------Olympic Games started in 1896.</a:t>
            </a: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D0F4CAF-C4E0-45CD-97CC-9250C06F7AAF}"/>
              </a:ext>
            </a:extLst>
          </p:cNvPr>
          <p:cNvGrpSpPr/>
          <p:nvPr/>
        </p:nvGrpSpPr>
        <p:grpSpPr>
          <a:xfrm>
            <a:off x="896805" y="1012017"/>
            <a:ext cx="10467870" cy="654581"/>
            <a:chOff x="959392" y="853118"/>
            <a:chExt cx="10467870" cy="65458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689B50E-B087-4181-A613-F00DE82C0A01}"/>
                </a:ext>
              </a:extLst>
            </p:cNvPr>
            <p:cNvSpPr txBox="1"/>
            <p:nvPr/>
          </p:nvSpPr>
          <p:spPr>
            <a:xfrm>
              <a:off x="9104728" y="908970"/>
              <a:ext cx="194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Years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6500F03-B75E-4479-B156-E3FCBF8C5F58}"/>
                </a:ext>
              </a:extLst>
            </p:cNvPr>
            <p:cNvSpPr txBox="1"/>
            <p:nvPr/>
          </p:nvSpPr>
          <p:spPr>
            <a:xfrm>
              <a:off x="3347763" y="879079"/>
              <a:ext cx="1796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nations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DFA30EA-0006-4AC7-8393-19CF16857719}"/>
                </a:ext>
              </a:extLst>
            </p:cNvPr>
            <p:cNvSpPr txBox="1"/>
            <p:nvPr/>
          </p:nvSpPr>
          <p:spPr>
            <a:xfrm>
              <a:off x="5296243" y="860912"/>
              <a:ext cx="1845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Sports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5C181C9-3E4A-4E73-A47A-31B036BE678E}"/>
                </a:ext>
              </a:extLst>
            </p:cNvPr>
            <p:cNvSpPr txBox="1"/>
            <p:nvPr/>
          </p:nvSpPr>
          <p:spPr>
            <a:xfrm>
              <a:off x="959392" y="853118"/>
              <a:ext cx="2217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Modern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41CA08C-CF3A-4867-AF34-64D48CB6FB69}"/>
                </a:ext>
              </a:extLst>
            </p:cNvPr>
            <p:cNvSpPr txBox="1"/>
            <p:nvPr/>
          </p:nvSpPr>
          <p:spPr>
            <a:xfrm>
              <a:off x="7030969" y="870474"/>
              <a:ext cx="2301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Held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5C03EB5-4C7E-42D7-8183-2C031817DA1F}"/>
                </a:ext>
              </a:extLst>
            </p:cNvPr>
            <p:cNvGrpSpPr/>
            <p:nvPr/>
          </p:nvGrpSpPr>
          <p:grpSpPr>
            <a:xfrm>
              <a:off x="1045304" y="879079"/>
              <a:ext cx="10381958" cy="628620"/>
              <a:chOff x="1241321" y="3526587"/>
              <a:chExt cx="9751368" cy="6286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7662D1C-679A-4E73-9AAB-7BCB83BE0787}"/>
                  </a:ext>
                </a:extLst>
              </p:cNvPr>
              <p:cNvSpPr/>
              <p:nvPr/>
            </p:nvSpPr>
            <p:spPr>
              <a:xfrm>
                <a:off x="3185046" y="3533056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E4D53E4E-2D6B-45E7-89D3-F345D982910A}"/>
                  </a:ext>
                </a:extLst>
              </p:cNvPr>
              <p:cNvSpPr/>
              <p:nvPr/>
            </p:nvSpPr>
            <p:spPr>
              <a:xfrm>
                <a:off x="1241321" y="3529908"/>
                <a:ext cx="1943725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80021BF-609B-4585-8B1B-446E31E236A5}"/>
                  </a:ext>
                </a:extLst>
              </p:cNvPr>
              <p:cNvSpPr/>
              <p:nvPr/>
            </p:nvSpPr>
            <p:spPr>
              <a:xfrm>
                <a:off x="5128769" y="3532144"/>
                <a:ext cx="1943724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195B50C4-8F35-4BBC-90A3-640346159339}"/>
                  </a:ext>
                </a:extLst>
              </p:cNvPr>
              <p:cNvSpPr/>
              <p:nvPr/>
            </p:nvSpPr>
            <p:spPr>
              <a:xfrm>
                <a:off x="8744991" y="3530934"/>
                <a:ext cx="2247698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560D06DB-30EE-4B70-B94F-2B7374698534}"/>
                  </a:ext>
                </a:extLst>
              </p:cNvPr>
              <p:cNvSpPr/>
              <p:nvPr/>
            </p:nvSpPr>
            <p:spPr>
              <a:xfrm>
                <a:off x="7072491" y="3526587"/>
                <a:ext cx="1672496" cy="622151"/>
              </a:xfrm>
              <a:prstGeom prst="rect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983D53-C616-4D64-A2B0-6A6D1DD0B118}"/>
              </a:ext>
            </a:extLst>
          </p:cNvPr>
          <p:cNvSpPr txBox="1"/>
          <p:nvPr/>
        </p:nvSpPr>
        <p:spPr>
          <a:xfrm>
            <a:off x="6968382" y="1033030"/>
            <a:ext cx="2317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993EFF-51CB-466D-8D40-405593F372EF}"/>
              </a:ext>
            </a:extLst>
          </p:cNvPr>
          <p:cNvSpPr txBox="1"/>
          <p:nvPr/>
        </p:nvSpPr>
        <p:spPr>
          <a:xfrm>
            <a:off x="8991017" y="1073773"/>
            <a:ext cx="203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48DFA1A-2A3B-4401-A4D7-952CBC987214}"/>
              </a:ext>
            </a:extLst>
          </p:cNvPr>
          <p:cNvSpPr txBox="1"/>
          <p:nvPr/>
        </p:nvSpPr>
        <p:spPr>
          <a:xfrm>
            <a:off x="5171428" y="1028255"/>
            <a:ext cx="197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B249F3F-44DD-41F3-BDB2-90B8CEE8C5F5}"/>
              </a:ext>
            </a:extLst>
          </p:cNvPr>
          <p:cNvSpPr txBox="1"/>
          <p:nvPr/>
        </p:nvSpPr>
        <p:spPr>
          <a:xfrm>
            <a:off x="3273509" y="1043523"/>
            <a:ext cx="18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A0E57A63-8C9D-4ECF-A73B-6B12BF7B1E33}"/>
              </a:ext>
            </a:extLst>
          </p:cNvPr>
          <p:cNvSpPr/>
          <p:nvPr/>
        </p:nvSpPr>
        <p:spPr>
          <a:xfrm>
            <a:off x="317811" y="167641"/>
            <a:ext cx="3720789" cy="6962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Pairwork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83F7BBD-775F-491F-A0CA-A00FCD462978}"/>
              </a:ext>
            </a:extLst>
          </p:cNvPr>
          <p:cNvSpPr txBox="1"/>
          <p:nvPr/>
        </p:nvSpPr>
        <p:spPr>
          <a:xfrm>
            <a:off x="898952" y="998271"/>
            <a:ext cx="22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141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0581E-6 -3.58382E-6 L -0.30249 0.119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549E-6 -3.93064E-6 L -0.19367 0.224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8406E-7 5.78035E-8 L -0.07979 0.354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42E-6 -8.67052E-7 L -0.02682 0.462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928E-7 3.12139E-6 L 0.00768 0.58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 animBg="1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2CA20B2-28FD-4376-A049-9117E514F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9025894"/>
              </p:ext>
            </p:extLst>
          </p:nvPr>
        </p:nvGraphicFramePr>
        <p:xfrm>
          <a:off x="312669" y="1804831"/>
          <a:ext cx="11605011" cy="441429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662462">
                  <a:extLst>
                    <a:ext uri="{9D8B030D-6E8A-4147-A177-3AD203B41FA5}">
                      <a16:colId xmlns="" xmlns:a16="http://schemas.microsoft.com/office/drawing/2014/main" val="3179015185"/>
                    </a:ext>
                  </a:extLst>
                </a:gridCol>
                <a:gridCol w="5942549">
                  <a:extLst>
                    <a:ext uri="{9D8B030D-6E8A-4147-A177-3AD203B41FA5}">
                      <a16:colId xmlns="" xmlns:a16="http://schemas.microsoft.com/office/drawing/2014/main" val="3842234929"/>
                    </a:ext>
                  </a:extLst>
                </a:gridCol>
              </a:tblGrid>
              <a:tr h="5002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Column-A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Column-B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8388424"/>
                  </a:ext>
                </a:extLst>
              </a:tr>
              <a:tr h="686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a.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Panic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 </a:t>
                      </a:r>
                      <a: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 work 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3314054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b. Afraid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ii)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To have fear.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82090526"/>
                  </a:ext>
                </a:extLst>
              </a:tr>
              <a:tr h="618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 Volunteer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Iii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Leave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05182379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d. </a:t>
                      </a:r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Job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iv) </a:t>
                      </a:r>
                      <a:r>
                        <a:rPr lang="en-US" sz="2800" b="1" dirty="0">
                          <a:latin typeface="+mn-lt"/>
                        </a:rPr>
                        <a:t>Part of a division.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44379156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e. Department</a:t>
                      </a:r>
                      <a:endParaRPr lang="en-US" sz="28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iv)</a:t>
                      </a:r>
                      <a:r>
                        <a:rPr lang="en-US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Close to the building.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30895927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vi)</a:t>
                      </a:r>
                      <a: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One who has fear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45884910"/>
                  </a:ext>
                </a:extLst>
              </a:tr>
              <a:tr h="500296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+mn-lt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NikoshBAN" panose="02000000000000000000" pitchFamily="2" charset="0"/>
                        </a:rPr>
                        <a:t>vii) </a:t>
                      </a:r>
                      <a:r>
                        <a:rPr lang="en-US" sz="28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who work without payment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790186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73CF5D-0178-4656-B21D-FCB049772368}"/>
              </a:ext>
            </a:extLst>
          </p:cNvPr>
          <p:cNvSpPr txBox="1"/>
          <p:nvPr/>
        </p:nvSpPr>
        <p:spPr>
          <a:xfrm>
            <a:off x="293494" y="964183"/>
            <a:ext cx="1160501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         TimesNew Roman"/>
              </a:rPr>
              <a:t>Match the words of the column A with their meanings in column B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EDB70AB3-DC13-4F48-AA56-A0ACE4EF982C}"/>
              </a:ext>
            </a:extLst>
          </p:cNvPr>
          <p:cNvSpPr/>
          <p:nvPr/>
        </p:nvSpPr>
        <p:spPr>
          <a:xfrm rot="506755">
            <a:off x="2866691" y="2726693"/>
            <a:ext cx="3244462" cy="468472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95A90ED8-9797-40D1-9F60-793967811B2B}"/>
              </a:ext>
            </a:extLst>
          </p:cNvPr>
          <p:cNvSpPr/>
          <p:nvPr/>
        </p:nvSpPr>
        <p:spPr>
          <a:xfrm rot="1676744">
            <a:off x="1682116" y="4325201"/>
            <a:ext cx="4571766" cy="305824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B07CCB0E-4C55-4E94-A4B1-62F5CAE1CFD7}"/>
              </a:ext>
            </a:extLst>
          </p:cNvPr>
          <p:cNvSpPr/>
          <p:nvPr/>
        </p:nvSpPr>
        <p:spPr>
          <a:xfrm rot="1744187">
            <a:off x="1791579" y="4870659"/>
            <a:ext cx="4459749" cy="282838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BA882522-B172-4A42-9EEA-4735023C50A1}"/>
              </a:ext>
            </a:extLst>
          </p:cNvPr>
          <p:cNvSpPr/>
          <p:nvPr/>
        </p:nvSpPr>
        <p:spPr>
          <a:xfrm rot="20265061">
            <a:off x="1831133" y="3447122"/>
            <a:ext cx="4489304" cy="23821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C3C4ACDC-DE6D-4CB0-A9DE-4A39B7747B6C}"/>
              </a:ext>
            </a:extLst>
          </p:cNvPr>
          <p:cNvSpPr/>
          <p:nvPr/>
        </p:nvSpPr>
        <p:spPr>
          <a:xfrm rot="20835106">
            <a:off x="2866847" y="4444781"/>
            <a:ext cx="3016930" cy="415014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8A23DC24-45D6-4B76-B8F1-22BEA02C0879}"/>
              </a:ext>
            </a:extLst>
          </p:cNvPr>
          <p:cNvSpPr/>
          <p:nvPr/>
        </p:nvSpPr>
        <p:spPr>
          <a:xfrm>
            <a:off x="133995" y="145679"/>
            <a:ext cx="3486026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Pair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3298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5" grpId="0" animBg="1"/>
      <p:bldP spid="16" grpId="0" animBg="1"/>
      <p:bldP spid="1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5">
            <a:extLst>
              <a:ext uri="{FF2B5EF4-FFF2-40B4-BE49-F238E27FC236}">
                <a16:creationId xmlns="" xmlns:a16="http://schemas.microsoft.com/office/drawing/2014/main" id="{CD0F83E1-EE6F-4D1F-8425-A8B9A8F5D82B}"/>
              </a:ext>
            </a:extLst>
          </p:cNvPr>
          <p:cNvSpPr/>
          <p:nvPr/>
        </p:nvSpPr>
        <p:spPr>
          <a:xfrm>
            <a:off x="293493" y="4297634"/>
            <a:ext cx="2590800" cy="8178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D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="" xmlns:a16="http://schemas.microsoft.com/office/drawing/2014/main" id="{FABCB0D8-67DA-4229-8AE6-E3034B957FAC}"/>
              </a:ext>
            </a:extLst>
          </p:cNvPr>
          <p:cNvSpPr/>
          <p:nvPr/>
        </p:nvSpPr>
        <p:spPr>
          <a:xfrm>
            <a:off x="293493" y="3376894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C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="" xmlns:a16="http://schemas.microsoft.com/office/drawing/2014/main" id="{D30B432B-297F-4ADC-AF74-0F30F93F89B5}"/>
              </a:ext>
            </a:extLst>
          </p:cNvPr>
          <p:cNvSpPr/>
          <p:nvPr/>
        </p:nvSpPr>
        <p:spPr>
          <a:xfrm>
            <a:off x="293493" y="2427690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B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8A23DC24-45D6-4B76-B8F1-22BEA02C0879}"/>
              </a:ext>
            </a:extLst>
          </p:cNvPr>
          <p:cNvSpPr/>
          <p:nvPr/>
        </p:nvSpPr>
        <p:spPr>
          <a:xfrm>
            <a:off x="293493" y="168525"/>
            <a:ext cx="3127365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FEA001C9-9B9D-422C-AE5C-7A8F77D71263}"/>
              </a:ext>
            </a:extLst>
          </p:cNvPr>
          <p:cNvSpPr/>
          <p:nvPr/>
        </p:nvSpPr>
        <p:spPr>
          <a:xfrm>
            <a:off x="293493" y="1584382"/>
            <a:ext cx="2590800" cy="78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t" anchorCtr="0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A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34D852-A422-44FF-B43E-1B076081963D}"/>
              </a:ext>
            </a:extLst>
          </p:cNvPr>
          <p:cNvSpPr txBox="1"/>
          <p:nvPr/>
        </p:nvSpPr>
        <p:spPr>
          <a:xfrm>
            <a:off x="3466313" y="939601"/>
            <a:ext cx="816864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         TimesNew Roman"/>
              </a:rPr>
              <a:t>Write the name of your five </a:t>
            </a:r>
            <a:r>
              <a:rPr lang="en-US" sz="3200" b="1" dirty="0" err="1" smtClean="0">
                <a:latin typeface="         TimesNew Roman"/>
              </a:rPr>
              <a:t>favourite</a:t>
            </a:r>
            <a:r>
              <a:rPr lang="en-US" sz="3200" b="1" dirty="0" smtClean="0">
                <a:latin typeface="         TimesNew Roman"/>
              </a:rPr>
              <a:t> games</a:t>
            </a:r>
            <a:endParaRPr lang="en-US" sz="3200" b="1" dirty="0">
              <a:latin typeface="         Times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AAD5A4A-612B-443E-BEE6-9D079045CB62}"/>
              </a:ext>
            </a:extLst>
          </p:cNvPr>
          <p:cNvSpPr txBox="1"/>
          <p:nvPr/>
        </p:nvSpPr>
        <p:spPr>
          <a:xfrm>
            <a:off x="3466313" y="2590338"/>
            <a:ext cx="816864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         TimesNew Roman"/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F7376C-14FA-4FEF-AEAC-15C9245F9D6A}"/>
              </a:ext>
            </a:extLst>
          </p:cNvPr>
          <p:cNvSpPr txBox="1"/>
          <p:nvPr/>
        </p:nvSpPr>
        <p:spPr>
          <a:xfrm>
            <a:off x="3466313" y="3277932"/>
            <a:ext cx="816864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         TimesNew Roman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CDC414-E88B-4724-847B-AB7973D2A909}"/>
              </a:ext>
            </a:extLst>
          </p:cNvPr>
          <p:cNvSpPr txBox="1"/>
          <p:nvPr/>
        </p:nvSpPr>
        <p:spPr>
          <a:xfrm>
            <a:off x="3466313" y="4853910"/>
            <a:ext cx="816864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         TimesNew Roman"/>
              </a:rPr>
              <a:t>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E7DC55A-BABD-4FFA-BF07-A4366C98249A}"/>
              </a:ext>
            </a:extLst>
          </p:cNvPr>
          <p:cNvSpPr txBox="1"/>
          <p:nvPr/>
        </p:nvSpPr>
        <p:spPr>
          <a:xfrm>
            <a:off x="3466313" y="4037566"/>
            <a:ext cx="816864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         TimesNew Roman"/>
              </a:rPr>
              <a:t>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CDC414-E88B-4724-847B-AB7973D2A909}"/>
              </a:ext>
            </a:extLst>
          </p:cNvPr>
          <p:cNvSpPr txBox="1"/>
          <p:nvPr/>
        </p:nvSpPr>
        <p:spPr>
          <a:xfrm>
            <a:off x="3404320" y="5566832"/>
            <a:ext cx="816864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         TimesNew Roman"/>
              </a:rPr>
              <a:t>5</a:t>
            </a:r>
            <a:r>
              <a:rPr lang="en-US" sz="2800" b="1" dirty="0" smtClean="0">
                <a:latin typeface="         TimesNew Roman"/>
              </a:rPr>
              <a:t>.</a:t>
            </a:r>
            <a:endParaRPr lang="en-US" sz="2800" b="1" dirty="0">
              <a:latin typeface="         Times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4762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2" grpId="0" animBg="1"/>
      <p:bldP spid="10" grpId="0" animBg="1"/>
      <p:bldP spid="11" grpId="0" animBg="1"/>
      <p:bldP spid="9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6407A8A-D0EC-4404-9506-FFE7B2508A18}"/>
              </a:ext>
            </a:extLst>
          </p:cNvPr>
          <p:cNvSpPr/>
          <p:nvPr/>
        </p:nvSpPr>
        <p:spPr>
          <a:xfrm>
            <a:off x="411011" y="1209797"/>
            <a:ext cx="757348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Ques:1.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How often are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lympics held?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1B6D95-E1AF-4664-B96D-7549656C8793}"/>
              </a:ext>
            </a:extLst>
          </p:cNvPr>
          <p:cNvSpPr/>
          <p:nvPr/>
        </p:nvSpPr>
        <p:spPr>
          <a:xfrm>
            <a:off x="411010" y="1837563"/>
            <a:ext cx="1158157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The Olympics held every four years.</a:t>
            </a:r>
            <a:endParaRPr lang="en-US" sz="32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7DD721-1157-40D2-B6D5-E4933EB61070}"/>
              </a:ext>
            </a:extLst>
          </p:cNvPr>
          <p:cNvSpPr/>
          <p:nvPr/>
        </p:nvSpPr>
        <p:spPr>
          <a:xfrm>
            <a:off x="310399" y="4610050"/>
            <a:ext cx="1075097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Ques:4. When did the modern Olympic Games began ?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6A1B8A-C6AC-4864-BF03-19E04FECAAF2}"/>
              </a:ext>
            </a:extLst>
          </p:cNvPr>
          <p:cNvSpPr/>
          <p:nvPr/>
        </p:nvSpPr>
        <p:spPr>
          <a:xfrm>
            <a:off x="310399" y="4089005"/>
            <a:ext cx="113786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More than 13000 athlete compete in the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lympics.</a:t>
            </a:r>
            <a:endParaRPr lang="en-US" sz="32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45BFCA-E9BF-4E69-9AE8-053FF3B32B97}"/>
              </a:ext>
            </a:extLst>
          </p:cNvPr>
          <p:cNvSpPr txBox="1"/>
          <p:nvPr/>
        </p:nvSpPr>
        <p:spPr>
          <a:xfrm>
            <a:off x="366748" y="2428431"/>
            <a:ext cx="10972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Ques:2.How many countries compete in this game?</a:t>
            </a:r>
            <a:endParaRPr lang="en-US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ABB828C-5C7C-4A86-B65A-F883A3A8F214}"/>
              </a:ext>
            </a:extLst>
          </p:cNvPr>
          <p:cNvSpPr txBox="1"/>
          <p:nvPr/>
        </p:nvSpPr>
        <p:spPr>
          <a:xfrm>
            <a:off x="366748" y="3021877"/>
            <a:ext cx="1158157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 than 200 countries compete in the Olympic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83C2BB2-3AE3-4CAE-AA65-184944525F64}"/>
              </a:ext>
            </a:extLst>
          </p:cNvPr>
          <p:cNvSpPr/>
          <p:nvPr/>
        </p:nvSpPr>
        <p:spPr>
          <a:xfrm>
            <a:off x="411009" y="3615323"/>
            <a:ext cx="1153818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Ques:3.How many athletes compete in the Olympic ?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4966CF1-5FE2-4E0F-9154-14B0F5B80C18}"/>
              </a:ext>
            </a:extLst>
          </p:cNvPr>
          <p:cNvSpPr/>
          <p:nvPr/>
        </p:nvSpPr>
        <p:spPr>
          <a:xfrm>
            <a:off x="366748" y="5194825"/>
            <a:ext cx="1137868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modern Olympic Games started in 1896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E0D288-30F5-43BC-A119-313E4E4A9F35}"/>
              </a:ext>
            </a:extLst>
          </p:cNvPr>
          <p:cNvSpPr txBox="1"/>
          <p:nvPr/>
        </p:nvSpPr>
        <p:spPr>
          <a:xfrm>
            <a:off x="367656" y="262441"/>
            <a:ext cx="3527199" cy="940653"/>
          </a:xfrm>
          <a:prstGeom prst="frame">
            <a:avLst>
              <a:gd name="adj1" fmla="val 15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        </a:t>
            </a:r>
            <a:r>
              <a:rPr lang="en-US" sz="4000" b="1" dirty="0">
                <a:latin typeface="         TimesNew Roman"/>
              </a:rPr>
              <a:t>Evaluation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88997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E24A2E-CC86-443C-A4D3-CFC6B87BBDEC}"/>
              </a:ext>
            </a:extLst>
          </p:cNvPr>
          <p:cNvSpPr/>
          <p:nvPr/>
        </p:nvSpPr>
        <p:spPr>
          <a:xfrm>
            <a:off x="259081" y="230051"/>
            <a:ext cx="5864654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68752C-94C1-4470-87CA-24223816FFF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4CBD810-DF11-4300-90CC-90CEA8B3FB4C}"/>
              </a:ext>
            </a:extLst>
          </p:cNvPr>
          <p:cNvSpPr/>
          <p:nvPr/>
        </p:nvSpPr>
        <p:spPr>
          <a:xfrm>
            <a:off x="6345946" y="646639"/>
            <a:ext cx="670560" cy="3352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8817F39-A989-429E-896F-407CD2B7320F}"/>
              </a:ext>
            </a:extLst>
          </p:cNvPr>
          <p:cNvSpPr/>
          <p:nvPr/>
        </p:nvSpPr>
        <p:spPr>
          <a:xfrm>
            <a:off x="6096000" y="230051"/>
            <a:ext cx="5836919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D5AFD95-0385-4E57-B1EB-82EBFF72AD63}"/>
              </a:ext>
            </a:extLst>
          </p:cNvPr>
          <p:cNvGrpSpPr/>
          <p:nvPr/>
        </p:nvGrpSpPr>
        <p:grpSpPr>
          <a:xfrm>
            <a:off x="5109341" y="576882"/>
            <a:ext cx="1851100" cy="5519721"/>
            <a:chOff x="5109341" y="491976"/>
            <a:chExt cx="1851100" cy="5519721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BC3B335-7ABF-4B16-8008-6F2B2FECFAEA}"/>
                </a:ext>
              </a:extLst>
            </p:cNvPr>
            <p:cNvGrpSpPr/>
            <p:nvPr/>
          </p:nvGrpSpPr>
          <p:grpSpPr>
            <a:xfrm>
              <a:off x="5125535" y="491976"/>
              <a:ext cx="1834906" cy="335280"/>
              <a:chOff x="5181600" y="646639"/>
              <a:chExt cx="1834906" cy="33528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3252E359-5DE3-4A0B-AEF8-66FDF4F520C0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BFE8FF2B-6906-4F88-9104-963ABD5037E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="" xmlns:a16="http://schemas.microsoft.com/office/drawing/2014/main" id="{50517F58-EB01-4586-B8D8-5F98D1618F84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7D525E9A-F701-46FA-AA05-018773DF7A63}"/>
                </a:ext>
              </a:extLst>
            </p:cNvPr>
            <p:cNvGrpSpPr/>
            <p:nvPr/>
          </p:nvGrpSpPr>
          <p:grpSpPr>
            <a:xfrm>
              <a:off x="5125535" y="1096533"/>
              <a:ext cx="1834906" cy="335280"/>
              <a:chOff x="5181600" y="646639"/>
              <a:chExt cx="1834906" cy="33528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2606B4CD-92A3-4E47-9057-753374723FA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63D3A962-97C5-44C5-B453-256D3F4D48E6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="" xmlns:a16="http://schemas.microsoft.com/office/drawing/2014/main" id="{A77EB272-8C56-4785-8FCE-80DCD4585B0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52E3DFB-780F-4FEA-9A9A-0EE8C5D2870C}"/>
                </a:ext>
              </a:extLst>
            </p:cNvPr>
            <p:cNvGrpSpPr/>
            <p:nvPr/>
          </p:nvGrpSpPr>
          <p:grpSpPr>
            <a:xfrm>
              <a:off x="5125535" y="1773680"/>
              <a:ext cx="1834906" cy="335280"/>
              <a:chOff x="5181600" y="646639"/>
              <a:chExt cx="1834906" cy="33528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B08545FA-A1A9-4505-9EC6-7913310FCB8A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F2FFB83B-4B01-46AD-AD65-DED09E6C70C1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="" xmlns:a16="http://schemas.microsoft.com/office/drawing/2014/main" id="{D544867D-C52C-4BC5-AFB6-C7B761E766D0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4ED60250-1231-4DA9-9FFE-BBF2E3AEA78B}"/>
                </a:ext>
              </a:extLst>
            </p:cNvPr>
            <p:cNvGrpSpPr/>
            <p:nvPr/>
          </p:nvGrpSpPr>
          <p:grpSpPr>
            <a:xfrm>
              <a:off x="5125535" y="2343772"/>
              <a:ext cx="1834906" cy="335280"/>
              <a:chOff x="5181600" y="646639"/>
              <a:chExt cx="1834906" cy="33528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814B69C5-8C5E-42C7-A2DD-FA26DF922A4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F0DEA374-F6A2-403B-B774-28FA1C638A9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="" xmlns:a16="http://schemas.microsoft.com/office/drawing/2014/main" id="{841F483D-5C2A-4A5B-93FA-4BD9A9DD2D50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6BB6354C-E473-4783-B94A-85E28126ACBE}"/>
                </a:ext>
              </a:extLst>
            </p:cNvPr>
            <p:cNvGrpSpPr/>
            <p:nvPr/>
          </p:nvGrpSpPr>
          <p:grpSpPr>
            <a:xfrm>
              <a:off x="5125535" y="4927974"/>
              <a:ext cx="1834906" cy="335280"/>
              <a:chOff x="5181600" y="646639"/>
              <a:chExt cx="1834906" cy="33528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F0FE39A0-A3A0-4128-A695-7C46378FF02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E67405C5-593A-4F3D-ABEA-D57E7B35172C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="" xmlns:a16="http://schemas.microsoft.com/office/drawing/2014/main" id="{83727BEC-37BF-400F-9BFC-B10045C77D9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4308507-B05F-415D-ABD9-60DB8B386780}"/>
                </a:ext>
              </a:extLst>
            </p:cNvPr>
            <p:cNvGrpSpPr/>
            <p:nvPr/>
          </p:nvGrpSpPr>
          <p:grpSpPr>
            <a:xfrm>
              <a:off x="5114739" y="4225485"/>
              <a:ext cx="1834906" cy="335280"/>
              <a:chOff x="5181600" y="646639"/>
              <a:chExt cx="1834906" cy="33528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6E2758F6-7F5A-4961-AC6D-458A20476FCA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C37E0F3-F561-457F-89BB-F5BBD57DF8F9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="" xmlns:a16="http://schemas.microsoft.com/office/drawing/2014/main" id="{45C5FB95-9BE6-41B3-BA5A-CAE46500485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A085716-CCAD-4E82-8F9A-25D39501BBA5}"/>
                </a:ext>
              </a:extLst>
            </p:cNvPr>
            <p:cNvGrpSpPr/>
            <p:nvPr/>
          </p:nvGrpSpPr>
          <p:grpSpPr>
            <a:xfrm>
              <a:off x="5109341" y="5676417"/>
              <a:ext cx="1834906" cy="335280"/>
              <a:chOff x="5181600" y="646639"/>
              <a:chExt cx="1834906" cy="33528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8E0D0952-5A65-4A57-99A4-C1814BC7024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E003F1D2-6FF5-41BA-8683-24EAFD32A47F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="" xmlns:a16="http://schemas.microsoft.com/office/drawing/2014/main" id="{B5D2A25E-C068-465D-B824-C92A7B5F35A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D44F3F7-A457-4073-BB3F-D9670E6EEF2F}"/>
                </a:ext>
              </a:extLst>
            </p:cNvPr>
            <p:cNvGrpSpPr/>
            <p:nvPr/>
          </p:nvGrpSpPr>
          <p:grpSpPr>
            <a:xfrm>
              <a:off x="5120137" y="3559892"/>
              <a:ext cx="1834906" cy="335280"/>
              <a:chOff x="5181600" y="646639"/>
              <a:chExt cx="1834906" cy="33528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F4914E4-500D-4DE3-9F13-C45AF57C0C9F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76A1BFB4-B42B-4B4F-9E41-4F3F5ED33EAD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="" xmlns:a16="http://schemas.microsoft.com/office/drawing/2014/main" id="{1F9A9070-C9AA-4C67-AC3B-EE94A271C56C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4F626B75-337F-4349-AC24-3D89337565C4}"/>
                </a:ext>
              </a:extLst>
            </p:cNvPr>
            <p:cNvGrpSpPr/>
            <p:nvPr/>
          </p:nvGrpSpPr>
          <p:grpSpPr>
            <a:xfrm>
              <a:off x="5120137" y="2931885"/>
              <a:ext cx="1834906" cy="335280"/>
              <a:chOff x="5181600" y="646639"/>
              <a:chExt cx="1834906" cy="33528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98260AB2-2C68-45A1-A5C2-14F07BD585B7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FCFA6BD7-CA7D-40F7-98B1-E76388555BD7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="" xmlns:a16="http://schemas.microsoft.com/office/drawing/2014/main" id="{DA6D86B3-6C16-4D47-B371-B3C5CA00E9F2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A22024F-EBBB-4857-BA66-066895EB3A48}"/>
              </a:ext>
            </a:extLst>
          </p:cNvPr>
          <p:cNvSpPr/>
          <p:nvPr/>
        </p:nvSpPr>
        <p:spPr>
          <a:xfrm>
            <a:off x="488242" y="535950"/>
            <a:ext cx="4361293" cy="5632241"/>
          </a:xfrm>
          <a:prstGeom prst="rect">
            <a:avLst/>
          </a:prstGeom>
          <a:blipFill dpi="0" rotWithShape="1">
            <a:blip r:embed="rId4" cstate="print">
              <a:lum brigh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5AD12032-BA04-4307-8658-F72B3DAF274A}"/>
              </a:ext>
            </a:extLst>
          </p:cNvPr>
          <p:cNvSpPr/>
          <p:nvPr/>
        </p:nvSpPr>
        <p:spPr>
          <a:xfrm>
            <a:off x="7210182" y="576882"/>
            <a:ext cx="4510165" cy="5632241"/>
          </a:xfrm>
          <a:prstGeom prst="rect">
            <a:avLst/>
          </a:prstGeom>
          <a:blipFill dpi="0" rotWithShape="1">
            <a:blip r:embed="rId5" cstate="print">
              <a:lum brigh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B17632-143E-4A2C-9B55-3218EF739238}"/>
              </a:ext>
            </a:extLst>
          </p:cNvPr>
          <p:cNvSpPr/>
          <p:nvPr/>
        </p:nvSpPr>
        <p:spPr>
          <a:xfrm>
            <a:off x="7220978" y="2969348"/>
            <a:ext cx="4649935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292B5D"/>
                </a:solidFill>
              </a:rPr>
              <a:t>Md.Hafizur Rahman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Government Primary School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Haripur ,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Thakurgaon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Phone: 01716437086</a:t>
            </a:r>
          </a:p>
          <a:p>
            <a:pPr algn="ctr"/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Email:hafizict5@gmail.com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7988127-2854-406D-B5BB-D4805AB46DED}"/>
              </a:ext>
            </a:extLst>
          </p:cNvPr>
          <p:cNvSpPr txBox="1">
            <a:spLocks/>
          </p:cNvSpPr>
          <p:nvPr/>
        </p:nvSpPr>
        <p:spPr>
          <a:xfrm>
            <a:off x="7613953" y="737902"/>
            <a:ext cx="3629236" cy="8909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="" xmlns:a16="http://schemas.microsoft.com/office/drawing/2014/main" id="{D39718FF-1D97-4AA3-9AC4-A9D118CD4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50" y="1747042"/>
            <a:ext cx="2851156" cy="298613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3" name="Freeform: Shape 112">
            <a:extLst>
              <a:ext uri="{FF2B5EF4-FFF2-40B4-BE49-F238E27FC236}">
                <a16:creationId xmlns="" xmlns:a16="http://schemas.microsoft.com/office/drawing/2014/main" id="{37E5B87B-9182-42DA-AAF0-E9D67B4AF2C7}"/>
              </a:ext>
            </a:extLst>
          </p:cNvPr>
          <p:cNvSpPr/>
          <p:nvPr/>
        </p:nvSpPr>
        <p:spPr>
          <a:xfrm rot="2519298">
            <a:off x="1315422" y="1662684"/>
            <a:ext cx="2840449" cy="3027795"/>
          </a:xfrm>
          <a:custGeom>
            <a:avLst/>
            <a:gdLst>
              <a:gd name="connsiteX0" fmla="*/ 2083270 w 2810532"/>
              <a:gd name="connsiteY0" fmla="*/ 2879987 h 2879987"/>
              <a:gd name="connsiteX1" fmla="*/ 2303982 w 2810532"/>
              <a:gd name="connsiteY1" fmla="*/ 2681339 h 2879987"/>
              <a:gd name="connsiteX2" fmla="*/ 2611884 w 2810532"/>
              <a:gd name="connsiteY2" fmla="*/ 2681339 h 2879987"/>
              <a:gd name="connsiteX3" fmla="*/ 2611884 w 2810532"/>
              <a:gd name="connsiteY3" fmla="*/ 2404217 h 2879987"/>
              <a:gd name="connsiteX4" fmla="*/ 2810532 w 2810532"/>
              <a:gd name="connsiteY4" fmla="*/ 2225426 h 2879987"/>
              <a:gd name="connsiteX5" fmla="*/ 2810532 w 2810532"/>
              <a:gd name="connsiteY5" fmla="*/ 2879987 h 2879987"/>
              <a:gd name="connsiteX6" fmla="*/ 0 w 2810532"/>
              <a:gd name="connsiteY6" fmla="*/ 1961315 h 2879987"/>
              <a:gd name="connsiteX7" fmla="*/ 198648 w 2810532"/>
              <a:gd name="connsiteY7" fmla="*/ 2182027 h 2879987"/>
              <a:gd name="connsiteX8" fmla="*/ 198648 w 2810532"/>
              <a:gd name="connsiteY8" fmla="*/ 2681338 h 2879987"/>
              <a:gd name="connsiteX9" fmla="*/ 648046 w 2810532"/>
              <a:gd name="connsiteY9" fmla="*/ 2681339 h 2879987"/>
              <a:gd name="connsiteX10" fmla="*/ 2303982 w 2810532"/>
              <a:gd name="connsiteY10" fmla="*/ 2681339 h 2879987"/>
              <a:gd name="connsiteX11" fmla="*/ 2083270 w 2810532"/>
              <a:gd name="connsiteY11" fmla="*/ 2879987 h 2879987"/>
              <a:gd name="connsiteX12" fmla="*/ 826836 w 2810532"/>
              <a:gd name="connsiteY12" fmla="*/ 2879987 h 2879987"/>
              <a:gd name="connsiteX13" fmla="*/ 1 w 2810532"/>
              <a:gd name="connsiteY13" fmla="*/ 2879987 h 2879987"/>
              <a:gd name="connsiteX14" fmla="*/ 807401 w 2810532"/>
              <a:gd name="connsiteY14" fmla="*/ 0 h 2879987"/>
              <a:gd name="connsiteX15" fmla="*/ 2065019 w 2810532"/>
              <a:gd name="connsiteY15" fmla="*/ 0 h 2879987"/>
              <a:gd name="connsiteX16" fmla="*/ 2065020 w 2810532"/>
              <a:gd name="connsiteY16" fmla="*/ 1 h 2879987"/>
              <a:gd name="connsiteX17" fmla="*/ 2810532 w 2810532"/>
              <a:gd name="connsiteY17" fmla="*/ 1 h 2879987"/>
              <a:gd name="connsiteX18" fmla="*/ 2810532 w 2810532"/>
              <a:gd name="connsiteY18" fmla="*/ 828319 h 2879987"/>
              <a:gd name="connsiteX19" fmla="*/ 2611885 w 2810532"/>
              <a:gd name="connsiteY19" fmla="*/ 607608 h 2879987"/>
              <a:gd name="connsiteX20" fmla="*/ 2611885 w 2810532"/>
              <a:gd name="connsiteY20" fmla="*/ 198649 h 2879987"/>
              <a:gd name="connsiteX21" fmla="*/ 2243807 w 2810532"/>
              <a:gd name="connsiteY21" fmla="*/ 198649 h 2879987"/>
              <a:gd name="connsiteX22" fmla="*/ 2243806 w 2810532"/>
              <a:gd name="connsiteY22" fmla="*/ 198648 h 2879987"/>
              <a:gd name="connsiteX23" fmla="*/ 586690 w 2810532"/>
              <a:gd name="connsiteY23" fmla="*/ 198648 h 2879987"/>
              <a:gd name="connsiteX24" fmla="*/ 0 w 2810532"/>
              <a:gd name="connsiteY24" fmla="*/ 0 h 2879987"/>
              <a:gd name="connsiteX25" fmla="*/ 807400 w 2810532"/>
              <a:gd name="connsiteY25" fmla="*/ 0 h 2879987"/>
              <a:gd name="connsiteX26" fmla="*/ 586690 w 2810532"/>
              <a:gd name="connsiteY26" fmla="*/ 198648 h 2879987"/>
              <a:gd name="connsiteX27" fmla="*/ 198647 w 2810532"/>
              <a:gd name="connsiteY27" fmla="*/ 198648 h 2879987"/>
              <a:gd name="connsiteX28" fmla="*/ 198647 w 2810532"/>
              <a:gd name="connsiteY28" fmla="*/ 547899 h 2879987"/>
              <a:gd name="connsiteX29" fmla="*/ 0 w 2810532"/>
              <a:gd name="connsiteY29" fmla="*/ 726689 h 28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10532" h="2879987">
                <a:moveTo>
                  <a:pt x="2083270" y="2879987"/>
                </a:moveTo>
                <a:lnTo>
                  <a:pt x="2303982" y="2681339"/>
                </a:lnTo>
                <a:lnTo>
                  <a:pt x="2611884" y="2681339"/>
                </a:lnTo>
                <a:lnTo>
                  <a:pt x="2611884" y="2404217"/>
                </a:lnTo>
                <a:lnTo>
                  <a:pt x="2810532" y="2225426"/>
                </a:lnTo>
                <a:lnTo>
                  <a:pt x="2810532" y="2879987"/>
                </a:lnTo>
                <a:close/>
                <a:moveTo>
                  <a:pt x="0" y="1961315"/>
                </a:moveTo>
                <a:lnTo>
                  <a:pt x="198648" y="2182027"/>
                </a:lnTo>
                <a:lnTo>
                  <a:pt x="198648" y="2681338"/>
                </a:lnTo>
                <a:lnTo>
                  <a:pt x="648046" y="2681339"/>
                </a:lnTo>
                <a:lnTo>
                  <a:pt x="2303982" y="2681339"/>
                </a:lnTo>
                <a:lnTo>
                  <a:pt x="2083270" y="2879987"/>
                </a:lnTo>
                <a:lnTo>
                  <a:pt x="826836" y="2879987"/>
                </a:lnTo>
                <a:lnTo>
                  <a:pt x="1" y="2879987"/>
                </a:lnTo>
                <a:close/>
                <a:moveTo>
                  <a:pt x="807401" y="0"/>
                </a:moveTo>
                <a:lnTo>
                  <a:pt x="2065019" y="0"/>
                </a:lnTo>
                <a:lnTo>
                  <a:pt x="2065020" y="1"/>
                </a:lnTo>
                <a:lnTo>
                  <a:pt x="2810532" y="1"/>
                </a:lnTo>
                <a:lnTo>
                  <a:pt x="2810532" y="828319"/>
                </a:lnTo>
                <a:lnTo>
                  <a:pt x="2611885" y="607608"/>
                </a:lnTo>
                <a:lnTo>
                  <a:pt x="2611885" y="198649"/>
                </a:lnTo>
                <a:lnTo>
                  <a:pt x="2243807" y="198649"/>
                </a:lnTo>
                <a:lnTo>
                  <a:pt x="2243806" y="198648"/>
                </a:lnTo>
                <a:lnTo>
                  <a:pt x="586690" y="198648"/>
                </a:lnTo>
                <a:close/>
                <a:moveTo>
                  <a:pt x="0" y="0"/>
                </a:moveTo>
                <a:lnTo>
                  <a:pt x="807400" y="0"/>
                </a:lnTo>
                <a:lnTo>
                  <a:pt x="586690" y="198648"/>
                </a:lnTo>
                <a:lnTo>
                  <a:pt x="198647" y="198648"/>
                </a:lnTo>
                <a:lnTo>
                  <a:pt x="198647" y="547899"/>
                </a:lnTo>
                <a:lnTo>
                  <a:pt x="0" y="72668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8987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661F12C-D6D3-4DB9-9378-0E08372212B1}"/>
              </a:ext>
            </a:extLst>
          </p:cNvPr>
          <p:cNvSpPr/>
          <p:nvPr/>
        </p:nvSpPr>
        <p:spPr>
          <a:xfrm>
            <a:off x="176359" y="212395"/>
            <a:ext cx="4273721" cy="908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9C62B220-3702-4510-9E6C-09407090ADAC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frame">
            <a:avLst/>
          </a:prstGeom>
          <a:solidFill>
            <a:srgbClr val="002060"/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Athlete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ight Arrow 21">
            <a:extLst>
              <a:ext uri="{FF2B5EF4-FFF2-40B4-BE49-F238E27FC236}">
                <a16:creationId xmlns="" xmlns:a16="http://schemas.microsoft.com/office/drawing/2014/main" id="{CF20881B-2AC6-4EFF-A7AF-A625838E349F}"/>
              </a:ext>
            </a:extLst>
          </p:cNvPr>
          <p:cNvSpPr/>
          <p:nvPr/>
        </p:nvSpPr>
        <p:spPr>
          <a:xfrm>
            <a:off x="7121988" y="2065681"/>
            <a:ext cx="897941" cy="707886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D2DEAC-2FC8-4A5D-9DAB-F0B40D1C53B1}"/>
              </a:ext>
            </a:extLst>
          </p:cNvPr>
          <p:cNvSpPr/>
          <p:nvPr/>
        </p:nvSpPr>
        <p:spPr>
          <a:xfrm>
            <a:off x="8168862" y="2129882"/>
            <a:ext cx="313921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ক্রীড়াবিদ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="" xmlns:a16="http://schemas.microsoft.com/office/drawing/2014/main" id="{5A3BEF11-41CB-439A-8020-E558D8BF1555}"/>
              </a:ext>
            </a:extLst>
          </p:cNvPr>
          <p:cNvSpPr/>
          <p:nvPr/>
        </p:nvSpPr>
        <p:spPr>
          <a:xfrm rot="5400000">
            <a:off x="4626574" y="3157419"/>
            <a:ext cx="606469" cy="612363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="" xmlns:a16="http://schemas.microsoft.com/office/drawing/2014/main" id="{3AFB35C5-39A2-44BF-B266-AA2402946966}"/>
              </a:ext>
            </a:extLst>
          </p:cNvPr>
          <p:cNvSpPr/>
          <p:nvPr/>
        </p:nvSpPr>
        <p:spPr>
          <a:xfrm>
            <a:off x="2737631" y="3871301"/>
            <a:ext cx="4384357" cy="952619"/>
          </a:xfrm>
          <a:prstGeom prst="downArrowCallout">
            <a:avLst>
              <a:gd name="adj1" fmla="val 46316"/>
              <a:gd name="adj2" fmla="val 42189"/>
              <a:gd name="adj3" fmla="val 25061"/>
              <a:gd name="adj4" fmla="val 6730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4D07D1E-2114-4A77-A771-D2CE182801B9}"/>
              </a:ext>
            </a:extLst>
          </p:cNvPr>
          <p:cNvSpPr/>
          <p:nvPr/>
        </p:nvSpPr>
        <p:spPr>
          <a:xfrm>
            <a:off x="1046496" y="5088909"/>
            <a:ext cx="79349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Bangladesh has many popular athlete 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04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4">
            <a:extLst>
              <a:ext uri="{FF2B5EF4-FFF2-40B4-BE49-F238E27FC236}">
                <a16:creationId xmlns="" xmlns:a16="http://schemas.microsoft.com/office/drawing/2014/main" id="{D2660AC8-0568-4780-9DEE-811B564CFF45}"/>
              </a:ext>
            </a:extLst>
          </p:cNvPr>
          <p:cNvSpPr/>
          <p:nvPr/>
        </p:nvSpPr>
        <p:spPr>
          <a:xfrm>
            <a:off x="350520" y="379664"/>
            <a:ext cx="4158418" cy="117872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CBBB33-618D-4D27-82E6-9662F9043E23}"/>
              </a:ext>
            </a:extLst>
          </p:cNvPr>
          <p:cNvSpPr/>
          <p:nvPr/>
        </p:nvSpPr>
        <p:spPr>
          <a:xfrm>
            <a:off x="421519" y="2552111"/>
            <a:ext cx="11597640" cy="1718472"/>
          </a:xfrm>
          <a:prstGeom prst="rect">
            <a:avLst/>
          </a:prstGeom>
          <a:noFill/>
          <a:ln w="28575" cmpd="thickThin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274320" bIns="9144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defRPr/>
            </a:pP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  <a:p>
            <a:pPr marL="114300"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        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Write some sentences  about </a:t>
            </a:r>
            <a:endParaRPr 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  <a:p>
            <a:pPr marL="114300">
              <a:defRPr/>
            </a:pP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                “Your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favourite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Game”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14300">
              <a:defRPr/>
            </a:pP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="" xmlns:a16="http://schemas.microsoft.com/office/drawing/2014/main" id="{D82E8BE9-0A53-4F40-B29F-96992F665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374" y="2838447"/>
            <a:ext cx="316291" cy="57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A998BE-D242-42F3-987E-58E1708AD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211" y="130620"/>
            <a:ext cx="2346960" cy="2346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34297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icket GIF - Find on GIF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831" y="348691"/>
            <a:ext cx="8445985" cy="609085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1DE815-ACB1-481D-A6BD-D78A4D91953B}"/>
              </a:ext>
            </a:extLst>
          </p:cNvPr>
          <p:cNvSpPr txBox="1"/>
          <p:nvPr/>
        </p:nvSpPr>
        <p:spPr>
          <a:xfrm>
            <a:off x="427237" y="1406988"/>
            <a:ext cx="4069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 Bye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AF33EF-4C64-4C91-A8D7-414896F7156E}"/>
              </a:ext>
            </a:extLst>
          </p:cNvPr>
          <p:cNvSpPr txBox="1"/>
          <p:nvPr/>
        </p:nvSpPr>
        <p:spPr>
          <a:xfrm>
            <a:off x="8471721" y="4162049"/>
            <a:ext cx="406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See you….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5742" y="371959"/>
            <a:ext cx="1720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8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A2F039-7D15-49C7-90EC-200EA86BA5B8}"/>
              </a:ext>
            </a:extLst>
          </p:cNvPr>
          <p:cNvSpPr/>
          <p:nvPr/>
        </p:nvSpPr>
        <p:spPr>
          <a:xfrm>
            <a:off x="6345946" y="646639"/>
            <a:ext cx="670560" cy="3352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A24CC28-52D1-4F88-BEB7-278A3E40FE5F}"/>
              </a:ext>
            </a:extLst>
          </p:cNvPr>
          <p:cNvSpPr/>
          <p:nvPr/>
        </p:nvSpPr>
        <p:spPr>
          <a:xfrm>
            <a:off x="518509" y="535950"/>
            <a:ext cx="4451676" cy="5632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E0DEE1-34A4-4F06-AEEA-B3E9F3866734}"/>
              </a:ext>
            </a:extLst>
          </p:cNvPr>
          <p:cNvSpPr/>
          <p:nvPr/>
        </p:nvSpPr>
        <p:spPr>
          <a:xfrm>
            <a:off x="238921" y="230051"/>
            <a:ext cx="5884813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7C8716-4B7C-4277-B7B0-D4A107DB4ED6}"/>
              </a:ext>
            </a:extLst>
          </p:cNvPr>
          <p:cNvSpPr/>
          <p:nvPr/>
        </p:nvSpPr>
        <p:spPr>
          <a:xfrm>
            <a:off x="6096000" y="230051"/>
            <a:ext cx="5857077" cy="6306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919F404-07D4-4C38-AB03-855BC7D41528}"/>
              </a:ext>
            </a:extLst>
          </p:cNvPr>
          <p:cNvGrpSpPr/>
          <p:nvPr/>
        </p:nvGrpSpPr>
        <p:grpSpPr>
          <a:xfrm>
            <a:off x="5109341" y="576882"/>
            <a:ext cx="1851100" cy="5519721"/>
            <a:chOff x="5109341" y="491976"/>
            <a:chExt cx="1851100" cy="5519721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E57A9C62-082A-4904-9413-D172EE981A98}"/>
                </a:ext>
              </a:extLst>
            </p:cNvPr>
            <p:cNvGrpSpPr/>
            <p:nvPr/>
          </p:nvGrpSpPr>
          <p:grpSpPr>
            <a:xfrm>
              <a:off x="5125535" y="491976"/>
              <a:ext cx="1834906" cy="335280"/>
              <a:chOff x="5181600" y="646639"/>
              <a:chExt cx="1834906" cy="33528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D0E5CE11-7E4D-4EC0-A301-624086D1E694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3F120CD0-FD0D-4394-9477-60C2707E95DE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="" xmlns:a16="http://schemas.microsoft.com/office/drawing/2014/main" id="{C4CCDA21-2E37-4812-8DFF-9C8802AB8FD8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71BCC5D-68E2-4BC9-BF66-3A8023467109}"/>
                </a:ext>
              </a:extLst>
            </p:cNvPr>
            <p:cNvGrpSpPr/>
            <p:nvPr/>
          </p:nvGrpSpPr>
          <p:grpSpPr>
            <a:xfrm>
              <a:off x="5125535" y="1096533"/>
              <a:ext cx="1834906" cy="335280"/>
              <a:chOff x="5181600" y="646639"/>
              <a:chExt cx="1834906" cy="33528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E78DF659-9323-421A-98BC-62A27C38B02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E173714A-F98D-4CA1-8471-2CB6A1BC0211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>
                <a:extLst>
                  <a:ext uri="{FF2B5EF4-FFF2-40B4-BE49-F238E27FC236}">
                    <a16:creationId xmlns="" xmlns:a16="http://schemas.microsoft.com/office/drawing/2014/main" id="{C0CDF2B3-C7DC-4A43-A011-6AE500E7E39F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36AD993-9A78-4F90-82F5-81117FACE36D}"/>
                </a:ext>
              </a:extLst>
            </p:cNvPr>
            <p:cNvGrpSpPr/>
            <p:nvPr/>
          </p:nvGrpSpPr>
          <p:grpSpPr>
            <a:xfrm>
              <a:off x="5125535" y="1773680"/>
              <a:ext cx="1834906" cy="335280"/>
              <a:chOff x="5181600" y="646639"/>
              <a:chExt cx="1834906" cy="33528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428C54F4-E80D-4296-A020-9F82C1E05DEB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FA404908-F910-47C7-98D0-5770F6EC406E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="" xmlns:a16="http://schemas.microsoft.com/office/drawing/2014/main" id="{4198C55F-C9E4-43D6-BF20-A7430BCD9457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12DDCF8-BD26-48CA-B28D-6ED8007CE74C}"/>
                </a:ext>
              </a:extLst>
            </p:cNvPr>
            <p:cNvGrpSpPr/>
            <p:nvPr/>
          </p:nvGrpSpPr>
          <p:grpSpPr>
            <a:xfrm>
              <a:off x="5125535" y="2343772"/>
              <a:ext cx="1834906" cy="335280"/>
              <a:chOff x="5181600" y="646639"/>
              <a:chExt cx="1834906" cy="33528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CC06F601-28A8-4C18-BE74-2A864138CA91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204998A2-2AD5-4598-A60C-AF5D02FF9FFC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="" xmlns:a16="http://schemas.microsoft.com/office/drawing/2014/main" id="{5AF4ED49-9FF5-4B8F-BAAF-5F66FA565275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38EF3385-A552-4649-AD35-DB743925B792}"/>
                </a:ext>
              </a:extLst>
            </p:cNvPr>
            <p:cNvGrpSpPr/>
            <p:nvPr/>
          </p:nvGrpSpPr>
          <p:grpSpPr>
            <a:xfrm>
              <a:off x="5125535" y="4927974"/>
              <a:ext cx="1834906" cy="335280"/>
              <a:chOff x="5181600" y="646639"/>
              <a:chExt cx="1834906" cy="33528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6AD28969-8C63-4379-BA4D-5FD9C22AC5B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3675B1A-939A-4516-8E1A-90EE18DC0B0B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="" xmlns:a16="http://schemas.microsoft.com/office/drawing/2014/main" id="{29797503-55D5-4636-A928-D7CAF9558636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76663144-8700-495F-A02E-44B1EED5D7BB}"/>
                </a:ext>
              </a:extLst>
            </p:cNvPr>
            <p:cNvGrpSpPr/>
            <p:nvPr/>
          </p:nvGrpSpPr>
          <p:grpSpPr>
            <a:xfrm>
              <a:off x="5114739" y="4225485"/>
              <a:ext cx="1834906" cy="335280"/>
              <a:chOff x="5181600" y="646639"/>
              <a:chExt cx="1834906" cy="33528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3654F4B4-4518-4E58-A386-43D2E9BFBB49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4B3D1A31-07E2-43C5-B657-827738DE2124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="" xmlns:a16="http://schemas.microsoft.com/office/drawing/2014/main" id="{77EF9C2B-48CB-43DD-8251-1621051DEEEE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F576B119-341B-4963-9D96-F32976F729BE}"/>
                </a:ext>
              </a:extLst>
            </p:cNvPr>
            <p:cNvGrpSpPr/>
            <p:nvPr/>
          </p:nvGrpSpPr>
          <p:grpSpPr>
            <a:xfrm>
              <a:off x="5109341" y="5676417"/>
              <a:ext cx="1834906" cy="335280"/>
              <a:chOff x="5181600" y="646639"/>
              <a:chExt cx="1834906" cy="33528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F8599B49-ACD1-4B75-B7F1-25C96CF65592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DC930EEE-2B08-4816-9A78-DD33A6897CF5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="" xmlns:a16="http://schemas.microsoft.com/office/drawing/2014/main" id="{39151160-735B-4FC3-813A-568B3C9C8E89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15792BA7-313B-41DD-BBBD-89985C95099B}"/>
                </a:ext>
              </a:extLst>
            </p:cNvPr>
            <p:cNvGrpSpPr/>
            <p:nvPr/>
          </p:nvGrpSpPr>
          <p:grpSpPr>
            <a:xfrm>
              <a:off x="5120137" y="3559892"/>
              <a:ext cx="1834906" cy="335280"/>
              <a:chOff x="5181600" y="646639"/>
              <a:chExt cx="1834906" cy="33528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319416A9-CDFF-4734-9564-48C97AA69E31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8A84B910-F472-4243-9E8F-5D85878E4039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="" xmlns:a16="http://schemas.microsoft.com/office/drawing/2014/main" id="{4E69297C-7B37-4762-B753-1CB51CD42B52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024171D-C508-4F8A-9E47-3E253AE9AD6E}"/>
                </a:ext>
              </a:extLst>
            </p:cNvPr>
            <p:cNvGrpSpPr/>
            <p:nvPr/>
          </p:nvGrpSpPr>
          <p:grpSpPr>
            <a:xfrm>
              <a:off x="5120137" y="2931885"/>
              <a:ext cx="1834906" cy="335280"/>
              <a:chOff x="5181600" y="646639"/>
              <a:chExt cx="1834906" cy="33528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05669BCB-F565-4A2F-98A5-87EF92C0FA0F}"/>
                  </a:ext>
                </a:extLst>
              </p:cNvPr>
              <p:cNvSpPr/>
              <p:nvPr/>
            </p:nvSpPr>
            <p:spPr>
              <a:xfrm>
                <a:off x="5181600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7258215F-43C3-48D4-9346-1768DAEBE877}"/>
                  </a:ext>
                </a:extLst>
              </p:cNvPr>
              <p:cNvSpPr/>
              <p:nvPr/>
            </p:nvSpPr>
            <p:spPr>
              <a:xfrm>
                <a:off x="6345946" y="646639"/>
                <a:ext cx="670560" cy="335280"/>
              </a:xfrm>
              <a:prstGeom prst="rect">
                <a:avLst/>
              </a:prstGeom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="" xmlns:a16="http://schemas.microsoft.com/office/drawing/2014/main" id="{28C4D307-4A6E-4C00-98ED-2E8B937C8E7F}"/>
                  </a:ext>
                </a:extLst>
              </p:cNvPr>
              <p:cNvSpPr/>
              <p:nvPr/>
            </p:nvSpPr>
            <p:spPr>
              <a:xfrm rot="16017426">
                <a:off x="5933287" y="507086"/>
                <a:ext cx="320737" cy="600546"/>
              </a:xfrm>
              <a:prstGeom prst="arc">
                <a:avLst>
                  <a:gd name="adj1" fmla="val 14857916"/>
                  <a:gd name="adj2" fmla="val 6536994"/>
                </a:avLst>
              </a:prstGeom>
              <a:noFill/>
              <a:ln w="762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EA8DBFA-8EC1-43FA-A464-DFD1E62A8CDC}"/>
              </a:ext>
            </a:extLst>
          </p:cNvPr>
          <p:cNvSpPr/>
          <p:nvPr/>
        </p:nvSpPr>
        <p:spPr>
          <a:xfrm>
            <a:off x="7240583" y="557694"/>
            <a:ext cx="4510165" cy="5632241"/>
          </a:xfrm>
          <a:prstGeom prst="rect">
            <a:avLst/>
          </a:prstGeom>
          <a:blipFill dpi="0" rotWithShape="1">
            <a:blip r:embed="rId4" cstate="print">
              <a:lum bright="3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9485AB-D2C0-42DA-A093-E735F42F61F8}"/>
              </a:ext>
            </a:extLst>
          </p:cNvPr>
          <p:cNvSpPr txBox="1"/>
          <p:nvPr/>
        </p:nvSpPr>
        <p:spPr>
          <a:xfrm>
            <a:off x="6461759" y="2582614"/>
            <a:ext cx="5491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Subject : English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Class: 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Five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Time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: 40 minutes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Date: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01-07-2022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E4703D1-9AAF-488A-B839-8A08C2C33A2A}"/>
              </a:ext>
            </a:extLst>
          </p:cNvPr>
          <p:cNvSpPr txBox="1">
            <a:spLocks/>
          </p:cNvSpPr>
          <p:nvPr/>
        </p:nvSpPr>
        <p:spPr>
          <a:xfrm>
            <a:off x="7659841" y="1242261"/>
            <a:ext cx="3615643" cy="7255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i="1" dirty="0">
                <a:latin typeface="+mn-lt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BD2F7F-3877-42CF-B402-6324FF8EE18E}"/>
              </a:ext>
            </a:extLst>
          </p:cNvPr>
          <p:cNvSpPr/>
          <p:nvPr/>
        </p:nvSpPr>
        <p:spPr>
          <a:xfrm>
            <a:off x="60960" y="56272"/>
            <a:ext cx="12070080" cy="67524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0A63581-9915-4CB3-A70E-90652392E752}"/>
              </a:ext>
            </a:extLst>
          </p:cNvPr>
          <p:cNvSpPr/>
          <p:nvPr/>
        </p:nvSpPr>
        <p:spPr>
          <a:xfrm>
            <a:off x="366109" y="535950"/>
            <a:ext cx="4416003" cy="5558002"/>
          </a:xfrm>
          <a:prstGeom prst="rect">
            <a:avLst/>
          </a:prstGeom>
          <a:blipFill dpi="0" rotWithShape="1">
            <a:blip r:embed="rId5" cstate="print">
              <a:lum brigh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D8CC38-DB6D-421E-B8F8-D97514BF9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37" y="1373968"/>
            <a:ext cx="3161010" cy="36479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89607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 descr="Dhoni Kabadi Kuzhu' movie review: An awful discredit to kabaddi- The New  Indian Exp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77" y="4195505"/>
            <a:ext cx="4357423" cy="2424447"/>
          </a:xfrm>
          <a:prstGeom prst="rect">
            <a:avLst/>
          </a:prstGeom>
          <a:noFill/>
        </p:spPr>
      </p:pic>
      <p:pic>
        <p:nvPicPr>
          <p:cNvPr id="22542" name="Picture 14" descr="Children Playing Badminton Park Cartoon Vector Stock Vector (Royalty Free)  387935977 | Shutterstock"/>
          <p:cNvPicPr>
            <a:picLocks noChangeAspect="1" noChangeArrowheads="1"/>
          </p:cNvPicPr>
          <p:nvPr/>
        </p:nvPicPr>
        <p:blipFill>
          <a:blip r:embed="rId4" cstate="print"/>
          <a:srcRect b="6372"/>
          <a:stretch>
            <a:fillRect/>
          </a:stretch>
        </p:blipFill>
        <p:spPr bwMode="auto">
          <a:xfrm>
            <a:off x="6476165" y="962525"/>
            <a:ext cx="4480144" cy="3096127"/>
          </a:xfrm>
          <a:prstGeom prst="rect">
            <a:avLst/>
          </a:prstGeom>
          <a:noFill/>
        </p:spPr>
      </p:pic>
      <p:pic>
        <p:nvPicPr>
          <p:cNvPr id="22532" name="Picture 4" descr="Football Legends Humiliated By Lionel Messi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2450" y="4004303"/>
            <a:ext cx="3951475" cy="2222705"/>
          </a:xfrm>
          <a:prstGeom prst="rect">
            <a:avLst/>
          </a:prstGeom>
          <a:noFill/>
        </p:spPr>
      </p:pic>
      <p:pic>
        <p:nvPicPr>
          <p:cNvPr id="22530" name="Picture 2" descr="BCCI reacts after Bangladesh cricketers go on strike ahead of India tour |  Cricket - Hindustan Tim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1453" y="1136274"/>
            <a:ext cx="4379617" cy="247483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706559" y="73267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,What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is your </a:t>
            </a:r>
            <a:r>
              <a:rPr lang="en-US" sz="32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favourite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game?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84DA86-016D-4EB3-A9A8-C2684250592B}"/>
              </a:ext>
            </a:extLst>
          </p:cNvPr>
          <p:cNvSpPr txBox="1"/>
          <p:nvPr/>
        </p:nvSpPr>
        <p:spPr>
          <a:xfrm>
            <a:off x="3813547" y="3012072"/>
            <a:ext cx="2253948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Cricket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F66818-A797-4883-B564-B33E0F006817}"/>
              </a:ext>
            </a:extLst>
          </p:cNvPr>
          <p:cNvSpPr txBox="1"/>
          <p:nvPr/>
        </p:nvSpPr>
        <p:spPr>
          <a:xfrm>
            <a:off x="9309184" y="3595319"/>
            <a:ext cx="2432267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Badminton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9A2E69-6B4F-449F-915D-33ACE368830F}"/>
              </a:ext>
            </a:extLst>
          </p:cNvPr>
          <p:cNvSpPr txBox="1"/>
          <p:nvPr/>
        </p:nvSpPr>
        <p:spPr>
          <a:xfrm>
            <a:off x="3529021" y="5925023"/>
            <a:ext cx="2432267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Football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DC7B9E4-B807-40D2-85FF-B0A7D07C7AA3}"/>
              </a:ext>
            </a:extLst>
          </p:cNvPr>
          <p:cNvSpPr txBox="1"/>
          <p:nvPr/>
        </p:nvSpPr>
        <p:spPr>
          <a:xfrm>
            <a:off x="9380979" y="5739043"/>
            <a:ext cx="2432267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cs typeface="Times New Roman" panose="02020603050405020304" pitchFamily="18" charset="0"/>
              </a:rPr>
              <a:t>Kabadi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2534" name="AutoShape 6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Playing badminton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6174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3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1 for 2021: the unmissable sporting events over the next 12 months | Sport  | The Guard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916" y="694383"/>
            <a:ext cx="8858250" cy="5314951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263471" y="88770"/>
            <a:ext cx="11928529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,What </a:t>
            </a:r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do you know about international sport competition?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278970" y="956671"/>
            <a:ext cx="11621293" cy="584775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Has any of  you watched international sport competition on TV?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A6DB73C-8CF1-4A45-97F2-E7526DAE0DF5}"/>
              </a:ext>
            </a:extLst>
          </p:cNvPr>
          <p:cNvSpPr/>
          <p:nvPr/>
        </p:nvSpPr>
        <p:spPr>
          <a:xfrm>
            <a:off x="185980" y="6055612"/>
            <a:ext cx="11621293" cy="707886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itchFamily="18" charset="0"/>
              </a:rPr>
              <a:t>OK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8" name="Picture 4" descr="Experience Your Favorite Sports Like Never Before | LG NEWS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9200" y="1919664"/>
            <a:ext cx="6028248" cy="3778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Get a Professional To Do Your TV Wall Mount? | Install My Antenna">
            <a:extLst>
              <a:ext uri="{FF2B5EF4-FFF2-40B4-BE49-F238E27FC236}">
                <a16:creationId xmlns="" xmlns:a16="http://schemas.microsoft.com/office/drawing/2014/main" id="{47677B13-ABC1-43FF-A515-74B3ADA8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38114"/>
            <a:ext cx="11917680" cy="6552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FA1425C-BF0C-4E70-8BB8-7EE588D9FAF0}"/>
              </a:ext>
            </a:extLst>
          </p:cNvPr>
          <p:cNvSpPr/>
          <p:nvPr/>
        </p:nvSpPr>
        <p:spPr>
          <a:xfrm>
            <a:off x="274320" y="321309"/>
            <a:ext cx="3535680" cy="806451"/>
          </a:xfrm>
          <a:prstGeom prst="roundRect">
            <a:avLst>
              <a:gd name="adj" fmla="val 12813"/>
            </a:avLst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Today lesson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DCBEE4-810B-40C3-BA29-406F13AC8359}"/>
              </a:ext>
            </a:extLst>
          </p:cNvPr>
          <p:cNvSpPr txBox="1"/>
          <p:nvPr/>
        </p:nvSpPr>
        <p:spPr>
          <a:xfrm>
            <a:off x="3672840" y="4848397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Unit: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17 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5A6240-FAF5-4DD9-B506-65974095A269}"/>
              </a:ext>
            </a:extLst>
          </p:cNvPr>
          <p:cNvSpPr txBox="1"/>
          <p:nvPr/>
        </p:nvSpPr>
        <p:spPr>
          <a:xfrm>
            <a:off x="4069080" y="1935711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Sports</a:t>
            </a:r>
            <a:endParaRPr lang="en-GB" sz="5400" b="1" u="sng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734316-8355-40B5-9A31-16275E326BED}"/>
              </a:ext>
            </a:extLst>
          </p:cNvPr>
          <p:cNvSpPr txBox="1"/>
          <p:nvPr/>
        </p:nvSpPr>
        <p:spPr>
          <a:xfrm>
            <a:off x="5196840" y="5190814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Page No.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68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40053D-B51D-4D5B-9021-87FC3B1DC438}"/>
              </a:ext>
            </a:extLst>
          </p:cNvPr>
          <p:cNvSpPr txBox="1"/>
          <p:nvPr/>
        </p:nvSpPr>
        <p:spPr>
          <a:xfrm>
            <a:off x="5196840" y="4656638"/>
            <a:ext cx="179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onotype Corsiva" panose="03010101010201010101" pitchFamily="66" charset="0"/>
                <a:cs typeface="Times New Roman" pitchFamily="18" charset="0"/>
              </a:rPr>
              <a:t>Lesson: 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itchFamily="18" charset="0"/>
              </a:rPr>
              <a:t>5-6</a:t>
            </a:r>
            <a:endParaRPr 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056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72A5C0-D7FF-4EC9-9B3A-E502A16D0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55" b="94118" l="7381" r="94167">
                        <a14:foregroundMark x1="47857" y1="91554" x2="40714" y2="91554"/>
                        <a14:foregroundMark x1="70238" y1="93213" x2="73452" y2="93213"/>
                        <a14:foregroundMark x1="41786" y1="93514" x2="44048" y2="94419"/>
                        <a14:foregroundMark x1="10714" y1="66214" x2="7381" y2="65913"/>
                        <a14:foregroundMark x1="89286" y1="28959" x2="94167" y2="2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82" y="2474881"/>
            <a:ext cx="2396818" cy="18917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A3D7504-1DFA-4A88-835D-16DD27ABE6EA}"/>
              </a:ext>
            </a:extLst>
          </p:cNvPr>
          <p:cNvSpPr/>
          <p:nvPr/>
        </p:nvSpPr>
        <p:spPr>
          <a:xfrm>
            <a:off x="495066" y="211582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79298D-A60F-42D9-894B-A83D26836251}"/>
              </a:ext>
            </a:extLst>
          </p:cNvPr>
          <p:cNvSpPr txBox="1"/>
          <p:nvPr/>
        </p:nvSpPr>
        <p:spPr>
          <a:xfrm>
            <a:off x="316653" y="1115039"/>
            <a:ext cx="24113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DF01F1-4CC6-47CC-B1DB-88DAA255EDAD}"/>
              </a:ext>
            </a:extLst>
          </p:cNvPr>
          <p:cNvSpPr txBox="1"/>
          <p:nvPr/>
        </p:nvSpPr>
        <p:spPr>
          <a:xfrm>
            <a:off x="316653" y="2717168"/>
            <a:ext cx="23926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Speaking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B9DFD1-A5A1-4ED5-9D6C-E7DE5D521539}"/>
              </a:ext>
            </a:extLst>
          </p:cNvPr>
          <p:cNvSpPr/>
          <p:nvPr/>
        </p:nvSpPr>
        <p:spPr>
          <a:xfrm>
            <a:off x="213125" y="4881262"/>
            <a:ext cx="10805160" cy="128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1.6.1- 	recognize and read statements, commands, greetings, questions and answers.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.5.1- 	read silently with understanding text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2545715" algn="ctr"/>
              </a:tabLs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2DF8ED-DC55-446E-96BE-70ED585B1C3F}"/>
              </a:ext>
            </a:extLst>
          </p:cNvPr>
          <p:cNvSpPr txBox="1"/>
          <p:nvPr/>
        </p:nvSpPr>
        <p:spPr>
          <a:xfrm>
            <a:off x="316654" y="4313737"/>
            <a:ext cx="2392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F5F11E-82EF-4473-A648-2CBB24EB6639}"/>
              </a:ext>
            </a:extLst>
          </p:cNvPr>
          <p:cNvSpPr txBox="1"/>
          <p:nvPr/>
        </p:nvSpPr>
        <p:spPr>
          <a:xfrm>
            <a:off x="5814906" y="437152"/>
            <a:ext cx="6060441" cy="6491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cs typeface="NikoshBAN" panose="02000000000000000000" pitchFamily="2" charset="0"/>
              </a:rPr>
              <a:t>By end of the  lesson student will be able 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E32B51-65D9-41A0-9422-921109A871E5}"/>
              </a:ext>
            </a:extLst>
          </p:cNvPr>
          <p:cNvSpPr txBox="1"/>
          <p:nvPr/>
        </p:nvSpPr>
        <p:spPr>
          <a:xfrm>
            <a:off x="335281" y="1607212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1.3.1- recognize which words in a sentence are stressed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3.4.1- 	understand statements made by the teacher and student.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A098FE-2208-476A-B238-8F5CCA946B14}"/>
              </a:ext>
            </a:extLst>
          </p:cNvPr>
          <p:cNvSpPr txBox="1"/>
          <p:nvPr/>
        </p:nvSpPr>
        <p:spPr>
          <a:xfrm>
            <a:off x="302872" y="3124643"/>
            <a:ext cx="10625667" cy="85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1.1.1: Say words, phrases and sentences with proper sound   and stress.</a:t>
            </a:r>
          </a:p>
          <a:p>
            <a:pPr>
              <a:lnSpc>
                <a:spcPct val="107000"/>
              </a:lnSpc>
              <a:spcAft>
                <a:spcPts val="95"/>
              </a:spcAft>
              <a:tabLst>
                <a:tab pos="1289685" algn="ctr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3.2.1- 	understand questions about family and friends of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94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0" grpId="0"/>
      <p:bldP spid="12" grpId="0"/>
      <p:bldP spid="13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266807" y="373362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557939" y="1908505"/>
            <a:ext cx="5657574" cy="1355265"/>
          </a:xfrm>
          <a:prstGeom prst="roundRect">
            <a:avLst>
              <a:gd name="adj" fmla="val 4983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a person who entertains other people as guests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065251" y="4032478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আয়োজক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559549" y="4997403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335496" y="3263739"/>
            <a:ext cx="50714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319764" y="1168536"/>
            <a:ext cx="52157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Dhaka will be the host city for Cricket World cup.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মেহমান এলে যেমন ব্যবহার করতেন প্রিয় নবী (সা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881" y="2061276"/>
            <a:ext cx="4763366" cy="2679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D7AAD7-491B-4C60-BED8-10DF98FF6238}"/>
              </a:ext>
            </a:extLst>
          </p:cNvPr>
          <p:cNvSpPr txBox="1"/>
          <p:nvPr/>
        </p:nvSpPr>
        <p:spPr>
          <a:xfrm>
            <a:off x="1457983" y="404358"/>
            <a:ext cx="2489532" cy="9088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436A78-18BE-4304-80E3-4912AA9EDFE5}"/>
              </a:ext>
            </a:extLst>
          </p:cNvPr>
          <p:cNvSpPr txBox="1"/>
          <p:nvPr/>
        </p:nvSpPr>
        <p:spPr>
          <a:xfrm>
            <a:off x="337553" y="1935425"/>
            <a:ext cx="4730393" cy="1511903"/>
          </a:xfrm>
          <a:prstGeom prst="roundRect">
            <a:avLst>
              <a:gd name="adj" fmla="val 182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</a:rPr>
              <a:t>recent times as opposed to the remote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74795A-62B1-47DD-909A-2D66FA6C7C4F}"/>
              </a:ext>
            </a:extLst>
          </p:cNvPr>
          <p:cNvSpPr txBox="1"/>
          <p:nvPr/>
        </p:nvSpPr>
        <p:spPr>
          <a:xfrm>
            <a:off x="1163437" y="4202959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="" xmlns:a16="http://schemas.microsoft.com/office/drawing/2014/main" id="{3E790FBC-88BB-45F2-B906-3F546A9565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2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="" xmlns:a16="http://schemas.microsoft.com/office/drawing/2014/main" id="{7993E754-E0A6-46A5-893F-031DC2DED6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86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="" xmlns:a16="http://schemas.microsoft.com/office/drawing/2014/main" id="{8686716F-A524-4903-8F69-AD020D8D93DD}"/>
              </a:ext>
            </a:extLst>
          </p:cNvPr>
          <p:cNvSpPr/>
          <p:nvPr/>
        </p:nvSpPr>
        <p:spPr>
          <a:xfrm>
            <a:off x="5935853" y="216973"/>
            <a:ext cx="5656879" cy="6181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B91426A3-7190-4B97-889E-1534C16A39E2}"/>
              </a:ext>
            </a:extLst>
          </p:cNvPr>
          <p:cNvSpPr/>
          <p:nvPr/>
        </p:nvSpPr>
        <p:spPr>
          <a:xfrm rot="5400000">
            <a:off x="2425261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C422901-8207-4852-8F25-5761DAC3EEAF}"/>
              </a:ext>
            </a:extLst>
          </p:cNvPr>
          <p:cNvSpPr/>
          <p:nvPr/>
        </p:nvSpPr>
        <p:spPr>
          <a:xfrm rot="16200000" flipH="1">
            <a:off x="2379435" y="3441965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66ACC51-941A-4BB9-9D52-131899E1DA7B}"/>
              </a:ext>
            </a:extLst>
          </p:cNvPr>
          <p:cNvSpPr/>
          <p:nvPr/>
        </p:nvSpPr>
        <p:spPr>
          <a:xfrm rot="5191745">
            <a:off x="2466575" y="1236959"/>
            <a:ext cx="47234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5106B7-320B-4486-905E-900B622ED588}"/>
              </a:ext>
            </a:extLst>
          </p:cNvPr>
          <p:cNvSpPr/>
          <p:nvPr/>
        </p:nvSpPr>
        <p:spPr>
          <a:xfrm>
            <a:off x="437268" y="5684251"/>
            <a:ext cx="100376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a Modern car 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Old modern ground transportation set Royalty Free Vector"/>
          <p:cNvPicPr>
            <a:picLocks noChangeAspect="1" noChangeArrowheads="1"/>
          </p:cNvPicPr>
          <p:nvPr/>
        </p:nvPicPr>
        <p:blipFill>
          <a:blip r:embed="rId2"/>
          <a:srcRect b="21931"/>
          <a:stretch>
            <a:fillRect/>
          </a:stretch>
        </p:blipFill>
        <p:spPr bwMode="auto">
          <a:xfrm>
            <a:off x="5318323" y="1657405"/>
            <a:ext cx="6160755" cy="37515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2855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571</Words>
  <Application>Microsoft Office PowerPoint</Application>
  <PresentationFormat>Custom</PresentationFormat>
  <Paragraphs>146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Windows User</cp:lastModifiedBy>
  <cp:revision>206</cp:revision>
  <dcterms:created xsi:type="dcterms:W3CDTF">2022-04-11T04:51:21Z</dcterms:created>
  <dcterms:modified xsi:type="dcterms:W3CDTF">2022-07-02T05:56:29Z</dcterms:modified>
</cp:coreProperties>
</file>