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79" r:id="rId5"/>
    <p:sldId id="275" r:id="rId6"/>
    <p:sldId id="278" r:id="rId7"/>
    <p:sldId id="276" r:id="rId8"/>
    <p:sldId id="277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7FEF8-CEB7-4DA8-BECA-6935AE0F8454}" type="doc">
      <dgm:prSet loTypeId="urn:microsoft.com/office/officeart/2005/8/layout/cycle6" loCatId="cycle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611870F-08C5-4658-87ED-392155A66439}">
      <dgm:prSet phldrT="[Text]" custT="1"/>
      <dgm:spPr/>
      <dgm:t>
        <a:bodyPr/>
        <a:lstStyle/>
        <a:p>
          <a:r>
            <a:rPr lang="bn-BD" sz="4000" dirty="0">
              <a:latin typeface="NikoshBAN" pitchFamily="2" charset="0"/>
              <a:cs typeface="NikoshBAN" pitchFamily="2" charset="0"/>
            </a:rPr>
            <a:t>বিশেষ্য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63CE641-5A19-4426-963C-E9173A2CD071}" type="parTrans" cxnId="{2551D642-8291-4599-AFB2-E6ADFD60560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00234003-CB00-4489-BFDC-806E94431CB4}" type="sibTrans" cxnId="{2551D642-8291-4599-AFB2-E6ADFD60560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DBAB546-8FB2-43C4-8857-304F6C9FCB50}">
      <dgm:prSet phldrT="[Text]" custT="1"/>
      <dgm:spPr/>
      <dgm:t>
        <a:bodyPr/>
        <a:lstStyle/>
        <a:p>
          <a:r>
            <a:rPr lang="bn-BD" sz="4000" dirty="0">
              <a:latin typeface="NikoshBAN" pitchFamily="2" charset="0"/>
              <a:cs typeface="NikoshBAN" pitchFamily="2" charset="0"/>
            </a:rPr>
            <a:t>বিশেষণ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DE55011-546C-4B05-9FE6-AD29459D2923}" type="parTrans" cxnId="{6EFAB5C7-43F9-4AB1-B5F5-934A606771B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3EC3793-0507-4153-A24D-616C0E026A2F}" type="sibTrans" cxnId="{6EFAB5C7-43F9-4AB1-B5F5-934A606771B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13FBE8B-0544-40F8-AFFE-D5B5C2CDAEBF}">
      <dgm:prSet phldrT="[Text]" custT="1"/>
      <dgm:spPr/>
      <dgm:t>
        <a:bodyPr/>
        <a:lstStyle/>
        <a:p>
          <a:r>
            <a:rPr lang="bn-BD" sz="4000" dirty="0">
              <a:latin typeface="NikoshBAN" pitchFamily="2" charset="0"/>
              <a:cs typeface="NikoshBAN" pitchFamily="2" charset="0"/>
            </a:rPr>
            <a:t>সর্বনাম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C82F6AF-9C82-40DE-A1DC-46D1FD000B71}" type="parTrans" cxnId="{B3F7BECD-C5C1-476D-8507-D1E3E6FD8AA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9E823AF-C124-468C-9CB0-942DA580F155}" type="sibTrans" cxnId="{B3F7BECD-C5C1-476D-8507-D1E3E6FD8AA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7FD3CCF3-4E91-46BD-858F-C0A8547B3F4E}">
      <dgm:prSet phldrT="[Text]" custT="1"/>
      <dgm:spPr/>
      <dgm:t>
        <a:bodyPr/>
        <a:lstStyle/>
        <a:p>
          <a:r>
            <a:rPr lang="bn-BD" sz="4000" dirty="0">
              <a:latin typeface="NikoshBAN" pitchFamily="2" charset="0"/>
              <a:cs typeface="NikoshBAN" pitchFamily="2" charset="0"/>
            </a:rPr>
            <a:t>ক্রিয়া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05D4CDD-EE61-4BE6-88B5-371FB38E5178}" type="parTrans" cxnId="{66802FA1-80B0-4EBD-B436-37236B5BD51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2F51EA4-A513-4221-A393-B0B8824DA630}" type="sibTrans" cxnId="{66802FA1-80B0-4EBD-B436-37236B5BD51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C083BB7-F56E-4886-B4CA-78AD6AB06FB9}">
      <dgm:prSet phldrT="[Text]" custT="1"/>
      <dgm:spPr/>
      <dgm:t>
        <a:bodyPr/>
        <a:lstStyle/>
        <a:p>
          <a:r>
            <a:rPr lang="bn-BD" sz="4000" dirty="0">
              <a:latin typeface="NikoshBAN" pitchFamily="2" charset="0"/>
              <a:cs typeface="NikoshBAN" pitchFamily="2" charset="0"/>
            </a:rPr>
            <a:t>অব্যয়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39CCAC4-0F5B-4058-A571-777909614CC0}" type="parTrans" cxnId="{DABF82F1-72F1-42DB-8B28-FB3C52D7064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D97F491-742E-43B0-8DAA-9E51C9B61971}" type="sibTrans" cxnId="{DABF82F1-72F1-42DB-8B28-FB3C52D7064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374EB76-54E4-4939-9A19-BB13966C468C}" type="pres">
      <dgm:prSet presAssocID="{4A37FEF8-CEB7-4DA8-BECA-6935AE0F8454}" presName="cycle" presStyleCnt="0">
        <dgm:presLayoutVars>
          <dgm:dir/>
          <dgm:resizeHandles val="exact"/>
        </dgm:presLayoutVars>
      </dgm:prSet>
      <dgm:spPr/>
    </dgm:pt>
    <dgm:pt modelId="{4CA71048-06EF-4AAB-B747-476BD7A2EF2D}" type="pres">
      <dgm:prSet presAssocID="{D611870F-08C5-4658-87ED-392155A66439}" presName="node" presStyleLbl="node1" presStyleIdx="0" presStyleCnt="5">
        <dgm:presLayoutVars>
          <dgm:bulletEnabled val="1"/>
        </dgm:presLayoutVars>
      </dgm:prSet>
      <dgm:spPr/>
    </dgm:pt>
    <dgm:pt modelId="{E3FB91A2-2723-4571-8379-1CEAFE0C42F1}" type="pres">
      <dgm:prSet presAssocID="{D611870F-08C5-4658-87ED-392155A66439}" presName="spNode" presStyleCnt="0"/>
      <dgm:spPr/>
    </dgm:pt>
    <dgm:pt modelId="{74E9250D-98A9-4C2A-AB0B-85206580C590}" type="pres">
      <dgm:prSet presAssocID="{00234003-CB00-4489-BFDC-806E94431CB4}" presName="sibTrans" presStyleLbl="sibTrans1D1" presStyleIdx="0" presStyleCnt="5"/>
      <dgm:spPr/>
    </dgm:pt>
    <dgm:pt modelId="{39DCB0EC-C30F-44E6-8455-3EB785EE8EB8}" type="pres">
      <dgm:prSet presAssocID="{CDBAB546-8FB2-43C4-8857-304F6C9FCB50}" presName="node" presStyleLbl="node1" presStyleIdx="1" presStyleCnt="5" custScaleX="128565">
        <dgm:presLayoutVars>
          <dgm:bulletEnabled val="1"/>
        </dgm:presLayoutVars>
      </dgm:prSet>
      <dgm:spPr/>
    </dgm:pt>
    <dgm:pt modelId="{EC7111A1-8CEE-405C-A87B-DC874A90DF51}" type="pres">
      <dgm:prSet presAssocID="{CDBAB546-8FB2-43C4-8857-304F6C9FCB50}" presName="spNode" presStyleCnt="0"/>
      <dgm:spPr/>
    </dgm:pt>
    <dgm:pt modelId="{0B2CE169-6008-44AE-8C0F-CDF740C14186}" type="pres">
      <dgm:prSet presAssocID="{B3EC3793-0507-4153-A24D-616C0E026A2F}" presName="sibTrans" presStyleLbl="sibTrans1D1" presStyleIdx="1" presStyleCnt="5"/>
      <dgm:spPr/>
    </dgm:pt>
    <dgm:pt modelId="{7D651B7B-C3C4-44CB-BEE0-4C74F3B9E588}" type="pres">
      <dgm:prSet presAssocID="{413FBE8B-0544-40F8-AFFE-D5B5C2CDAEBF}" presName="node" presStyleLbl="node1" presStyleIdx="2" presStyleCnt="5">
        <dgm:presLayoutVars>
          <dgm:bulletEnabled val="1"/>
        </dgm:presLayoutVars>
      </dgm:prSet>
      <dgm:spPr/>
    </dgm:pt>
    <dgm:pt modelId="{49CB3BDE-6974-4166-AD07-79312213C276}" type="pres">
      <dgm:prSet presAssocID="{413FBE8B-0544-40F8-AFFE-D5B5C2CDAEBF}" presName="spNode" presStyleCnt="0"/>
      <dgm:spPr/>
    </dgm:pt>
    <dgm:pt modelId="{AB091ACD-1EFB-4DD8-8B04-B2BCB41B4404}" type="pres">
      <dgm:prSet presAssocID="{29E823AF-C124-468C-9CB0-942DA580F155}" presName="sibTrans" presStyleLbl="sibTrans1D1" presStyleIdx="2" presStyleCnt="5"/>
      <dgm:spPr/>
    </dgm:pt>
    <dgm:pt modelId="{CF2EEB63-E242-431C-B963-3AD70019625C}" type="pres">
      <dgm:prSet presAssocID="{7FD3CCF3-4E91-46BD-858F-C0A8547B3F4E}" presName="node" presStyleLbl="node1" presStyleIdx="3" presStyleCnt="5">
        <dgm:presLayoutVars>
          <dgm:bulletEnabled val="1"/>
        </dgm:presLayoutVars>
      </dgm:prSet>
      <dgm:spPr/>
    </dgm:pt>
    <dgm:pt modelId="{90C638D9-1166-49B9-A751-C8DF02B5A483}" type="pres">
      <dgm:prSet presAssocID="{7FD3CCF3-4E91-46BD-858F-C0A8547B3F4E}" presName="spNode" presStyleCnt="0"/>
      <dgm:spPr/>
    </dgm:pt>
    <dgm:pt modelId="{C8172B11-6A79-4C3C-86F0-E1DDD6C32324}" type="pres">
      <dgm:prSet presAssocID="{C2F51EA4-A513-4221-A393-B0B8824DA630}" presName="sibTrans" presStyleLbl="sibTrans1D1" presStyleIdx="3" presStyleCnt="5"/>
      <dgm:spPr/>
    </dgm:pt>
    <dgm:pt modelId="{8C4D10C3-91CE-45BB-89F1-30D6E55516EA}" type="pres">
      <dgm:prSet presAssocID="{6C083BB7-F56E-4886-B4CA-78AD6AB06FB9}" presName="node" presStyleLbl="node1" presStyleIdx="4" presStyleCnt="5">
        <dgm:presLayoutVars>
          <dgm:bulletEnabled val="1"/>
        </dgm:presLayoutVars>
      </dgm:prSet>
      <dgm:spPr/>
    </dgm:pt>
    <dgm:pt modelId="{5E1E3661-7103-42D6-9446-9B2F7985A5C9}" type="pres">
      <dgm:prSet presAssocID="{6C083BB7-F56E-4886-B4CA-78AD6AB06FB9}" presName="spNode" presStyleCnt="0"/>
      <dgm:spPr/>
    </dgm:pt>
    <dgm:pt modelId="{81B46AAA-E332-4FBF-BACE-F249A9DAC627}" type="pres">
      <dgm:prSet presAssocID="{8D97F491-742E-43B0-8DAA-9E51C9B61971}" presName="sibTrans" presStyleLbl="sibTrans1D1" presStyleIdx="4" presStyleCnt="5"/>
      <dgm:spPr/>
    </dgm:pt>
  </dgm:ptLst>
  <dgm:cxnLst>
    <dgm:cxn modelId="{2551D642-8291-4599-AFB2-E6ADFD605601}" srcId="{4A37FEF8-CEB7-4DA8-BECA-6935AE0F8454}" destId="{D611870F-08C5-4658-87ED-392155A66439}" srcOrd="0" destOrd="0" parTransId="{863CE641-5A19-4426-963C-E9173A2CD071}" sibTransId="{00234003-CB00-4489-BFDC-806E94431CB4}"/>
    <dgm:cxn modelId="{7620D951-34F9-4B2A-94DB-EB6DD2B826E7}" type="presOf" srcId="{B3EC3793-0507-4153-A24D-616C0E026A2F}" destId="{0B2CE169-6008-44AE-8C0F-CDF740C14186}" srcOrd="0" destOrd="0" presId="urn:microsoft.com/office/officeart/2005/8/layout/cycle6"/>
    <dgm:cxn modelId="{3EB06F55-373C-45B1-BFD0-D3243A025846}" type="presOf" srcId="{D611870F-08C5-4658-87ED-392155A66439}" destId="{4CA71048-06EF-4AAB-B747-476BD7A2EF2D}" srcOrd="0" destOrd="0" presId="urn:microsoft.com/office/officeart/2005/8/layout/cycle6"/>
    <dgm:cxn modelId="{84678782-6A83-49E9-ABA1-B3B401FFA48D}" type="presOf" srcId="{6C083BB7-F56E-4886-B4CA-78AD6AB06FB9}" destId="{8C4D10C3-91CE-45BB-89F1-30D6E55516EA}" srcOrd="0" destOrd="0" presId="urn:microsoft.com/office/officeart/2005/8/layout/cycle6"/>
    <dgm:cxn modelId="{389CA989-C9B6-426B-ABE9-BC23BCE1C48D}" type="presOf" srcId="{00234003-CB00-4489-BFDC-806E94431CB4}" destId="{74E9250D-98A9-4C2A-AB0B-85206580C590}" srcOrd="0" destOrd="0" presId="urn:microsoft.com/office/officeart/2005/8/layout/cycle6"/>
    <dgm:cxn modelId="{66802FA1-80B0-4EBD-B436-37236B5BD51C}" srcId="{4A37FEF8-CEB7-4DA8-BECA-6935AE0F8454}" destId="{7FD3CCF3-4E91-46BD-858F-C0A8547B3F4E}" srcOrd="3" destOrd="0" parTransId="{005D4CDD-EE61-4BE6-88B5-371FB38E5178}" sibTransId="{C2F51EA4-A513-4221-A393-B0B8824DA630}"/>
    <dgm:cxn modelId="{105EC7BD-3FB6-4786-916E-190EC0251AEC}" type="presOf" srcId="{29E823AF-C124-468C-9CB0-942DA580F155}" destId="{AB091ACD-1EFB-4DD8-8B04-B2BCB41B4404}" srcOrd="0" destOrd="0" presId="urn:microsoft.com/office/officeart/2005/8/layout/cycle6"/>
    <dgm:cxn modelId="{4B824EC3-820A-4FEC-AE6D-D1B17CBD3164}" type="presOf" srcId="{413FBE8B-0544-40F8-AFFE-D5B5C2CDAEBF}" destId="{7D651B7B-C3C4-44CB-BEE0-4C74F3B9E588}" srcOrd="0" destOrd="0" presId="urn:microsoft.com/office/officeart/2005/8/layout/cycle6"/>
    <dgm:cxn modelId="{6EFAB5C7-43F9-4AB1-B5F5-934A606771BB}" srcId="{4A37FEF8-CEB7-4DA8-BECA-6935AE0F8454}" destId="{CDBAB546-8FB2-43C4-8857-304F6C9FCB50}" srcOrd="1" destOrd="0" parTransId="{1DE55011-546C-4B05-9FE6-AD29459D2923}" sibTransId="{B3EC3793-0507-4153-A24D-616C0E026A2F}"/>
    <dgm:cxn modelId="{B3F7BECD-C5C1-476D-8507-D1E3E6FD8AA6}" srcId="{4A37FEF8-CEB7-4DA8-BECA-6935AE0F8454}" destId="{413FBE8B-0544-40F8-AFFE-D5B5C2CDAEBF}" srcOrd="2" destOrd="0" parTransId="{CC82F6AF-9C82-40DE-A1DC-46D1FD000B71}" sibTransId="{29E823AF-C124-468C-9CB0-942DA580F155}"/>
    <dgm:cxn modelId="{43CF96D2-F23B-4D23-8373-7EAD29B17135}" type="presOf" srcId="{CDBAB546-8FB2-43C4-8857-304F6C9FCB50}" destId="{39DCB0EC-C30F-44E6-8455-3EB785EE8EB8}" srcOrd="0" destOrd="0" presId="urn:microsoft.com/office/officeart/2005/8/layout/cycle6"/>
    <dgm:cxn modelId="{C00D47E4-3566-40F1-ABE3-FBEFE03A6BA9}" type="presOf" srcId="{7FD3CCF3-4E91-46BD-858F-C0A8547B3F4E}" destId="{CF2EEB63-E242-431C-B963-3AD70019625C}" srcOrd="0" destOrd="0" presId="urn:microsoft.com/office/officeart/2005/8/layout/cycle6"/>
    <dgm:cxn modelId="{55A80CEA-ED12-440B-A34A-7D58546F7605}" type="presOf" srcId="{8D97F491-742E-43B0-8DAA-9E51C9B61971}" destId="{81B46AAA-E332-4FBF-BACE-F249A9DAC627}" srcOrd="0" destOrd="0" presId="urn:microsoft.com/office/officeart/2005/8/layout/cycle6"/>
    <dgm:cxn modelId="{6F10EFEB-0F0A-4701-8A99-AEF81200C83B}" type="presOf" srcId="{C2F51EA4-A513-4221-A393-B0B8824DA630}" destId="{C8172B11-6A79-4C3C-86F0-E1DDD6C32324}" srcOrd="0" destOrd="0" presId="urn:microsoft.com/office/officeart/2005/8/layout/cycle6"/>
    <dgm:cxn modelId="{DABF82F1-72F1-42DB-8B28-FB3C52D70649}" srcId="{4A37FEF8-CEB7-4DA8-BECA-6935AE0F8454}" destId="{6C083BB7-F56E-4886-B4CA-78AD6AB06FB9}" srcOrd="4" destOrd="0" parTransId="{039CCAC4-0F5B-4058-A571-777909614CC0}" sibTransId="{8D97F491-742E-43B0-8DAA-9E51C9B61971}"/>
    <dgm:cxn modelId="{16D1F8F9-C7BB-454D-B765-D7053C8A36CC}" type="presOf" srcId="{4A37FEF8-CEB7-4DA8-BECA-6935AE0F8454}" destId="{2374EB76-54E4-4939-9A19-BB13966C468C}" srcOrd="0" destOrd="0" presId="urn:microsoft.com/office/officeart/2005/8/layout/cycle6"/>
    <dgm:cxn modelId="{5CB316B4-8061-46E4-8904-013424E28C42}" type="presParOf" srcId="{2374EB76-54E4-4939-9A19-BB13966C468C}" destId="{4CA71048-06EF-4AAB-B747-476BD7A2EF2D}" srcOrd="0" destOrd="0" presId="urn:microsoft.com/office/officeart/2005/8/layout/cycle6"/>
    <dgm:cxn modelId="{669317F4-B55E-4A65-BDD6-3838FDE3FC82}" type="presParOf" srcId="{2374EB76-54E4-4939-9A19-BB13966C468C}" destId="{E3FB91A2-2723-4571-8379-1CEAFE0C42F1}" srcOrd="1" destOrd="0" presId="urn:microsoft.com/office/officeart/2005/8/layout/cycle6"/>
    <dgm:cxn modelId="{0F99BB86-EF2D-4F4A-8502-372C27DA3D17}" type="presParOf" srcId="{2374EB76-54E4-4939-9A19-BB13966C468C}" destId="{74E9250D-98A9-4C2A-AB0B-85206580C590}" srcOrd="2" destOrd="0" presId="urn:microsoft.com/office/officeart/2005/8/layout/cycle6"/>
    <dgm:cxn modelId="{0A57DFC2-C05D-4AEB-AF50-B9A2263C7032}" type="presParOf" srcId="{2374EB76-54E4-4939-9A19-BB13966C468C}" destId="{39DCB0EC-C30F-44E6-8455-3EB785EE8EB8}" srcOrd="3" destOrd="0" presId="urn:microsoft.com/office/officeart/2005/8/layout/cycle6"/>
    <dgm:cxn modelId="{9A0C30D6-8920-4234-A5AC-C4186E41E757}" type="presParOf" srcId="{2374EB76-54E4-4939-9A19-BB13966C468C}" destId="{EC7111A1-8CEE-405C-A87B-DC874A90DF51}" srcOrd="4" destOrd="0" presId="urn:microsoft.com/office/officeart/2005/8/layout/cycle6"/>
    <dgm:cxn modelId="{27257D35-4EE1-4BD9-86A8-10E9ADAEDD30}" type="presParOf" srcId="{2374EB76-54E4-4939-9A19-BB13966C468C}" destId="{0B2CE169-6008-44AE-8C0F-CDF740C14186}" srcOrd="5" destOrd="0" presId="urn:microsoft.com/office/officeart/2005/8/layout/cycle6"/>
    <dgm:cxn modelId="{C0121A90-7B98-4BF6-BE05-0DF337D28B1D}" type="presParOf" srcId="{2374EB76-54E4-4939-9A19-BB13966C468C}" destId="{7D651B7B-C3C4-44CB-BEE0-4C74F3B9E588}" srcOrd="6" destOrd="0" presId="urn:microsoft.com/office/officeart/2005/8/layout/cycle6"/>
    <dgm:cxn modelId="{1C10F9B4-60E3-4195-9D22-9660A01A0947}" type="presParOf" srcId="{2374EB76-54E4-4939-9A19-BB13966C468C}" destId="{49CB3BDE-6974-4166-AD07-79312213C276}" srcOrd="7" destOrd="0" presId="urn:microsoft.com/office/officeart/2005/8/layout/cycle6"/>
    <dgm:cxn modelId="{1E21CE2D-0CEC-483C-A46B-3559B5642626}" type="presParOf" srcId="{2374EB76-54E4-4939-9A19-BB13966C468C}" destId="{AB091ACD-1EFB-4DD8-8B04-B2BCB41B4404}" srcOrd="8" destOrd="0" presId="urn:microsoft.com/office/officeart/2005/8/layout/cycle6"/>
    <dgm:cxn modelId="{E00CEEB4-2E10-47DF-9F15-DAC803A20860}" type="presParOf" srcId="{2374EB76-54E4-4939-9A19-BB13966C468C}" destId="{CF2EEB63-E242-431C-B963-3AD70019625C}" srcOrd="9" destOrd="0" presId="urn:microsoft.com/office/officeart/2005/8/layout/cycle6"/>
    <dgm:cxn modelId="{B598CFDC-BC83-44E1-84C4-0171C5BA6C78}" type="presParOf" srcId="{2374EB76-54E4-4939-9A19-BB13966C468C}" destId="{90C638D9-1166-49B9-A751-C8DF02B5A483}" srcOrd="10" destOrd="0" presId="urn:microsoft.com/office/officeart/2005/8/layout/cycle6"/>
    <dgm:cxn modelId="{EE33F193-D85E-43EC-8F54-1ADD30B2A952}" type="presParOf" srcId="{2374EB76-54E4-4939-9A19-BB13966C468C}" destId="{C8172B11-6A79-4C3C-86F0-E1DDD6C32324}" srcOrd="11" destOrd="0" presId="urn:microsoft.com/office/officeart/2005/8/layout/cycle6"/>
    <dgm:cxn modelId="{A992CDED-81A0-4815-830A-B9DD7567E285}" type="presParOf" srcId="{2374EB76-54E4-4939-9A19-BB13966C468C}" destId="{8C4D10C3-91CE-45BB-89F1-30D6E55516EA}" srcOrd="12" destOrd="0" presId="urn:microsoft.com/office/officeart/2005/8/layout/cycle6"/>
    <dgm:cxn modelId="{736EF2DF-B3B1-4E72-8570-5AA04F7D76AA}" type="presParOf" srcId="{2374EB76-54E4-4939-9A19-BB13966C468C}" destId="{5E1E3661-7103-42D6-9446-9B2F7985A5C9}" srcOrd="13" destOrd="0" presId="urn:microsoft.com/office/officeart/2005/8/layout/cycle6"/>
    <dgm:cxn modelId="{ADBFB6EC-6501-4BB3-A5EE-5EAE0EDCAC68}" type="presParOf" srcId="{2374EB76-54E4-4939-9A19-BB13966C468C}" destId="{81B46AAA-E332-4FBF-BACE-F249A9DAC6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E8172-8E1A-4B35-8949-244B2BC76102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F678DCE-6E54-4E85-B28D-0B53090E0278}">
      <dgm:prSet phldrT="[Text]" custT="1"/>
      <dgm:spPr/>
      <dgm:t>
        <a:bodyPr/>
        <a:lstStyle/>
        <a:p>
          <a:r>
            <a:rPr lang="bn-BD" sz="4400" b="1" dirty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dirty="0"/>
        </a:p>
      </dgm:t>
    </dgm:pt>
    <dgm:pt modelId="{4FFEAA8D-2598-4808-BB2F-C15190DB751B}" type="parTrans" cxnId="{E4B5E03E-66E6-496D-803A-1F11CC1802E2}">
      <dgm:prSet/>
      <dgm:spPr/>
      <dgm:t>
        <a:bodyPr/>
        <a:lstStyle/>
        <a:p>
          <a:endParaRPr lang="en-US" sz="2000"/>
        </a:p>
      </dgm:t>
    </dgm:pt>
    <dgm:pt modelId="{BB81B293-E02D-4DD9-8B55-B5844BC51DDD}" type="sibTrans" cxnId="{E4B5E03E-66E6-496D-803A-1F11CC1802E2}">
      <dgm:prSet/>
      <dgm:spPr/>
      <dgm:t>
        <a:bodyPr/>
        <a:lstStyle/>
        <a:p>
          <a:endParaRPr lang="en-US" sz="2000"/>
        </a:p>
      </dgm:t>
    </dgm:pt>
    <dgm:pt modelId="{1C4D5085-8BC8-4AC8-9FE7-60B908435E4D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dirty="0"/>
        </a:p>
      </dgm:t>
    </dgm:pt>
    <dgm:pt modelId="{E963080C-2DDB-4AC7-A7AF-7EFA2AEC4DA3}" type="parTrans" cxnId="{FDCAA6ED-CE8D-48DE-AF98-D82B4A7CC3BF}">
      <dgm:prSet custT="1"/>
      <dgm:spPr/>
      <dgm:t>
        <a:bodyPr/>
        <a:lstStyle/>
        <a:p>
          <a:endParaRPr lang="en-US" sz="1800"/>
        </a:p>
      </dgm:t>
    </dgm:pt>
    <dgm:pt modelId="{EB777F0A-986C-4B75-A489-54277F3F0750}" type="sibTrans" cxnId="{FDCAA6ED-CE8D-48DE-AF98-D82B4A7CC3BF}">
      <dgm:prSet/>
      <dgm:spPr/>
      <dgm:t>
        <a:bodyPr/>
        <a:lstStyle/>
        <a:p>
          <a:endParaRPr lang="en-US" sz="2000"/>
        </a:p>
      </dgm:t>
    </dgm:pt>
    <dgm:pt modelId="{A761ACCA-4C77-48CA-910E-373FAD94C0D0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dirty="0"/>
        </a:p>
      </dgm:t>
    </dgm:pt>
    <dgm:pt modelId="{31D91D19-C130-4660-86D3-E9B0F4F7E349}" type="parTrans" cxnId="{E28EA80D-FF42-4375-8FDD-AB0AD4597DC7}">
      <dgm:prSet custT="1"/>
      <dgm:spPr/>
      <dgm:t>
        <a:bodyPr/>
        <a:lstStyle/>
        <a:p>
          <a:endParaRPr lang="en-US" sz="1800"/>
        </a:p>
      </dgm:t>
    </dgm:pt>
    <dgm:pt modelId="{DA9ACC59-6E84-4C79-AD0B-36C6043AE9BF}" type="sibTrans" cxnId="{E28EA80D-FF42-4375-8FDD-AB0AD4597DC7}">
      <dgm:prSet/>
      <dgm:spPr/>
      <dgm:t>
        <a:bodyPr/>
        <a:lstStyle/>
        <a:p>
          <a:endParaRPr lang="en-US" sz="2000"/>
        </a:p>
      </dgm:t>
    </dgm:pt>
    <dgm:pt modelId="{D7B694EB-BF1F-4F3D-BD99-7CA2F9A094FF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dirty="0"/>
        </a:p>
      </dgm:t>
    </dgm:pt>
    <dgm:pt modelId="{69AD386D-2758-444D-8429-1D59991CB881}" type="parTrans" cxnId="{F9ECC8B8-1DD3-4188-B461-0808C502F559}">
      <dgm:prSet custT="1"/>
      <dgm:spPr/>
      <dgm:t>
        <a:bodyPr/>
        <a:lstStyle/>
        <a:p>
          <a:endParaRPr lang="en-US" sz="1800"/>
        </a:p>
      </dgm:t>
    </dgm:pt>
    <dgm:pt modelId="{0DE20F5E-921F-41C0-B227-B0A077AE9C24}" type="sibTrans" cxnId="{F9ECC8B8-1DD3-4188-B461-0808C502F559}">
      <dgm:prSet/>
      <dgm:spPr/>
      <dgm:t>
        <a:bodyPr/>
        <a:lstStyle/>
        <a:p>
          <a:endParaRPr lang="en-US" sz="2000"/>
        </a:p>
      </dgm:t>
    </dgm:pt>
    <dgm:pt modelId="{FC03DDA4-0C02-4AD8-B526-96B3CF37AA26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03D9EC1-3A4C-4941-AC95-FCBDB73D4CD4}" type="parTrans" cxnId="{75BB709B-807D-4767-811B-84715F2609AB}">
      <dgm:prSet custT="1"/>
      <dgm:spPr/>
      <dgm:t>
        <a:bodyPr/>
        <a:lstStyle/>
        <a:p>
          <a:endParaRPr lang="en-US" sz="1800"/>
        </a:p>
      </dgm:t>
    </dgm:pt>
    <dgm:pt modelId="{D26B0781-2DCC-4AEF-A7C9-BB26B3E5183C}" type="sibTrans" cxnId="{75BB709B-807D-4767-811B-84715F2609AB}">
      <dgm:prSet/>
      <dgm:spPr/>
      <dgm:t>
        <a:bodyPr/>
        <a:lstStyle/>
        <a:p>
          <a:endParaRPr lang="en-US" sz="2000"/>
        </a:p>
      </dgm:t>
    </dgm:pt>
    <dgm:pt modelId="{861F8B41-C978-4A2E-BE5A-4CDDCF2CABFD}">
      <dgm:prSet phldrT="[Text]" custT="1"/>
      <dgm:spPr/>
      <dgm:t>
        <a:bodyPr/>
        <a:lstStyle/>
        <a:p>
          <a:endParaRPr lang="en-US" sz="2800" dirty="0"/>
        </a:p>
      </dgm:t>
    </dgm:pt>
    <dgm:pt modelId="{70AC1D91-7A69-4CF1-B57F-EC9A111EFB98}" type="parTrans" cxnId="{8F723415-7267-4DAF-985B-8F77B2D96CDB}">
      <dgm:prSet custT="1"/>
      <dgm:spPr/>
      <dgm:t>
        <a:bodyPr/>
        <a:lstStyle/>
        <a:p>
          <a:endParaRPr lang="en-US" sz="1800"/>
        </a:p>
      </dgm:t>
    </dgm:pt>
    <dgm:pt modelId="{E7621E58-4D0C-436F-AF3A-A77BB8F47AB4}" type="sibTrans" cxnId="{8F723415-7267-4DAF-985B-8F77B2D96CDB}">
      <dgm:prSet/>
      <dgm:spPr/>
      <dgm:t>
        <a:bodyPr/>
        <a:lstStyle/>
        <a:p>
          <a:endParaRPr lang="en-US" sz="2000"/>
        </a:p>
      </dgm:t>
    </dgm:pt>
    <dgm:pt modelId="{A6C1F5CD-6CFA-496D-99C7-CCE1F6A96D1B}">
      <dgm:prSet phldrT="[Text]" custT="1"/>
      <dgm:spPr/>
      <dgm:t>
        <a:bodyPr/>
        <a:lstStyle/>
        <a:p>
          <a:endParaRPr lang="en-US" sz="2800" dirty="0"/>
        </a:p>
      </dgm:t>
    </dgm:pt>
    <dgm:pt modelId="{1EC6D4EF-CE41-483F-A487-E9AE103DEE1A}" type="parTrans" cxnId="{ADD03EB4-BEA0-4866-934A-4F51ADC1283C}">
      <dgm:prSet custT="1"/>
      <dgm:spPr/>
      <dgm:t>
        <a:bodyPr/>
        <a:lstStyle/>
        <a:p>
          <a:endParaRPr lang="en-US" sz="1800"/>
        </a:p>
      </dgm:t>
    </dgm:pt>
    <dgm:pt modelId="{D1C1D38D-49C2-48F8-87C0-E3BD74F79231}" type="sibTrans" cxnId="{ADD03EB4-BEA0-4866-934A-4F51ADC1283C}">
      <dgm:prSet/>
      <dgm:spPr/>
      <dgm:t>
        <a:bodyPr/>
        <a:lstStyle/>
        <a:p>
          <a:endParaRPr lang="en-US" sz="2000"/>
        </a:p>
      </dgm:t>
    </dgm:pt>
    <dgm:pt modelId="{9C58151B-4A8D-46DD-AB6E-1AA6C923E1C5}">
      <dgm:prSet phldrT="[Text]" custT="1"/>
      <dgm:spPr/>
      <dgm:t>
        <a:bodyPr/>
        <a:lstStyle/>
        <a:p>
          <a:endParaRPr lang="en-US" sz="2800" dirty="0"/>
        </a:p>
      </dgm:t>
    </dgm:pt>
    <dgm:pt modelId="{DF341815-D581-4382-A594-1FDD123DB5A6}" type="parTrans" cxnId="{7622116F-6E43-4CB8-A38D-584E8FFC2FC0}">
      <dgm:prSet custT="1"/>
      <dgm:spPr/>
      <dgm:t>
        <a:bodyPr/>
        <a:lstStyle/>
        <a:p>
          <a:endParaRPr lang="en-US" sz="1800"/>
        </a:p>
      </dgm:t>
    </dgm:pt>
    <dgm:pt modelId="{F61E3A74-C976-4DC1-8423-7DE3AE5F4A5E}" type="sibTrans" cxnId="{7622116F-6E43-4CB8-A38D-584E8FFC2FC0}">
      <dgm:prSet/>
      <dgm:spPr/>
      <dgm:t>
        <a:bodyPr/>
        <a:lstStyle/>
        <a:p>
          <a:endParaRPr lang="en-US" sz="2000"/>
        </a:p>
      </dgm:t>
    </dgm:pt>
    <dgm:pt modelId="{1E92A72B-868D-4104-B89E-92890C03B731}" type="pres">
      <dgm:prSet presAssocID="{B13E8172-8E1A-4B35-8949-244B2BC7610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C39E6E-68A8-4F45-BFA1-D24FB1CB725D}" type="pres">
      <dgm:prSet presAssocID="{8F678DCE-6E54-4E85-B28D-0B53090E0278}" presName="centerShape" presStyleLbl="node0" presStyleIdx="0" presStyleCnt="1" custScaleX="132413" custScaleY="96227"/>
      <dgm:spPr/>
    </dgm:pt>
    <dgm:pt modelId="{B8A034D2-2C75-48F8-BB81-30987CE83A34}" type="pres">
      <dgm:prSet presAssocID="{E963080C-2DDB-4AC7-A7AF-7EFA2AEC4DA3}" presName="parTrans" presStyleLbl="sibTrans2D1" presStyleIdx="0" presStyleCnt="7"/>
      <dgm:spPr/>
    </dgm:pt>
    <dgm:pt modelId="{9C956A84-2514-4D19-9C00-FC5958019825}" type="pres">
      <dgm:prSet presAssocID="{E963080C-2DDB-4AC7-A7AF-7EFA2AEC4DA3}" presName="connectorText" presStyleLbl="sibTrans2D1" presStyleIdx="0" presStyleCnt="7"/>
      <dgm:spPr/>
    </dgm:pt>
    <dgm:pt modelId="{E822667C-7B0B-4A1F-9B1F-C308E6A09F01}" type="pres">
      <dgm:prSet presAssocID="{1C4D5085-8BC8-4AC8-9FE7-60B908435E4D}" presName="node" presStyleLbl="node1" presStyleIdx="0" presStyleCnt="7">
        <dgm:presLayoutVars>
          <dgm:bulletEnabled val="1"/>
        </dgm:presLayoutVars>
      </dgm:prSet>
      <dgm:spPr/>
    </dgm:pt>
    <dgm:pt modelId="{579952E2-75B6-48CB-A884-1AF4A5FA7B8D}" type="pres">
      <dgm:prSet presAssocID="{31D91D19-C130-4660-86D3-E9B0F4F7E349}" presName="parTrans" presStyleLbl="sibTrans2D1" presStyleIdx="1" presStyleCnt="7"/>
      <dgm:spPr/>
    </dgm:pt>
    <dgm:pt modelId="{69D01A47-5B0F-4194-922D-56AFDB740475}" type="pres">
      <dgm:prSet presAssocID="{31D91D19-C130-4660-86D3-E9B0F4F7E349}" presName="connectorText" presStyleLbl="sibTrans2D1" presStyleIdx="1" presStyleCnt="7"/>
      <dgm:spPr/>
    </dgm:pt>
    <dgm:pt modelId="{32833A31-7CB2-4A01-BE0B-15F8639CF8BC}" type="pres">
      <dgm:prSet presAssocID="{A761ACCA-4C77-48CA-910E-373FAD94C0D0}" presName="node" presStyleLbl="node1" presStyleIdx="1" presStyleCnt="7">
        <dgm:presLayoutVars>
          <dgm:bulletEnabled val="1"/>
        </dgm:presLayoutVars>
      </dgm:prSet>
      <dgm:spPr/>
    </dgm:pt>
    <dgm:pt modelId="{E85DD93B-B840-4034-B163-2E4D0E13030D}" type="pres">
      <dgm:prSet presAssocID="{69AD386D-2758-444D-8429-1D59991CB881}" presName="parTrans" presStyleLbl="sibTrans2D1" presStyleIdx="2" presStyleCnt="7"/>
      <dgm:spPr/>
    </dgm:pt>
    <dgm:pt modelId="{ABD95AF8-9DC5-463B-96D7-753C40AB33E4}" type="pres">
      <dgm:prSet presAssocID="{69AD386D-2758-444D-8429-1D59991CB881}" presName="connectorText" presStyleLbl="sibTrans2D1" presStyleIdx="2" presStyleCnt="7"/>
      <dgm:spPr/>
    </dgm:pt>
    <dgm:pt modelId="{B2F7A13F-1C25-4E25-AF8A-C4355CCFCF12}" type="pres">
      <dgm:prSet presAssocID="{D7B694EB-BF1F-4F3D-BD99-7CA2F9A094FF}" presName="node" presStyleLbl="node1" presStyleIdx="2" presStyleCnt="7">
        <dgm:presLayoutVars>
          <dgm:bulletEnabled val="1"/>
        </dgm:presLayoutVars>
      </dgm:prSet>
      <dgm:spPr/>
    </dgm:pt>
    <dgm:pt modelId="{EC3C3966-C90E-411F-9F3C-66FFECAB30D4}" type="pres">
      <dgm:prSet presAssocID="{503D9EC1-3A4C-4941-AC95-FCBDB73D4CD4}" presName="parTrans" presStyleLbl="sibTrans2D1" presStyleIdx="3" presStyleCnt="7"/>
      <dgm:spPr/>
    </dgm:pt>
    <dgm:pt modelId="{989E0BF5-9A86-45B2-AECB-13099CB43EFE}" type="pres">
      <dgm:prSet presAssocID="{503D9EC1-3A4C-4941-AC95-FCBDB73D4CD4}" presName="connectorText" presStyleLbl="sibTrans2D1" presStyleIdx="3" presStyleCnt="7"/>
      <dgm:spPr/>
    </dgm:pt>
    <dgm:pt modelId="{197B76D6-7E79-4D24-9EA2-C71BF353E82F}" type="pres">
      <dgm:prSet presAssocID="{FC03DDA4-0C02-4AD8-B526-96B3CF37AA26}" presName="node" presStyleLbl="node1" presStyleIdx="3" presStyleCnt="7">
        <dgm:presLayoutVars>
          <dgm:bulletEnabled val="1"/>
        </dgm:presLayoutVars>
      </dgm:prSet>
      <dgm:spPr/>
    </dgm:pt>
    <dgm:pt modelId="{DD53F1FB-124B-4012-A0E9-3A44565D926A}" type="pres">
      <dgm:prSet presAssocID="{1EC6D4EF-CE41-483F-A487-E9AE103DEE1A}" presName="parTrans" presStyleLbl="sibTrans2D1" presStyleIdx="4" presStyleCnt="7"/>
      <dgm:spPr/>
    </dgm:pt>
    <dgm:pt modelId="{D28089D3-34C6-4BA3-ABDB-BBCAFEFB531D}" type="pres">
      <dgm:prSet presAssocID="{1EC6D4EF-CE41-483F-A487-E9AE103DEE1A}" presName="connectorText" presStyleLbl="sibTrans2D1" presStyleIdx="4" presStyleCnt="7"/>
      <dgm:spPr/>
    </dgm:pt>
    <dgm:pt modelId="{E1BC112B-9334-49F8-A632-2954D897ED5D}" type="pres">
      <dgm:prSet presAssocID="{A6C1F5CD-6CFA-496D-99C7-CCE1F6A96D1B}" presName="node" presStyleLbl="node1" presStyleIdx="4" presStyleCnt="7">
        <dgm:presLayoutVars>
          <dgm:bulletEnabled val="1"/>
        </dgm:presLayoutVars>
      </dgm:prSet>
      <dgm:spPr/>
    </dgm:pt>
    <dgm:pt modelId="{775E0134-812A-4B48-9E6D-73168AA4FC10}" type="pres">
      <dgm:prSet presAssocID="{DF341815-D581-4382-A594-1FDD123DB5A6}" presName="parTrans" presStyleLbl="sibTrans2D1" presStyleIdx="5" presStyleCnt="7"/>
      <dgm:spPr/>
    </dgm:pt>
    <dgm:pt modelId="{86BAD544-E09A-4AEE-8CEA-E0358B7AF5C9}" type="pres">
      <dgm:prSet presAssocID="{DF341815-D581-4382-A594-1FDD123DB5A6}" presName="connectorText" presStyleLbl="sibTrans2D1" presStyleIdx="5" presStyleCnt="7"/>
      <dgm:spPr/>
    </dgm:pt>
    <dgm:pt modelId="{E8BA6D24-6C5B-4AF8-983E-035880D96573}" type="pres">
      <dgm:prSet presAssocID="{9C58151B-4A8D-46DD-AB6E-1AA6C923E1C5}" presName="node" presStyleLbl="node1" presStyleIdx="5" presStyleCnt="7">
        <dgm:presLayoutVars>
          <dgm:bulletEnabled val="1"/>
        </dgm:presLayoutVars>
      </dgm:prSet>
      <dgm:spPr/>
    </dgm:pt>
    <dgm:pt modelId="{F358536D-E451-4B56-A82D-A3335414B49C}" type="pres">
      <dgm:prSet presAssocID="{70AC1D91-7A69-4CF1-B57F-EC9A111EFB98}" presName="parTrans" presStyleLbl="sibTrans2D1" presStyleIdx="6" presStyleCnt="7"/>
      <dgm:spPr/>
    </dgm:pt>
    <dgm:pt modelId="{02918A4F-AD3B-4641-9CAA-B83DA4A2991B}" type="pres">
      <dgm:prSet presAssocID="{70AC1D91-7A69-4CF1-B57F-EC9A111EFB98}" presName="connectorText" presStyleLbl="sibTrans2D1" presStyleIdx="6" presStyleCnt="7"/>
      <dgm:spPr/>
    </dgm:pt>
    <dgm:pt modelId="{F6A884F1-770F-4442-AE8C-6CB47303FFFA}" type="pres">
      <dgm:prSet presAssocID="{861F8B41-C978-4A2E-BE5A-4CDDCF2CABFD}" presName="node" presStyleLbl="node1" presStyleIdx="6" presStyleCnt="7">
        <dgm:presLayoutVars>
          <dgm:bulletEnabled val="1"/>
        </dgm:presLayoutVars>
      </dgm:prSet>
      <dgm:spPr/>
    </dgm:pt>
  </dgm:ptLst>
  <dgm:cxnLst>
    <dgm:cxn modelId="{E28EA80D-FF42-4375-8FDD-AB0AD4597DC7}" srcId="{8F678DCE-6E54-4E85-B28D-0B53090E0278}" destId="{A761ACCA-4C77-48CA-910E-373FAD94C0D0}" srcOrd="1" destOrd="0" parTransId="{31D91D19-C130-4660-86D3-E9B0F4F7E349}" sibTransId="{DA9ACC59-6E84-4C79-AD0B-36C6043AE9BF}"/>
    <dgm:cxn modelId="{8F723415-7267-4DAF-985B-8F77B2D96CDB}" srcId="{8F678DCE-6E54-4E85-B28D-0B53090E0278}" destId="{861F8B41-C978-4A2E-BE5A-4CDDCF2CABFD}" srcOrd="6" destOrd="0" parTransId="{70AC1D91-7A69-4CF1-B57F-EC9A111EFB98}" sibTransId="{E7621E58-4D0C-436F-AF3A-A77BB8F47AB4}"/>
    <dgm:cxn modelId="{71F2741A-D6AC-4D7B-B2E4-7A1A66A6C61C}" type="presOf" srcId="{1EC6D4EF-CE41-483F-A487-E9AE103DEE1A}" destId="{D28089D3-34C6-4BA3-ABDB-BBCAFEFB531D}" srcOrd="1" destOrd="0" presId="urn:microsoft.com/office/officeart/2005/8/layout/radial5"/>
    <dgm:cxn modelId="{F944DB26-CFB6-4727-965F-1215C8474DF2}" type="presOf" srcId="{9C58151B-4A8D-46DD-AB6E-1AA6C923E1C5}" destId="{E8BA6D24-6C5B-4AF8-983E-035880D96573}" srcOrd="0" destOrd="0" presId="urn:microsoft.com/office/officeart/2005/8/layout/radial5"/>
    <dgm:cxn modelId="{00DCC839-6626-4E1C-A025-B8861601BDD7}" type="presOf" srcId="{69AD386D-2758-444D-8429-1D59991CB881}" destId="{ABD95AF8-9DC5-463B-96D7-753C40AB33E4}" srcOrd="1" destOrd="0" presId="urn:microsoft.com/office/officeart/2005/8/layout/radial5"/>
    <dgm:cxn modelId="{E4B5E03E-66E6-496D-803A-1F11CC1802E2}" srcId="{B13E8172-8E1A-4B35-8949-244B2BC76102}" destId="{8F678DCE-6E54-4E85-B28D-0B53090E0278}" srcOrd="0" destOrd="0" parTransId="{4FFEAA8D-2598-4808-BB2F-C15190DB751B}" sibTransId="{BB81B293-E02D-4DD9-8B55-B5844BC51DDD}"/>
    <dgm:cxn modelId="{BFF81365-F858-4DD6-A112-4801DF5BB4E5}" type="presOf" srcId="{70AC1D91-7A69-4CF1-B57F-EC9A111EFB98}" destId="{02918A4F-AD3B-4641-9CAA-B83DA4A2991B}" srcOrd="1" destOrd="0" presId="urn:microsoft.com/office/officeart/2005/8/layout/radial5"/>
    <dgm:cxn modelId="{20E68246-2ADA-4A78-9675-8FE2CEF6025D}" type="presOf" srcId="{69AD386D-2758-444D-8429-1D59991CB881}" destId="{E85DD93B-B840-4034-B163-2E4D0E13030D}" srcOrd="0" destOrd="0" presId="urn:microsoft.com/office/officeart/2005/8/layout/radial5"/>
    <dgm:cxn modelId="{8F039048-1CA2-403B-B7D5-134104A7CDE3}" type="presOf" srcId="{DF341815-D581-4382-A594-1FDD123DB5A6}" destId="{775E0134-812A-4B48-9E6D-73168AA4FC10}" srcOrd="0" destOrd="0" presId="urn:microsoft.com/office/officeart/2005/8/layout/radial5"/>
    <dgm:cxn modelId="{9A5ACF4B-F6F9-41F3-ADA5-58AFDCCD230D}" type="presOf" srcId="{31D91D19-C130-4660-86D3-E9B0F4F7E349}" destId="{579952E2-75B6-48CB-A884-1AF4A5FA7B8D}" srcOrd="0" destOrd="0" presId="urn:microsoft.com/office/officeart/2005/8/layout/radial5"/>
    <dgm:cxn modelId="{7622116F-6E43-4CB8-A38D-584E8FFC2FC0}" srcId="{8F678DCE-6E54-4E85-B28D-0B53090E0278}" destId="{9C58151B-4A8D-46DD-AB6E-1AA6C923E1C5}" srcOrd="5" destOrd="0" parTransId="{DF341815-D581-4382-A594-1FDD123DB5A6}" sibTransId="{F61E3A74-C976-4DC1-8423-7DE3AE5F4A5E}"/>
    <dgm:cxn modelId="{B132CF79-971C-4A28-A6A1-B2F24C29A6B3}" type="presOf" srcId="{503D9EC1-3A4C-4941-AC95-FCBDB73D4CD4}" destId="{EC3C3966-C90E-411F-9F3C-66FFECAB30D4}" srcOrd="0" destOrd="0" presId="urn:microsoft.com/office/officeart/2005/8/layout/radial5"/>
    <dgm:cxn modelId="{6A09E292-EB65-4CC4-B51D-D6E082FF2E41}" type="presOf" srcId="{D7B694EB-BF1F-4F3D-BD99-7CA2F9A094FF}" destId="{B2F7A13F-1C25-4E25-AF8A-C4355CCFCF12}" srcOrd="0" destOrd="0" presId="urn:microsoft.com/office/officeart/2005/8/layout/radial5"/>
    <dgm:cxn modelId="{75BB709B-807D-4767-811B-84715F2609AB}" srcId="{8F678DCE-6E54-4E85-B28D-0B53090E0278}" destId="{FC03DDA4-0C02-4AD8-B526-96B3CF37AA26}" srcOrd="3" destOrd="0" parTransId="{503D9EC1-3A4C-4941-AC95-FCBDB73D4CD4}" sibTransId="{D26B0781-2DCC-4AEF-A7C9-BB26B3E5183C}"/>
    <dgm:cxn modelId="{464702AB-BD43-41E8-9EEC-09FC3C2AAB55}" type="presOf" srcId="{DF341815-D581-4382-A594-1FDD123DB5A6}" destId="{86BAD544-E09A-4AEE-8CEA-E0358B7AF5C9}" srcOrd="1" destOrd="0" presId="urn:microsoft.com/office/officeart/2005/8/layout/radial5"/>
    <dgm:cxn modelId="{ADD03EB4-BEA0-4866-934A-4F51ADC1283C}" srcId="{8F678DCE-6E54-4E85-B28D-0B53090E0278}" destId="{A6C1F5CD-6CFA-496D-99C7-CCE1F6A96D1B}" srcOrd="4" destOrd="0" parTransId="{1EC6D4EF-CE41-483F-A487-E9AE103DEE1A}" sibTransId="{D1C1D38D-49C2-48F8-87C0-E3BD74F79231}"/>
    <dgm:cxn modelId="{5CE626B5-A4B7-4CB6-BA76-01134F636507}" type="presOf" srcId="{8F678DCE-6E54-4E85-B28D-0B53090E0278}" destId="{64C39E6E-68A8-4F45-BFA1-D24FB1CB725D}" srcOrd="0" destOrd="0" presId="urn:microsoft.com/office/officeart/2005/8/layout/radial5"/>
    <dgm:cxn modelId="{F9ECC8B8-1DD3-4188-B461-0808C502F559}" srcId="{8F678DCE-6E54-4E85-B28D-0B53090E0278}" destId="{D7B694EB-BF1F-4F3D-BD99-7CA2F9A094FF}" srcOrd="2" destOrd="0" parTransId="{69AD386D-2758-444D-8429-1D59991CB881}" sibTransId="{0DE20F5E-921F-41C0-B227-B0A077AE9C24}"/>
    <dgm:cxn modelId="{42ABA2C1-9FE9-4AD3-B4ED-3CE452FC8A6D}" type="presOf" srcId="{1EC6D4EF-CE41-483F-A487-E9AE103DEE1A}" destId="{DD53F1FB-124B-4012-A0E9-3A44565D926A}" srcOrd="0" destOrd="0" presId="urn:microsoft.com/office/officeart/2005/8/layout/radial5"/>
    <dgm:cxn modelId="{CDBA22C7-F890-4241-AC79-3AC235BCC5A8}" type="presOf" srcId="{31D91D19-C130-4660-86D3-E9B0F4F7E349}" destId="{69D01A47-5B0F-4194-922D-56AFDB740475}" srcOrd="1" destOrd="0" presId="urn:microsoft.com/office/officeart/2005/8/layout/radial5"/>
    <dgm:cxn modelId="{5712B4CD-CD54-437B-8CF5-C7A7AFB9313B}" type="presOf" srcId="{B13E8172-8E1A-4B35-8949-244B2BC76102}" destId="{1E92A72B-868D-4104-B89E-92890C03B731}" srcOrd="0" destOrd="0" presId="urn:microsoft.com/office/officeart/2005/8/layout/radial5"/>
    <dgm:cxn modelId="{BB315DCE-0C9B-4245-9DEF-115246925D92}" type="presOf" srcId="{E963080C-2DDB-4AC7-A7AF-7EFA2AEC4DA3}" destId="{B8A034D2-2C75-48F8-BB81-30987CE83A34}" srcOrd="0" destOrd="0" presId="urn:microsoft.com/office/officeart/2005/8/layout/radial5"/>
    <dgm:cxn modelId="{0B2408D1-08C0-492C-AF48-EE3987F0E167}" type="presOf" srcId="{E963080C-2DDB-4AC7-A7AF-7EFA2AEC4DA3}" destId="{9C956A84-2514-4D19-9C00-FC5958019825}" srcOrd="1" destOrd="0" presId="urn:microsoft.com/office/officeart/2005/8/layout/radial5"/>
    <dgm:cxn modelId="{340BADDF-82F7-497C-9A74-3EF14490A90B}" type="presOf" srcId="{A761ACCA-4C77-48CA-910E-373FAD94C0D0}" destId="{32833A31-7CB2-4A01-BE0B-15F8639CF8BC}" srcOrd="0" destOrd="0" presId="urn:microsoft.com/office/officeart/2005/8/layout/radial5"/>
    <dgm:cxn modelId="{C8C9E1EA-9475-4B85-A26A-BF8D76152B30}" type="presOf" srcId="{503D9EC1-3A4C-4941-AC95-FCBDB73D4CD4}" destId="{989E0BF5-9A86-45B2-AECB-13099CB43EFE}" srcOrd="1" destOrd="0" presId="urn:microsoft.com/office/officeart/2005/8/layout/radial5"/>
    <dgm:cxn modelId="{FDCAA6ED-CE8D-48DE-AF98-D82B4A7CC3BF}" srcId="{8F678DCE-6E54-4E85-B28D-0B53090E0278}" destId="{1C4D5085-8BC8-4AC8-9FE7-60B908435E4D}" srcOrd="0" destOrd="0" parTransId="{E963080C-2DDB-4AC7-A7AF-7EFA2AEC4DA3}" sibTransId="{EB777F0A-986C-4B75-A489-54277F3F0750}"/>
    <dgm:cxn modelId="{22C765F0-6F6C-4322-9DF8-194BED673697}" type="presOf" srcId="{A6C1F5CD-6CFA-496D-99C7-CCE1F6A96D1B}" destId="{E1BC112B-9334-49F8-A632-2954D897ED5D}" srcOrd="0" destOrd="0" presId="urn:microsoft.com/office/officeart/2005/8/layout/radial5"/>
    <dgm:cxn modelId="{4DB9E3F1-7CBE-4BAD-8C59-89ECDD52D85A}" type="presOf" srcId="{1C4D5085-8BC8-4AC8-9FE7-60B908435E4D}" destId="{E822667C-7B0B-4A1F-9B1F-C308E6A09F01}" srcOrd="0" destOrd="0" presId="urn:microsoft.com/office/officeart/2005/8/layout/radial5"/>
    <dgm:cxn modelId="{7E485EF2-E025-4865-AC27-7BCCCEF5B330}" type="presOf" srcId="{861F8B41-C978-4A2E-BE5A-4CDDCF2CABFD}" destId="{F6A884F1-770F-4442-AE8C-6CB47303FFFA}" srcOrd="0" destOrd="0" presId="urn:microsoft.com/office/officeart/2005/8/layout/radial5"/>
    <dgm:cxn modelId="{19B1D3F2-1D0A-4EDD-A186-016AC4D1E402}" type="presOf" srcId="{FC03DDA4-0C02-4AD8-B526-96B3CF37AA26}" destId="{197B76D6-7E79-4D24-9EA2-C71BF353E82F}" srcOrd="0" destOrd="0" presId="urn:microsoft.com/office/officeart/2005/8/layout/radial5"/>
    <dgm:cxn modelId="{DCFD59F8-D66B-4E3D-9ED6-0A8E150E6B6A}" type="presOf" srcId="{70AC1D91-7A69-4CF1-B57F-EC9A111EFB98}" destId="{F358536D-E451-4B56-A82D-A3335414B49C}" srcOrd="0" destOrd="0" presId="urn:microsoft.com/office/officeart/2005/8/layout/radial5"/>
    <dgm:cxn modelId="{FFB1FFAD-1738-415D-B53B-076863359B3B}" type="presParOf" srcId="{1E92A72B-868D-4104-B89E-92890C03B731}" destId="{64C39E6E-68A8-4F45-BFA1-D24FB1CB725D}" srcOrd="0" destOrd="0" presId="urn:microsoft.com/office/officeart/2005/8/layout/radial5"/>
    <dgm:cxn modelId="{8B15C974-01B7-40D4-A2F0-B267F8EA33CC}" type="presParOf" srcId="{1E92A72B-868D-4104-B89E-92890C03B731}" destId="{B8A034D2-2C75-48F8-BB81-30987CE83A34}" srcOrd="1" destOrd="0" presId="urn:microsoft.com/office/officeart/2005/8/layout/radial5"/>
    <dgm:cxn modelId="{E2B6A7A8-0320-4142-A163-FC9BF952F40B}" type="presParOf" srcId="{B8A034D2-2C75-48F8-BB81-30987CE83A34}" destId="{9C956A84-2514-4D19-9C00-FC5958019825}" srcOrd="0" destOrd="0" presId="urn:microsoft.com/office/officeart/2005/8/layout/radial5"/>
    <dgm:cxn modelId="{8EC5F3B9-D1C9-4287-A3D0-0EF13771B0C6}" type="presParOf" srcId="{1E92A72B-868D-4104-B89E-92890C03B731}" destId="{E822667C-7B0B-4A1F-9B1F-C308E6A09F01}" srcOrd="2" destOrd="0" presId="urn:microsoft.com/office/officeart/2005/8/layout/radial5"/>
    <dgm:cxn modelId="{FB420C9E-84FB-4386-8367-E3578010F032}" type="presParOf" srcId="{1E92A72B-868D-4104-B89E-92890C03B731}" destId="{579952E2-75B6-48CB-A884-1AF4A5FA7B8D}" srcOrd="3" destOrd="0" presId="urn:microsoft.com/office/officeart/2005/8/layout/radial5"/>
    <dgm:cxn modelId="{8151D5A2-FA4C-4B77-A4A9-5F06ADA7964C}" type="presParOf" srcId="{579952E2-75B6-48CB-A884-1AF4A5FA7B8D}" destId="{69D01A47-5B0F-4194-922D-56AFDB740475}" srcOrd="0" destOrd="0" presId="urn:microsoft.com/office/officeart/2005/8/layout/radial5"/>
    <dgm:cxn modelId="{44F67147-9103-414D-9261-21E19A7DAF71}" type="presParOf" srcId="{1E92A72B-868D-4104-B89E-92890C03B731}" destId="{32833A31-7CB2-4A01-BE0B-15F8639CF8BC}" srcOrd="4" destOrd="0" presId="urn:microsoft.com/office/officeart/2005/8/layout/radial5"/>
    <dgm:cxn modelId="{E5F2AEE2-24CA-4EEE-8E23-AD2AE9EFED40}" type="presParOf" srcId="{1E92A72B-868D-4104-B89E-92890C03B731}" destId="{E85DD93B-B840-4034-B163-2E4D0E13030D}" srcOrd="5" destOrd="0" presId="urn:microsoft.com/office/officeart/2005/8/layout/radial5"/>
    <dgm:cxn modelId="{F12F0F07-26BB-457E-BB25-A3A4A7A51F17}" type="presParOf" srcId="{E85DD93B-B840-4034-B163-2E4D0E13030D}" destId="{ABD95AF8-9DC5-463B-96D7-753C40AB33E4}" srcOrd="0" destOrd="0" presId="urn:microsoft.com/office/officeart/2005/8/layout/radial5"/>
    <dgm:cxn modelId="{5F6A139E-0202-4A6B-BA06-0011ABDF1DEC}" type="presParOf" srcId="{1E92A72B-868D-4104-B89E-92890C03B731}" destId="{B2F7A13F-1C25-4E25-AF8A-C4355CCFCF12}" srcOrd="6" destOrd="0" presId="urn:microsoft.com/office/officeart/2005/8/layout/radial5"/>
    <dgm:cxn modelId="{63EE559A-4FC0-453A-9F5D-5630AF0EC520}" type="presParOf" srcId="{1E92A72B-868D-4104-B89E-92890C03B731}" destId="{EC3C3966-C90E-411F-9F3C-66FFECAB30D4}" srcOrd="7" destOrd="0" presId="urn:microsoft.com/office/officeart/2005/8/layout/radial5"/>
    <dgm:cxn modelId="{D2CFF7FA-43CD-41EA-B085-94E4751399AA}" type="presParOf" srcId="{EC3C3966-C90E-411F-9F3C-66FFECAB30D4}" destId="{989E0BF5-9A86-45B2-AECB-13099CB43EFE}" srcOrd="0" destOrd="0" presId="urn:microsoft.com/office/officeart/2005/8/layout/radial5"/>
    <dgm:cxn modelId="{A860B3C9-F384-4FA0-B295-411A47C53C16}" type="presParOf" srcId="{1E92A72B-868D-4104-B89E-92890C03B731}" destId="{197B76D6-7E79-4D24-9EA2-C71BF353E82F}" srcOrd="8" destOrd="0" presId="urn:microsoft.com/office/officeart/2005/8/layout/radial5"/>
    <dgm:cxn modelId="{3803F81F-B2C9-45E6-A6CB-0D9194D00250}" type="presParOf" srcId="{1E92A72B-868D-4104-B89E-92890C03B731}" destId="{DD53F1FB-124B-4012-A0E9-3A44565D926A}" srcOrd="9" destOrd="0" presId="urn:microsoft.com/office/officeart/2005/8/layout/radial5"/>
    <dgm:cxn modelId="{E8AA6241-3AAD-4F26-9E59-3A0BAC9A3B3C}" type="presParOf" srcId="{DD53F1FB-124B-4012-A0E9-3A44565D926A}" destId="{D28089D3-34C6-4BA3-ABDB-BBCAFEFB531D}" srcOrd="0" destOrd="0" presId="urn:microsoft.com/office/officeart/2005/8/layout/radial5"/>
    <dgm:cxn modelId="{141238DF-DB1D-4719-B4D6-0D1F6E52378C}" type="presParOf" srcId="{1E92A72B-868D-4104-B89E-92890C03B731}" destId="{E1BC112B-9334-49F8-A632-2954D897ED5D}" srcOrd="10" destOrd="0" presId="urn:microsoft.com/office/officeart/2005/8/layout/radial5"/>
    <dgm:cxn modelId="{1434D371-1B3B-4732-8DEA-AF0103BA8EDD}" type="presParOf" srcId="{1E92A72B-868D-4104-B89E-92890C03B731}" destId="{775E0134-812A-4B48-9E6D-73168AA4FC10}" srcOrd="11" destOrd="0" presId="urn:microsoft.com/office/officeart/2005/8/layout/radial5"/>
    <dgm:cxn modelId="{80C76D57-94DB-4E7E-B053-8264257AD40B}" type="presParOf" srcId="{775E0134-812A-4B48-9E6D-73168AA4FC10}" destId="{86BAD544-E09A-4AEE-8CEA-E0358B7AF5C9}" srcOrd="0" destOrd="0" presId="urn:microsoft.com/office/officeart/2005/8/layout/radial5"/>
    <dgm:cxn modelId="{CC237629-DF91-48F2-B6B2-82DB1E7527B8}" type="presParOf" srcId="{1E92A72B-868D-4104-B89E-92890C03B731}" destId="{E8BA6D24-6C5B-4AF8-983E-035880D96573}" srcOrd="12" destOrd="0" presId="urn:microsoft.com/office/officeart/2005/8/layout/radial5"/>
    <dgm:cxn modelId="{937AA4B5-86B5-4FC1-950A-8AAE70A796C2}" type="presParOf" srcId="{1E92A72B-868D-4104-B89E-92890C03B731}" destId="{F358536D-E451-4B56-A82D-A3335414B49C}" srcOrd="13" destOrd="0" presId="urn:microsoft.com/office/officeart/2005/8/layout/radial5"/>
    <dgm:cxn modelId="{3DFDDD65-EA25-47E6-8E51-A858B33103AA}" type="presParOf" srcId="{F358536D-E451-4B56-A82D-A3335414B49C}" destId="{02918A4F-AD3B-4641-9CAA-B83DA4A2991B}" srcOrd="0" destOrd="0" presId="urn:microsoft.com/office/officeart/2005/8/layout/radial5"/>
    <dgm:cxn modelId="{625D4091-CEA5-4319-B586-29DADD7C5758}" type="presParOf" srcId="{1E92A72B-868D-4104-B89E-92890C03B731}" destId="{F6A884F1-770F-4442-AE8C-6CB47303FFF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E8172-8E1A-4B35-8949-244B2BC76102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678DCE-6E54-4E85-B28D-0B53090E0278}">
      <dgm:prSet phldrT="[Text]" custT="1"/>
      <dgm:spPr/>
      <dgm:t>
        <a:bodyPr/>
        <a:lstStyle/>
        <a:p>
          <a:r>
            <a:rPr lang="bn-BD" sz="4400" b="1" dirty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dirty="0"/>
        </a:p>
      </dgm:t>
    </dgm:pt>
    <dgm:pt modelId="{4FFEAA8D-2598-4808-BB2F-C15190DB751B}" type="parTrans" cxnId="{E4B5E03E-66E6-496D-803A-1F11CC1802E2}">
      <dgm:prSet/>
      <dgm:spPr/>
      <dgm:t>
        <a:bodyPr/>
        <a:lstStyle/>
        <a:p>
          <a:endParaRPr lang="en-US" sz="2000"/>
        </a:p>
      </dgm:t>
    </dgm:pt>
    <dgm:pt modelId="{BB81B293-E02D-4DD9-8B55-B5844BC51DDD}" type="sibTrans" cxnId="{E4B5E03E-66E6-496D-803A-1F11CC1802E2}">
      <dgm:prSet/>
      <dgm:spPr/>
      <dgm:t>
        <a:bodyPr/>
        <a:lstStyle/>
        <a:p>
          <a:endParaRPr lang="en-US" sz="2000"/>
        </a:p>
      </dgm:t>
    </dgm:pt>
    <dgm:pt modelId="{1C4D5085-8BC8-4AC8-9FE7-60B908435E4D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dirty="0"/>
        </a:p>
      </dgm:t>
    </dgm:pt>
    <dgm:pt modelId="{E963080C-2DDB-4AC7-A7AF-7EFA2AEC4DA3}" type="parTrans" cxnId="{FDCAA6ED-CE8D-48DE-AF98-D82B4A7CC3BF}">
      <dgm:prSet custT="1"/>
      <dgm:spPr/>
      <dgm:t>
        <a:bodyPr/>
        <a:lstStyle/>
        <a:p>
          <a:endParaRPr lang="en-US" sz="1800"/>
        </a:p>
      </dgm:t>
    </dgm:pt>
    <dgm:pt modelId="{EB777F0A-986C-4B75-A489-54277F3F0750}" type="sibTrans" cxnId="{FDCAA6ED-CE8D-48DE-AF98-D82B4A7CC3BF}">
      <dgm:prSet/>
      <dgm:spPr/>
      <dgm:t>
        <a:bodyPr/>
        <a:lstStyle/>
        <a:p>
          <a:endParaRPr lang="en-US" sz="2000"/>
        </a:p>
      </dgm:t>
    </dgm:pt>
    <dgm:pt modelId="{A761ACCA-4C77-48CA-910E-373FAD94C0D0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dirty="0"/>
        </a:p>
      </dgm:t>
    </dgm:pt>
    <dgm:pt modelId="{31D91D19-C130-4660-86D3-E9B0F4F7E349}" type="parTrans" cxnId="{E28EA80D-FF42-4375-8FDD-AB0AD4597DC7}">
      <dgm:prSet custT="1"/>
      <dgm:spPr/>
      <dgm:t>
        <a:bodyPr/>
        <a:lstStyle/>
        <a:p>
          <a:endParaRPr lang="en-US" sz="1800"/>
        </a:p>
      </dgm:t>
    </dgm:pt>
    <dgm:pt modelId="{DA9ACC59-6E84-4C79-AD0B-36C6043AE9BF}" type="sibTrans" cxnId="{E28EA80D-FF42-4375-8FDD-AB0AD4597DC7}">
      <dgm:prSet/>
      <dgm:spPr/>
      <dgm:t>
        <a:bodyPr/>
        <a:lstStyle/>
        <a:p>
          <a:endParaRPr lang="en-US" sz="2000"/>
        </a:p>
      </dgm:t>
    </dgm:pt>
    <dgm:pt modelId="{D7B694EB-BF1F-4F3D-BD99-7CA2F9A094FF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dirty="0"/>
        </a:p>
      </dgm:t>
    </dgm:pt>
    <dgm:pt modelId="{69AD386D-2758-444D-8429-1D59991CB881}" type="parTrans" cxnId="{F9ECC8B8-1DD3-4188-B461-0808C502F559}">
      <dgm:prSet custT="1"/>
      <dgm:spPr/>
      <dgm:t>
        <a:bodyPr/>
        <a:lstStyle/>
        <a:p>
          <a:endParaRPr lang="en-US" sz="1800"/>
        </a:p>
      </dgm:t>
    </dgm:pt>
    <dgm:pt modelId="{0DE20F5E-921F-41C0-B227-B0A077AE9C24}" type="sibTrans" cxnId="{F9ECC8B8-1DD3-4188-B461-0808C502F559}">
      <dgm:prSet/>
      <dgm:spPr/>
      <dgm:t>
        <a:bodyPr/>
        <a:lstStyle/>
        <a:p>
          <a:endParaRPr lang="en-US" sz="2000"/>
        </a:p>
      </dgm:t>
    </dgm:pt>
    <dgm:pt modelId="{FC03DDA4-0C02-4AD8-B526-96B3CF37AA26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03D9EC1-3A4C-4941-AC95-FCBDB73D4CD4}" type="parTrans" cxnId="{75BB709B-807D-4767-811B-84715F2609AB}">
      <dgm:prSet custT="1"/>
      <dgm:spPr/>
      <dgm:t>
        <a:bodyPr/>
        <a:lstStyle/>
        <a:p>
          <a:endParaRPr lang="en-US" sz="1800"/>
        </a:p>
      </dgm:t>
    </dgm:pt>
    <dgm:pt modelId="{D26B0781-2DCC-4AEF-A7C9-BB26B3E5183C}" type="sibTrans" cxnId="{75BB709B-807D-4767-811B-84715F2609AB}">
      <dgm:prSet/>
      <dgm:spPr/>
      <dgm:t>
        <a:bodyPr/>
        <a:lstStyle/>
        <a:p>
          <a:endParaRPr lang="en-US" sz="2000"/>
        </a:p>
      </dgm:t>
    </dgm:pt>
    <dgm:pt modelId="{861F8B41-C978-4A2E-BE5A-4CDDCF2CABFD}">
      <dgm:prSet phldrT="[Text]" custT="1"/>
      <dgm:spPr/>
      <dgm:t>
        <a:bodyPr/>
        <a:lstStyle/>
        <a:p>
          <a:endParaRPr lang="en-US" sz="2800" dirty="0"/>
        </a:p>
      </dgm:t>
    </dgm:pt>
    <dgm:pt modelId="{70AC1D91-7A69-4CF1-B57F-EC9A111EFB98}" type="parTrans" cxnId="{8F723415-7267-4DAF-985B-8F77B2D96CDB}">
      <dgm:prSet custT="1"/>
      <dgm:spPr/>
      <dgm:t>
        <a:bodyPr/>
        <a:lstStyle/>
        <a:p>
          <a:endParaRPr lang="en-US" sz="1800"/>
        </a:p>
      </dgm:t>
    </dgm:pt>
    <dgm:pt modelId="{E7621E58-4D0C-436F-AF3A-A77BB8F47AB4}" type="sibTrans" cxnId="{8F723415-7267-4DAF-985B-8F77B2D96CDB}">
      <dgm:prSet/>
      <dgm:spPr/>
      <dgm:t>
        <a:bodyPr/>
        <a:lstStyle/>
        <a:p>
          <a:endParaRPr lang="en-US" sz="2000"/>
        </a:p>
      </dgm:t>
    </dgm:pt>
    <dgm:pt modelId="{A6C1F5CD-6CFA-496D-99C7-CCE1F6A96D1B}">
      <dgm:prSet phldrT="[Text]" custT="1"/>
      <dgm:spPr/>
      <dgm:t>
        <a:bodyPr/>
        <a:lstStyle/>
        <a:p>
          <a:endParaRPr lang="en-US" sz="2800" dirty="0"/>
        </a:p>
      </dgm:t>
    </dgm:pt>
    <dgm:pt modelId="{1EC6D4EF-CE41-483F-A487-E9AE103DEE1A}" type="parTrans" cxnId="{ADD03EB4-BEA0-4866-934A-4F51ADC1283C}">
      <dgm:prSet custT="1"/>
      <dgm:spPr/>
      <dgm:t>
        <a:bodyPr/>
        <a:lstStyle/>
        <a:p>
          <a:endParaRPr lang="en-US" sz="1800"/>
        </a:p>
      </dgm:t>
    </dgm:pt>
    <dgm:pt modelId="{D1C1D38D-49C2-48F8-87C0-E3BD74F79231}" type="sibTrans" cxnId="{ADD03EB4-BEA0-4866-934A-4F51ADC1283C}">
      <dgm:prSet/>
      <dgm:spPr/>
      <dgm:t>
        <a:bodyPr/>
        <a:lstStyle/>
        <a:p>
          <a:endParaRPr lang="en-US" sz="2000"/>
        </a:p>
      </dgm:t>
    </dgm:pt>
    <dgm:pt modelId="{9C58151B-4A8D-46DD-AB6E-1AA6C923E1C5}">
      <dgm:prSet phldrT="[Text]" custT="1"/>
      <dgm:spPr/>
      <dgm:t>
        <a:bodyPr/>
        <a:lstStyle/>
        <a:p>
          <a:endParaRPr lang="en-US" sz="2800" dirty="0"/>
        </a:p>
      </dgm:t>
    </dgm:pt>
    <dgm:pt modelId="{DF341815-D581-4382-A594-1FDD123DB5A6}" type="parTrans" cxnId="{7622116F-6E43-4CB8-A38D-584E8FFC2FC0}">
      <dgm:prSet custT="1"/>
      <dgm:spPr/>
      <dgm:t>
        <a:bodyPr/>
        <a:lstStyle/>
        <a:p>
          <a:endParaRPr lang="en-US" sz="1800"/>
        </a:p>
      </dgm:t>
    </dgm:pt>
    <dgm:pt modelId="{F61E3A74-C976-4DC1-8423-7DE3AE5F4A5E}" type="sibTrans" cxnId="{7622116F-6E43-4CB8-A38D-584E8FFC2FC0}">
      <dgm:prSet/>
      <dgm:spPr/>
      <dgm:t>
        <a:bodyPr/>
        <a:lstStyle/>
        <a:p>
          <a:endParaRPr lang="en-US" sz="2000"/>
        </a:p>
      </dgm:t>
    </dgm:pt>
    <dgm:pt modelId="{1E92A72B-868D-4104-B89E-92890C03B731}" type="pres">
      <dgm:prSet presAssocID="{B13E8172-8E1A-4B35-8949-244B2BC7610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C39E6E-68A8-4F45-BFA1-D24FB1CB725D}" type="pres">
      <dgm:prSet presAssocID="{8F678DCE-6E54-4E85-B28D-0B53090E0278}" presName="centerShape" presStyleLbl="node0" presStyleIdx="0" presStyleCnt="1" custScaleX="132413" custScaleY="96227"/>
      <dgm:spPr/>
    </dgm:pt>
    <dgm:pt modelId="{B8A034D2-2C75-48F8-BB81-30987CE83A34}" type="pres">
      <dgm:prSet presAssocID="{E963080C-2DDB-4AC7-A7AF-7EFA2AEC4DA3}" presName="parTrans" presStyleLbl="sibTrans2D1" presStyleIdx="0" presStyleCnt="7"/>
      <dgm:spPr/>
    </dgm:pt>
    <dgm:pt modelId="{9C956A84-2514-4D19-9C00-FC5958019825}" type="pres">
      <dgm:prSet presAssocID="{E963080C-2DDB-4AC7-A7AF-7EFA2AEC4DA3}" presName="connectorText" presStyleLbl="sibTrans2D1" presStyleIdx="0" presStyleCnt="7"/>
      <dgm:spPr/>
    </dgm:pt>
    <dgm:pt modelId="{E822667C-7B0B-4A1F-9B1F-C308E6A09F01}" type="pres">
      <dgm:prSet presAssocID="{1C4D5085-8BC8-4AC8-9FE7-60B908435E4D}" presName="node" presStyleLbl="node1" presStyleIdx="0" presStyleCnt="7">
        <dgm:presLayoutVars>
          <dgm:bulletEnabled val="1"/>
        </dgm:presLayoutVars>
      </dgm:prSet>
      <dgm:spPr/>
    </dgm:pt>
    <dgm:pt modelId="{579952E2-75B6-48CB-A884-1AF4A5FA7B8D}" type="pres">
      <dgm:prSet presAssocID="{31D91D19-C130-4660-86D3-E9B0F4F7E349}" presName="parTrans" presStyleLbl="sibTrans2D1" presStyleIdx="1" presStyleCnt="7"/>
      <dgm:spPr/>
    </dgm:pt>
    <dgm:pt modelId="{69D01A47-5B0F-4194-922D-56AFDB740475}" type="pres">
      <dgm:prSet presAssocID="{31D91D19-C130-4660-86D3-E9B0F4F7E349}" presName="connectorText" presStyleLbl="sibTrans2D1" presStyleIdx="1" presStyleCnt="7"/>
      <dgm:spPr/>
    </dgm:pt>
    <dgm:pt modelId="{32833A31-7CB2-4A01-BE0B-15F8639CF8BC}" type="pres">
      <dgm:prSet presAssocID="{A761ACCA-4C77-48CA-910E-373FAD94C0D0}" presName="node" presStyleLbl="node1" presStyleIdx="1" presStyleCnt="7">
        <dgm:presLayoutVars>
          <dgm:bulletEnabled val="1"/>
        </dgm:presLayoutVars>
      </dgm:prSet>
      <dgm:spPr/>
    </dgm:pt>
    <dgm:pt modelId="{E85DD93B-B840-4034-B163-2E4D0E13030D}" type="pres">
      <dgm:prSet presAssocID="{69AD386D-2758-444D-8429-1D59991CB881}" presName="parTrans" presStyleLbl="sibTrans2D1" presStyleIdx="2" presStyleCnt="7"/>
      <dgm:spPr/>
    </dgm:pt>
    <dgm:pt modelId="{ABD95AF8-9DC5-463B-96D7-753C40AB33E4}" type="pres">
      <dgm:prSet presAssocID="{69AD386D-2758-444D-8429-1D59991CB881}" presName="connectorText" presStyleLbl="sibTrans2D1" presStyleIdx="2" presStyleCnt="7"/>
      <dgm:spPr/>
    </dgm:pt>
    <dgm:pt modelId="{B2F7A13F-1C25-4E25-AF8A-C4355CCFCF12}" type="pres">
      <dgm:prSet presAssocID="{D7B694EB-BF1F-4F3D-BD99-7CA2F9A094FF}" presName="node" presStyleLbl="node1" presStyleIdx="2" presStyleCnt="7">
        <dgm:presLayoutVars>
          <dgm:bulletEnabled val="1"/>
        </dgm:presLayoutVars>
      </dgm:prSet>
      <dgm:spPr/>
    </dgm:pt>
    <dgm:pt modelId="{EC3C3966-C90E-411F-9F3C-66FFECAB30D4}" type="pres">
      <dgm:prSet presAssocID="{503D9EC1-3A4C-4941-AC95-FCBDB73D4CD4}" presName="parTrans" presStyleLbl="sibTrans2D1" presStyleIdx="3" presStyleCnt="7"/>
      <dgm:spPr/>
    </dgm:pt>
    <dgm:pt modelId="{989E0BF5-9A86-45B2-AECB-13099CB43EFE}" type="pres">
      <dgm:prSet presAssocID="{503D9EC1-3A4C-4941-AC95-FCBDB73D4CD4}" presName="connectorText" presStyleLbl="sibTrans2D1" presStyleIdx="3" presStyleCnt="7"/>
      <dgm:spPr/>
    </dgm:pt>
    <dgm:pt modelId="{197B76D6-7E79-4D24-9EA2-C71BF353E82F}" type="pres">
      <dgm:prSet presAssocID="{FC03DDA4-0C02-4AD8-B526-96B3CF37AA26}" presName="node" presStyleLbl="node1" presStyleIdx="3" presStyleCnt="7">
        <dgm:presLayoutVars>
          <dgm:bulletEnabled val="1"/>
        </dgm:presLayoutVars>
      </dgm:prSet>
      <dgm:spPr/>
    </dgm:pt>
    <dgm:pt modelId="{DD53F1FB-124B-4012-A0E9-3A44565D926A}" type="pres">
      <dgm:prSet presAssocID="{1EC6D4EF-CE41-483F-A487-E9AE103DEE1A}" presName="parTrans" presStyleLbl="sibTrans2D1" presStyleIdx="4" presStyleCnt="7"/>
      <dgm:spPr/>
    </dgm:pt>
    <dgm:pt modelId="{D28089D3-34C6-4BA3-ABDB-BBCAFEFB531D}" type="pres">
      <dgm:prSet presAssocID="{1EC6D4EF-CE41-483F-A487-E9AE103DEE1A}" presName="connectorText" presStyleLbl="sibTrans2D1" presStyleIdx="4" presStyleCnt="7"/>
      <dgm:spPr/>
    </dgm:pt>
    <dgm:pt modelId="{E1BC112B-9334-49F8-A632-2954D897ED5D}" type="pres">
      <dgm:prSet presAssocID="{A6C1F5CD-6CFA-496D-99C7-CCE1F6A96D1B}" presName="node" presStyleLbl="node1" presStyleIdx="4" presStyleCnt="7">
        <dgm:presLayoutVars>
          <dgm:bulletEnabled val="1"/>
        </dgm:presLayoutVars>
      </dgm:prSet>
      <dgm:spPr/>
    </dgm:pt>
    <dgm:pt modelId="{775E0134-812A-4B48-9E6D-73168AA4FC10}" type="pres">
      <dgm:prSet presAssocID="{DF341815-D581-4382-A594-1FDD123DB5A6}" presName="parTrans" presStyleLbl="sibTrans2D1" presStyleIdx="5" presStyleCnt="7"/>
      <dgm:spPr/>
    </dgm:pt>
    <dgm:pt modelId="{86BAD544-E09A-4AEE-8CEA-E0358B7AF5C9}" type="pres">
      <dgm:prSet presAssocID="{DF341815-D581-4382-A594-1FDD123DB5A6}" presName="connectorText" presStyleLbl="sibTrans2D1" presStyleIdx="5" presStyleCnt="7"/>
      <dgm:spPr/>
    </dgm:pt>
    <dgm:pt modelId="{E8BA6D24-6C5B-4AF8-983E-035880D96573}" type="pres">
      <dgm:prSet presAssocID="{9C58151B-4A8D-46DD-AB6E-1AA6C923E1C5}" presName="node" presStyleLbl="node1" presStyleIdx="5" presStyleCnt="7">
        <dgm:presLayoutVars>
          <dgm:bulletEnabled val="1"/>
        </dgm:presLayoutVars>
      </dgm:prSet>
      <dgm:spPr/>
    </dgm:pt>
    <dgm:pt modelId="{F358536D-E451-4B56-A82D-A3335414B49C}" type="pres">
      <dgm:prSet presAssocID="{70AC1D91-7A69-4CF1-B57F-EC9A111EFB98}" presName="parTrans" presStyleLbl="sibTrans2D1" presStyleIdx="6" presStyleCnt="7"/>
      <dgm:spPr/>
    </dgm:pt>
    <dgm:pt modelId="{02918A4F-AD3B-4641-9CAA-B83DA4A2991B}" type="pres">
      <dgm:prSet presAssocID="{70AC1D91-7A69-4CF1-B57F-EC9A111EFB98}" presName="connectorText" presStyleLbl="sibTrans2D1" presStyleIdx="6" presStyleCnt="7"/>
      <dgm:spPr/>
    </dgm:pt>
    <dgm:pt modelId="{F6A884F1-770F-4442-AE8C-6CB47303FFFA}" type="pres">
      <dgm:prSet presAssocID="{861F8B41-C978-4A2E-BE5A-4CDDCF2CABFD}" presName="node" presStyleLbl="node1" presStyleIdx="6" presStyleCnt="7">
        <dgm:presLayoutVars>
          <dgm:bulletEnabled val="1"/>
        </dgm:presLayoutVars>
      </dgm:prSet>
      <dgm:spPr/>
    </dgm:pt>
  </dgm:ptLst>
  <dgm:cxnLst>
    <dgm:cxn modelId="{5D05D600-694B-4206-A37A-306DEC7AC9BF}" type="presOf" srcId="{70AC1D91-7A69-4CF1-B57F-EC9A111EFB98}" destId="{F358536D-E451-4B56-A82D-A3335414B49C}" srcOrd="0" destOrd="0" presId="urn:microsoft.com/office/officeart/2005/8/layout/radial5"/>
    <dgm:cxn modelId="{70BCBD03-0A27-442F-93F7-CF0A97744B17}" type="presOf" srcId="{9C58151B-4A8D-46DD-AB6E-1AA6C923E1C5}" destId="{E8BA6D24-6C5B-4AF8-983E-035880D96573}" srcOrd="0" destOrd="0" presId="urn:microsoft.com/office/officeart/2005/8/layout/radial5"/>
    <dgm:cxn modelId="{E28EA80D-FF42-4375-8FDD-AB0AD4597DC7}" srcId="{8F678DCE-6E54-4E85-B28D-0B53090E0278}" destId="{A761ACCA-4C77-48CA-910E-373FAD94C0D0}" srcOrd="1" destOrd="0" parTransId="{31D91D19-C130-4660-86D3-E9B0F4F7E349}" sibTransId="{DA9ACC59-6E84-4C79-AD0B-36C6043AE9BF}"/>
    <dgm:cxn modelId="{8F723415-7267-4DAF-985B-8F77B2D96CDB}" srcId="{8F678DCE-6E54-4E85-B28D-0B53090E0278}" destId="{861F8B41-C978-4A2E-BE5A-4CDDCF2CABFD}" srcOrd="6" destOrd="0" parTransId="{70AC1D91-7A69-4CF1-B57F-EC9A111EFB98}" sibTransId="{E7621E58-4D0C-436F-AF3A-A77BB8F47AB4}"/>
    <dgm:cxn modelId="{64B93C1E-57B6-41F7-BE6A-237F2BE7FF57}" type="presOf" srcId="{503D9EC1-3A4C-4941-AC95-FCBDB73D4CD4}" destId="{989E0BF5-9A86-45B2-AECB-13099CB43EFE}" srcOrd="1" destOrd="0" presId="urn:microsoft.com/office/officeart/2005/8/layout/radial5"/>
    <dgm:cxn modelId="{C2A9D42C-9EDC-4F3D-A62E-7F6BAC687528}" type="presOf" srcId="{1C4D5085-8BC8-4AC8-9FE7-60B908435E4D}" destId="{E822667C-7B0B-4A1F-9B1F-C308E6A09F01}" srcOrd="0" destOrd="0" presId="urn:microsoft.com/office/officeart/2005/8/layout/radial5"/>
    <dgm:cxn modelId="{1662082E-750C-4368-BB42-57AB73997275}" type="presOf" srcId="{70AC1D91-7A69-4CF1-B57F-EC9A111EFB98}" destId="{02918A4F-AD3B-4641-9CAA-B83DA4A2991B}" srcOrd="1" destOrd="0" presId="urn:microsoft.com/office/officeart/2005/8/layout/radial5"/>
    <dgm:cxn modelId="{3A160F3B-E781-49AE-8D0C-9E660FC38BF1}" type="presOf" srcId="{DF341815-D581-4382-A594-1FDD123DB5A6}" destId="{775E0134-812A-4B48-9E6D-73168AA4FC10}" srcOrd="0" destOrd="0" presId="urn:microsoft.com/office/officeart/2005/8/layout/radial5"/>
    <dgm:cxn modelId="{E4B5E03E-66E6-496D-803A-1F11CC1802E2}" srcId="{B13E8172-8E1A-4B35-8949-244B2BC76102}" destId="{8F678DCE-6E54-4E85-B28D-0B53090E0278}" srcOrd="0" destOrd="0" parTransId="{4FFEAA8D-2598-4808-BB2F-C15190DB751B}" sibTransId="{BB81B293-E02D-4DD9-8B55-B5844BC51DDD}"/>
    <dgm:cxn modelId="{F6FA6262-8020-46BC-83DE-529C463EE497}" type="presOf" srcId="{E963080C-2DDB-4AC7-A7AF-7EFA2AEC4DA3}" destId="{B8A034D2-2C75-48F8-BB81-30987CE83A34}" srcOrd="0" destOrd="0" presId="urn:microsoft.com/office/officeart/2005/8/layout/radial5"/>
    <dgm:cxn modelId="{D9A05665-4900-4FD6-AF8C-D373C9DC8748}" type="presOf" srcId="{69AD386D-2758-444D-8429-1D59991CB881}" destId="{ABD95AF8-9DC5-463B-96D7-753C40AB33E4}" srcOrd="1" destOrd="0" presId="urn:microsoft.com/office/officeart/2005/8/layout/radial5"/>
    <dgm:cxn modelId="{7622116F-6E43-4CB8-A38D-584E8FFC2FC0}" srcId="{8F678DCE-6E54-4E85-B28D-0B53090E0278}" destId="{9C58151B-4A8D-46DD-AB6E-1AA6C923E1C5}" srcOrd="5" destOrd="0" parTransId="{DF341815-D581-4382-A594-1FDD123DB5A6}" sibTransId="{F61E3A74-C976-4DC1-8423-7DE3AE5F4A5E}"/>
    <dgm:cxn modelId="{E5856050-44AD-43A3-ACD2-B19A5A0B3E14}" type="presOf" srcId="{1EC6D4EF-CE41-483F-A487-E9AE103DEE1A}" destId="{D28089D3-34C6-4BA3-ABDB-BBCAFEFB531D}" srcOrd="1" destOrd="0" presId="urn:microsoft.com/office/officeart/2005/8/layout/radial5"/>
    <dgm:cxn modelId="{AC3BCA58-E693-468B-BB8E-72363308F77A}" type="presOf" srcId="{69AD386D-2758-444D-8429-1D59991CB881}" destId="{E85DD93B-B840-4034-B163-2E4D0E13030D}" srcOrd="0" destOrd="0" presId="urn:microsoft.com/office/officeart/2005/8/layout/radial5"/>
    <dgm:cxn modelId="{277CBF7B-5F24-4548-9356-380BD431E830}" type="presOf" srcId="{503D9EC1-3A4C-4941-AC95-FCBDB73D4CD4}" destId="{EC3C3966-C90E-411F-9F3C-66FFECAB30D4}" srcOrd="0" destOrd="0" presId="urn:microsoft.com/office/officeart/2005/8/layout/radial5"/>
    <dgm:cxn modelId="{F9386291-1372-44BA-8B2F-52BA2888A54E}" type="presOf" srcId="{A6C1F5CD-6CFA-496D-99C7-CCE1F6A96D1B}" destId="{E1BC112B-9334-49F8-A632-2954D897ED5D}" srcOrd="0" destOrd="0" presId="urn:microsoft.com/office/officeart/2005/8/layout/radial5"/>
    <dgm:cxn modelId="{75BB709B-807D-4767-811B-84715F2609AB}" srcId="{8F678DCE-6E54-4E85-B28D-0B53090E0278}" destId="{FC03DDA4-0C02-4AD8-B526-96B3CF37AA26}" srcOrd="3" destOrd="0" parTransId="{503D9EC1-3A4C-4941-AC95-FCBDB73D4CD4}" sibTransId="{D26B0781-2DCC-4AEF-A7C9-BB26B3E5183C}"/>
    <dgm:cxn modelId="{D6B2B5A1-AD1F-4EAA-ADAF-B1DAF35189BC}" type="presOf" srcId="{D7B694EB-BF1F-4F3D-BD99-7CA2F9A094FF}" destId="{B2F7A13F-1C25-4E25-AF8A-C4355CCFCF12}" srcOrd="0" destOrd="0" presId="urn:microsoft.com/office/officeart/2005/8/layout/radial5"/>
    <dgm:cxn modelId="{D7F3B2A3-5CD7-430E-B892-B40FD2B1F79D}" type="presOf" srcId="{31D91D19-C130-4660-86D3-E9B0F4F7E349}" destId="{579952E2-75B6-48CB-A884-1AF4A5FA7B8D}" srcOrd="0" destOrd="0" presId="urn:microsoft.com/office/officeart/2005/8/layout/radial5"/>
    <dgm:cxn modelId="{87A715AA-B85F-460E-A877-8EA51CD38082}" type="presOf" srcId="{B13E8172-8E1A-4B35-8949-244B2BC76102}" destId="{1E92A72B-868D-4104-B89E-92890C03B731}" srcOrd="0" destOrd="0" presId="urn:microsoft.com/office/officeart/2005/8/layout/radial5"/>
    <dgm:cxn modelId="{488C75B2-6209-43C3-95E5-77F7DD3C1649}" type="presOf" srcId="{A761ACCA-4C77-48CA-910E-373FAD94C0D0}" destId="{32833A31-7CB2-4A01-BE0B-15F8639CF8BC}" srcOrd="0" destOrd="0" presId="urn:microsoft.com/office/officeart/2005/8/layout/radial5"/>
    <dgm:cxn modelId="{ADD03EB4-BEA0-4866-934A-4F51ADC1283C}" srcId="{8F678DCE-6E54-4E85-B28D-0B53090E0278}" destId="{A6C1F5CD-6CFA-496D-99C7-CCE1F6A96D1B}" srcOrd="4" destOrd="0" parTransId="{1EC6D4EF-CE41-483F-A487-E9AE103DEE1A}" sibTransId="{D1C1D38D-49C2-48F8-87C0-E3BD74F79231}"/>
    <dgm:cxn modelId="{F9ECC8B8-1DD3-4188-B461-0808C502F559}" srcId="{8F678DCE-6E54-4E85-B28D-0B53090E0278}" destId="{D7B694EB-BF1F-4F3D-BD99-7CA2F9A094FF}" srcOrd="2" destOrd="0" parTransId="{69AD386D-2758-444D-8429-1D59991CB881}" sibTransId="{0DE20F5E-921F-41C0-B227-B0A077AE9C24}"/>
    <dgm:cxn modelId="{B6D199C6-A961-48DD-A2E8-11DE3FE3BC0D}" type="presOf" srcId="{E963080C-2DDB-4AC7-A7AF-7EFA2AEC4DA3}" destId="{9C956A84-2514-4D19-9C00-FC5958019825}" srcOrd="1" destOrd="0" presId="urn:microsoft.com/office/officeart/2005/8/layout/radial5"/>
    <dgm:cxn modelId="{FBCDCBCD-D55F-4B7D-83C6-2F724605F4A6}" type="presOf" srcId="{31D91D19-C130-4660-86D3-E9B0F4F7E349}" destId="{69D01A47-5B0F-4194-922D-56AFDB740475}" srcOrd="1" destOrd="0" presId="urn:microsoft.com/office/officeart/2005/8/layout/radial5"/>
    <dgm:cxn modelId="{FE580DD4-7968-43C7-9575-8F099EF850CA}" type="presOf" srcId="{FC03DDA4-0C02-4AD8-B526-96B3CF37AA26}" destId="{197B76D6-7E79-4D24-9EA2-C71BF353E82F}" srcOrd="0" destOrd="0" presId="urn:microsoft.com/office/officeart/2005/8/layout/radial5"/>
    <dgm:cxn modelId="{4DDFDBD4-3B1D-408E-AA84-2623EDF64519}" type="presOf" srcId="{1EC6D4EF-CE41-483F-A487-E9AE103DEE1A}" destId="{DD53F1FB-124B-4012-A0E9-3A44565D926A}" srcOrd="0" destOrd="0" presId="urn:microsoft.com/office/officeart/2005/8/layout/radial5"/>
    <dgm:cxn modelId="{129B65EC-F441-4E36-9BB2-DF32BFC3094A}" type="presOf" srcId="{DF341815-D581-4382-A594-1FDD123DB5A6}" destId="{86BAD544-E09A-4AEE-8CEA-E0358B7AF5C9}" srcOrd="1" destOrd="0" presId="urn:microsoft.com/office/officeart/2005/8/layout/radial5"/>
    <dgm:cxn modelId="{FDCAA6ED-CE8D-48DE-AF98-D82B4A7CC3BF}" srcId="{8F678DCE-6E54-4E85-B28D-0B53090E0278}" destId="{1C4D5085-8BC8-4AC8-9FE7-60B908435E4D}" srcOrd="0" destOrd="0" parTransId="{E963080C-2DDB-4AC7-A7AF-7EFA2AEC4DA3}" sibTransId="{EB777F0A-986C-4B75-A489-54277F3F0750}"/>
    <dgm:cxn modelId="{5A20A8EE-1452-4144-9D14-536BD73DBF05}" type="presOf" srcId="{861F8B41-C978-4A2E-BE5A-4CDDCF2CABFD}" destId="{F6A884F1-770F-4442-AE8C-6CB47303FFFA}" srcOrd="0" destOrd="0" presId="urn:microsoft.com/office/officeart/2005/8/layout/radial5"/>
    <dgm:cxn modelId="{F2B19CF3-AEB0-448C-9EB0-33D8C9336A7E}" type="presOf" srcId="{8F678DCE-6E54-4E85-B28D-0B53090E0278}" destId="{64C39E6E-68A8-4F45-BFA1-D24FB1CB725D}" srcOrd="0" destOrd="0" presId="urn:microsoft.com/office/officeart/2005/8/layout/radial5"/>
    <dgm:cxn modelId="{5E84CE15-12BE-4F6E-BF6C-B4531583CC19}" type="presParOf" srcId="{1E92A72B-868D-4104-B89E-92890C03B731}" destId="{64C39E6E-68A8-4F45-BFA1-D24FB1CB725D}" srcOrd="0" destOrd="0" presId="urn:microsoft.com/office/officeart/2005/8/layout/radial5"/>
    <dgm:cxn modelId="{5475565F-5B3B-4A2F-82DA-0681219A1D93}" type="presParOf" srcId="{1E92A72B-868D-4104-B89E-92890C03B731}" destId="{B8A034D2-2C75-48F8-BB81-30987CE83A34}" srcOrd="1" destOrd="0" presId="urn:microsoft.com/office/officeart/2005/8/layout/radial5"/>
    <dgm:cxn modelId="{09ADCEDB-72E6-43D0-AA17-269B3B8BFD02}" type="presParOf" srcId="{B8A034D2-2C75-48F8-BB81-30987CE83A34}" destId="{9C956A84-2514-4D19-9C00-FC5958019825}" srcOrd="0" destOrd="0" presId="urn:microsoft.com/office/officeart/2005/8/layout/radial5"/>
    <dgm:cxn modelId="{C8D3E2AF-0DCC-4750-B536-FAF7968DDB8E}" type="presParOf" srcId="{1E92A72B-868D-4104-B89E-92890C03B731}" destId="{E822667C-7B0B-4A1F-9B1F-C308E6A09F01}" srcOrd="2" destOrd="0" presId="urn:microsoft.com/office/officeart/2005/8/layout/radial5"/>
    <dgm:cxn modelId="{B3D18B1C-D66D-4FC5-8BC0-7A33174C2304}" type="presParOf" srcId="{1E92A72B-868D-4104-B89E-92890C03B731}" destId="{579952E2-75B6-48CB-A884-1AF4A5FA7B8D}" srcOrd="3" destOrd="0" presId="urn:microsoft.com/office/officeart/2005/8/layout/radial5"/>
    <dgm:cxn modelId="{FA9AE532-DDEC-4471-BF32-29E90E1AE966}" type="presParOf" srcId="{579952E2-75B6-48CB-A884-1AF4A5FA7B8D}" destId="{69D01A47-5B0F-4194-922D-56AFDB740475}" srcOrd="0" destOrd="0" presId="urn:microsoft.com/office/officeart/2005/8/layout/radial5"/>
    <dgm:cxn modelId="{433F2E6F-CAD3-409A-A381-20DC29E89299}" type="presParOf" srcId="{1E92A72B-868D-4104-B89E-92890C03B731}" destId="{32833A31-7CB2-4A01-BE0B-15F8639CF8BC}" srcOrd="4" destOrd="0" presId="urn:microsoft.com/office/officeart/2005/8/layout/radial5"/>
    <dgm:cxn modelId="{F94779A9-8DA9-48B8-86B1-633F321B5C91}" type="presParOf" srcId="{1E92A72B-868D-4104-B89E-92890C03B731}" destId="{E85DD93B-B840-4034-B163-2E4D0E13030D}" srcOrd="5" destOrd="0" presId="urn:microsoft.com/office/officeart/2005/8/layout/radial5"/>
    <dgm:cxn modelId="{7F812F2B-EC5F-4540-BE62-9A87F23A879A}" type="presParOf" srcId="{E85DD93B-B840-4034-B163-2E4D0E13030D}" destId="{ABD95AF8-9DC5-463B-96D7-753C40AB33E4}" srcOrd="0" destOrd="0" presId="urn:microsoft.com/office/officeart/2005/8/layout/radial5"/>
    <dgm:cxn modelId="{7F7D7E95-1547-4556-AFA4-16E7F34B8896}" type="presParOf" srcId="{1E92A72B-868D-4104-B89E-92890C03B731}" destId="{B2F7A13F-1C25-4E25-AF8A-C4355CCFCF12}" srcOrd="6" destOrd="0" presId="urn:microsoft.com/office/officeart/2005/8/layout/radial5"/>
    <dgm:cxn modelId="{7C2D5670-C13A-43D3-B43E-3B6395269471}" type="presParOf" srcId="{1E92A72B-868D-4104-B89E-92890C03B731}" destId="{EC3C3966-C90E-411F-9F3C-66FFECAB30D4}" srcOrd="7" destOrd="0" presId="urn:microsoft.com/office/officeart/2005/8/layout/radial5"/>
    <dgm:cxn modelId="{6BA53B47-8DBE-4231-B7BF-B1C44629C865}" type="presParOf" srcId="{EC3C3966-C90E-411F-9F3C-66FFECAB30D4}" destId="{989E0BF5-9A86-45B2-AECB-13099CB43EFE}" srcOrd="0" destOrd="0" presId="urn:microsoft.com/office/officeart/2005/8/layout/radial5"/>
    <dgm:cxn modelId="{E1D0E669-FADB-4C0B-BEC1-8910BFEF05DC}" type="presParOf" srcId="{1E92A72B-868D-4104-B89E-92890C03B731}" destId="{197B76D6-7E79-4D24-9EA2-C71BF353E82F}" srcOrd="8" destOrd="0" presId="urn:microsoft.com/office/officeart/2005/8/layout/radial5"/>
    <dgm:cxn modelId="{FEA027F4-95BE-42E4-87B6-2CFAFFEDDD2E}" type="presParOf" srcId="{1E92A72B-868D-4104-B89E-92890C03B731}" destId="{DD53F1FB-124B-4012-A0E9-3A44565D926A}" srcOrd="9" destOrd="0" presId="urn:microsoft.com/office/officeart/2005/8/layout/radial5"/>
    <dgm:cxn modelId="{513BE287-25FB-4B70-ABC3-279567C60AAB}" type="presParOf" srcId="{DD53F1FB-124B-4012-A0E9-3A44565D926A}" destId="{D28089D3-34C6-4BA3-ABDB-BBCAFEFB531D}" srcOrd="0" destOrd="0" presId="urn:microsoft.com/office/officeart/2005/8/layout/radial5"/>
    <dgm:cxn modelId="{08BB4197-2DF1-4866-A063-25C02F1031A0}" type="presParOf" srcId="{1E92A72B-868D-4104-B89E-92890C03B731}" destId="{E1BC112B-9334-49F8-A632-2954D897ED5D}" srcOrd="10" destOrd="0" presId="urn:microsoft.com/office/officeart/2005/8/layout/radial5"/>
    <dgm:cxn modelId="{A2BA384B-81A3-4E45-8781-094E37819C59}" type="presParOf" srcId="{1E92A72B-868D-4104-B89E-92890C03B731}" destId="{775E0134-812A-4B48-9E6D-73168AA4FC10}" srcOrd="11" destOrd="0" presId="urn:microsoft.com/office/officeart/2005/8/layout/radial5"/>
    <dgm:cxn modelId="{2A552799-5F9B-42F5-9064-215B5E9A3B61}" type="presParOf" srcId="{775E0134-812A-4B48-9E6D-73168AA4FC10}" destId="{86BAD544-E09A-4AEE-8CEA-E0358B7AF5C9}" srcOrd="0" destOrd="0" presId="urn:microsoft.com/office/officeart/2005/8/layout/radial5"/>
    <dgm:cxn modelId="{D45ACE88-97E9-4F52-8B7C-474781DD2B9C}" type="presParOf" srcId="{1E92A72B-868D-4104-B89E-92890C03B731}" destId="{E8BA6D24-6C5B-4AF8-983E-035880D96573}" srcOrd="12" destOrd="0" presId="urn:microsoft.com/office/officeart/2005/8/layout/radial5"/>
    <dgm:cxn modelId="{5FBB6ECF-18E2-49F3-872E-6F7BD65580A0}" type="presParOf" srcId="{1E92A72B-868D-4104-B89E-92890C03B731}" destId="{F358536D-E451-4B56-A82D-A3335414B49C}" srcOrd="13" destOrd="0" presId="urn:microsoft.com/office/officeart/2005/8/layout/radial5"/>
    <dgm:cxn modelId="{FDC17C8A-640D-401C-AE5E-72DF6CC3CB81}" type="presParOf" srcId="{F358536D-E451-4B56-A82D-A3335414B49C}" destId="{02918A4F-AD3B-4641-9CAA-B83DA4A2991B}" srcOrd="0" destOrd="0" presId="urn:microsoft.com/office/officeart/2005/8/layout/radial5"/>
    <dgm:cxn modelId="{6C965A1D-DB04-4695-86EE-DFF1F90325AC}" type="presParOf" srcId="{1E92A72B-868D-4104-B89E-92890C03B731}" destId="{F6A884F1-770F-4442-AE8C-6CB47303FFF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71048-06EF-4AAB-B747-476BD7A2EF2D}">
      <dsp:nvSpPr>
        <dsp:cNvPr id="0" name=""/>
        <dsp:cNvSpPr/>
      </dsp:nvSpPr>
      <dsp:spPr>
        <a:xfrm>
          <a:off x="3337049" y="436"/>
          <a:ext cx="1561132" cy="10147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বিশেষ্য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386584" y="49971"/>
        <a:ext cx="1462062" cy="915666"/>
      </dsp:txXfrm>
    </dsp:sp>
    <dsp:sp modelId="{74E9250D-98A9-4C2A-AB0B-85206580C590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2820810" y="160627"/>
              </a:moveTo>
              <a:arcTo wR="2029493" hR="2029493" stAng="17576931" swAng="196405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CB0EC-C30F-44E6-8455-3EB785EE8EB8}">
      <dsp:nvSpPr>
        <dsp:cNvPr id="0" name=""/>
        <dsp:cNvSpPr/>
      </dsp:nvSpPr>
      <dsp:spPr>
        <a:xfrm>
          <a:off x="5044243" y="1402781"/>
          <a:ext cx="2007070" cy="10147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বিশেষণ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093778" y="1452316"/>
        <a:ext cx="1908000" cy="915666"/>
      </dsp:txXfrm>
    </dsp:sp>
    <dsp:sp modelId="{0B2CE169-6008-44AE-8C0F-CDF740C14186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4056174" y="1922697"/>
              </a:moveTo>
              <a:arcTo wR="2029493" hR="2029493" stAng="21419015" swAng="219823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51B7B-C3C4-44CB-BEE0-4C74F3B9E588}">
      <dsp:nvSpPr>
        <dsp:cNvPr id="0" name=""/>
        <dsp:cNvSpPr/>
      </dsp:nvSpPr>
      <dsp:spPr>
        <a:xfrm>
          <a:off x="4529955" y="3671823"/>
          <a:ext cx="1561132" cy="10147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সর্বনাম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579490" y="3721358"/>
        <a:ext cx="1462062" cy="915666"/>
      </dsp:txXfrm>
    </dsp:sp>
    <dsp:sp modelId="{AB091ACD-1EFB-4DD8-8B04-B2BCB41B4404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2433754" y="4018315"/>
              </a:moveTo>
              <a:arcTo wR="2029493" hR="2029493" stAng="4710612" swAng="137877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EEB63-E242-431C-B963-3AD70019625C}">
      <dsp:nvSpPr>
        <dsp:cNvPr id="0" name=""/>
        <dsp:cNvSpPr/>
      </dsp:nvSpPr>
      <dsp:spPr>
        <a:xfrm>
          <a:off x="2144143" y="3671823"/>
          <a:ext cx="1561132" cy="10147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ক্রিয়া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193678" y="3721358"/>
        <a:ext cx="1462062" cy="915666"/>
      </dsp:txXfrm>
    </dsp:sp>
    <dsp:sp modelId="{C8172B11-6A79-4C3C-86F0-E1DDD6C32324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339494" y="3153213"/>
              </a:moveTo>
              <a:arcTo wR="2029493" hR="2029493" stAng="8782746" swAng="219823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D10C3-91CE-45BB-89F1-30D6E55516EA}">
      <dsp:nvSpPr>
        <dsp:cNvPr id="0" name=""/>
        <dsp:cNvSpPr/>
      </dsp:nvSpPr>
      <dsp:spPr>
        <a:xfrm>
          <a:off x="1406886" y="1402781"/>
          <a:ext cx="1561132" cy="10147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অব্যয়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456421" y="1452316"/>
        <a:ext cx="1462062" cy="915666"/>
      </dsp:txXfrm>
    </dsp:sp>
    <dsp:sp modelId="{81B46AAA-E332-4FBF-BACE-F249A9DAC627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353269" y="885326"/>
              </a:moveTo>
              <a:arcTo wR="2029493" hR="2029493" stAng="12859013" swAng="196405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39E6E-68A8-4F45-BFA1-D24FB1CB725D}">
      <dsp:nvSpPr>
        <dsp:cNvPr id="0" name=""/>
        <dsp:cNvSpPr/>
      </dsp:nvSpPr>
      <dsp:spPr>
        <a:xfrm>
          <a:off x="3080687" y="2291341"/>
          <a:ext cx="2296825" cy="1669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kern="1200" dirty="0"/>
        </a:p>
      </dsp:txBody>
      <dsp:txXfrm>
        <a:off x="3417049" y="2535782"/>
        <a:ext cx="1624101" cy="1180263"/>
      </dsp:txXfrm>
    </dsp:sp>
    <dsp:sp modelId="{B8A034D2-2C75-48F8-BB81-30987CE83A34}">
      <dsp:nvSpPr>
        <dsp:cNvPr id="0" name=""/>
        <dsp:cNvSpPr/>
      </dsp:nvSpPr>
      <dsp:spPr>
        <a:xfrm rot="16200000">
          <a:off x="4036218" y="1643451"/>
          <a:ext cx="385763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94083" y="1819268"/>
        <a:ext cx="270034" cy="353857"/>
      </dsp:txXfrm>
    </dsp:sp>
    <dsp:sp modelId="{E822667C-7B0B-4A1F-9B1F-C308E6A09F01}">
      <dsp:nvSpPr>
        <dsp:cNvPr id="0" name=""/>
        <dsp:cNvSpPr/>
      </dsp:nvSpPr>
      <dsp:spPr>
        <a:xfrm>
          <a:off x="3448533" y="2354"/>
          <a:ext cx="1561132" cy="15611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kern="1200" dirty="0"/>
        </a:p>
      </dsp:txBody>
      <dsp:txXfrm>
        <a:off x="3677155" y="230976"/>
        <a:ext cx="1103888" cy="1103888"/>
      </dsp:txXfrm>
    </dsp:sp>
    <dsp:sp modelId="{579952E2-75B6-48CB-A884-1AF4A5FA7B8D}">
      <dsp:nvSpPr>
        <dsp:cNvPr id="0" name=""/>
        <dsp:cNvSpPr/>
      </dsp:nvSpPr>
      <dsp:spPr>
        <a:xfrm rot="19285714">
          <a:off x="5068057" y="2040883"/>
          <a:ext cx="303720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77996" y="2187240"/>
        <a:ext cx="212604" cy="353857"/>
      </dsp:txXfrm>
    </dsp:sp>
    <dsp:sp modelId="{32833A31-7CB2-4A01-BE0B-15F8639CF8BC}">
      <dsp:nvSpPr>
        <dsp:cNvPr id="0" name=""/>
        <dsp:cNvSpPr/>
      </dsp:nvSpPr>
      <dsp:spPr>
        <a:xfrm>
          <a:off x="5280360" y="884515"/>
          <a:ext cx="1561132" cy="15611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kern="1200" dirty="0"/>
        </a:p>
      </dsp:txBody>
      <dsp:txXfrm>
        <a:off x="5508982" y="1113137"/>
        <a:ext cx="1103888" cy="1103888"/>
      </dsp:txXfrm>
    </dsp:sp>
    <dsp:sp modelId="{E85DD93B-B840-4034-B163-2E4D0E13030D}">
      <dsp:nvSpPr>
        <dsp:cNvPr id="0" name=""/>
        <dsp:cNvSpPr/>
      </dsp:nvSpPr>
      <dsp:spPr>
        <a:xfrm rot="771429">
          <a:off x="5415904" y="3128443"/>
          <a:ext cx="232461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416778" y="3238636"/>
        <a:ext cx="162723" cy="353857"/>
      </dsp:txXfrm>
    </dsp:sp>
    <dsp:sp modelId="{B2F7A13F-1C25-4E25-AF8A-C4355CCFCF12}">
      <dsp:nvSpPr>
        <dsp:cNvPr id="0" name=""/>
        <dsp:cNvSpPr/>
      </dsp:nvSpPr>
      <dsp:spPr>
        <a:xfrm>
          <a:off x="5732784" y="2866713"/>
          <a:ext cx="1561132" cy="15611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kern="1200" dirty="0"/>
        </a:p>
      </dsp:txBody>
      <dsp:txXfrm>
        <a:off x="5961406" y="3095335"/>
        <a:ext cx="1103888" cy="1103888"/>
      </dsp:txXfrm>
    </dsp:sp>
    <dsp:sp modelId="{EC3C3966-C90E-411F-9F3C-66FFECAB30D4}">
      <dsp:nvSpPr>
        <dsp:cNvPr id="0" name=""/>
        <dsp:cNvSpPr/>
      </dsp:nvSpPr>
      <dsp:spPr>
        <a:xfrm rot="3857143">
          <a:off x="4570900" y="3919446"/>
          <a:ext cx="364702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01870" y="3988110"/>
        <a:ext cx="255291" cy="353857"/>
      </dsp:txXfrm>
    </dsp:sp>
    <dsp:sp modelId="{197B76D6-7E79-4D24-9EA2-C71BF353E82F}">
      <dsp:nvSpPr>
        <dsp:cNvPr id="0" name=""/>
        <dsp:cNvSpPr/>
      </dsp:nvSpPr>
      <dsp:spPr>
        <a:xfrm>
          <a:off x="4465120" y="4456313"/>
          <a:ext cx="1561132" cy="15611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693742" y="4684935"/>
        <a:ext cx="1103888" cy="1103888"/>
      </dsp:txXfrm>
    </dsp:sp>
    <dsp:sp modelId="{DD53F1FB-124B-4012-A0E9-3A44565D926A}">
      <dsp:nvSpPr>
        <dsp:cNvPr id="0" name=""/>
        <dsp:cNvSpPr/>
      </dsp:nvSpPr>
      <dsp:spPr>
        <a:xfrm rot="6942857">
          <a:off x="3522596" y="3919446"/>
          <a:ext cx="364702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601037" y="3988110"/>
        <a:ext cx="255291" cy="353857"/>
      </dsp:txXfrm>
    </dsp:sp>
    <dsp:sp modelId="{E1BC112B-9334-49F8-A632-2954D897ED5D}">
      <dsp:nvSpPr>
        <dsp:cNvPr id="0" name=""/>
        <dsp:cNvSpPr/>
      </dsp:nvSpPr>
      <dsp:spPr>
        <a:xfrm>
          <a:off x="2431946" y="4456313"/>
          <a:ext cx="1561132" cy="1561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660568" y="4684935"/>
        <a:ext cx="1103888" cy="1103888"/>
      </dsp:txXfrm>
    </dsp:sp>
    <dsp:sp modelId="{775E0134-812A-4B48-9E6D-73168AA4FC10}">
      <dsp:nvSpPr>
        <dsp:cNvPr id="0" name=""/>
        <dsp:cNvSpPr/>
      </dsp:nvSpPr>
      <dsp:spPr>
        <a:xfrm rot="10028571">
          <a:off x="2809833" y="3128443"/>
          <a:ext cx="232461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878697" y="3238636"/>
        <a:ext cx="162723" cy="353857"/>
      </dsp:txXfrm>
    </dsp:sp>
    <dsp:sp modelId="{E8BA6D24-6C5B-4AF8-983E-035880D96573}">
      <dsp:nvSpPr>
        <dsp:cNvPr id="0" name=""/>
        <dsp:cNvSpPr/>
      </dsp:nvSpPr>
      <dsp:spPr>
        <a:xfrm>
          <a:off x="1164283" y="2866713"/>
          <a:ext cx="1561132" cy="15611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392905" y="3095335"/>
        <a:ext cx="1103888" cy="1103888"/>
      </dsp:txXfrm>
    </dsp:sp>
    <dsp:sp modelId="{F358536D-E451-4B56-A82D-A3335414B49C}">
      <dsp:nvSpPr>
        <dsp:cNvPr id="0" name=""/>
        <dsp:cNvSpPr/>
      </dsp:nvSpPr>
      <dsp:spPr>
        <a:xfrm rot="13114286">
          <a:off x="3086422" y="2040883"/>
          <a:ext cx="303720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167599" y="2187240"/>
        <a:ext cx="212604" cy="353857"/>
      </dsp:txXfrm>
    </dsp:sp>
    <dsp:sp modelId="{F6A884F1-770F-4442-AE8C-6CB47303FFFA}">
      <dsp:nvSpPr>
        <dsp:cNvPr id="0" name=""/>
        <dsp:cNvSpPr/>
      </dsp:nvSpPr>
      <dsp:spPr>
        <a:xfrm>
          <a:off x="1616707" y="884515"/>
          <a:ext cx="1561132" cy="15611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845329" y="1113137"/>
        <a:ext cx="1103888" cy="1103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39E6E-68A8-4F45-BFA1-D24FB1CB725D}">
      <dsp:nvSpPr>
        <dsp:cNvPr id="0" name=""/>
        <dsp:cNvSpPr/>
      </dsp:nvSpPr>
      <dsp:spPr>
        <a:xfrm>
          <a:off x="3080687" y="2291341"/>
          <a:ext cx="2296825" cy="16691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kern="1200" dirty="0"/>
        </a:p>
      </dsp:txBody>
      <dsp:txXfrm>
        <a:off x="3417049" y="2535782"/>
        <a:ext cx="1624101" cy="1180263"/>
      </dsp:txXfrm>
    </dsp:sp>
    <dsp:sp modelId="{B8A034D2-2C75-48F8-BB81-30987CE83A34}">
      <dsp:nvSpPr>
        <dsp:cNvPr id="0" name=""/>
        <dsp:cNvSpPr/>
      </dsp:nvSpPr>
      <dsp:spPr>
        <a:xfrm rot="16200000">
          <a:off x="4036218" y="1643451"/>
          <a:ext cx="385763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94083" y="1819268"/>
        <a:ext cx="270034" cy="353857"/>
      </dsp:txXfrm>
    </dsp:sp>
    <dsp:sp modelId="{E822667C-7B0B-4A1F-9B1F-C308E6A09F01}">
      <dsp:nvSpPr>
        <dsp:cNvPr id="0" name=""/>
        <dsp:cNvSpPr/>
      </dsp:nvSpPr>
      <dsp:spPr>
        <a:xfrm>
          <a:off x="3448533" y="2354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kern="1200" dirty="0"/>
        </a:p>
      </dsp:txBody>
      <dsp:txXfrm>
        <a:off x="3677155" y="230976"/>
        <a:ext cx="1103888" cy="1103888"/>
      </dsp:txXfrm>
    </dsp:sp>
    <dsp:sp modelId="{579952E2-75B6-48CB-A884-1AF4A5FA7B8D}">
      <dsp:nvSpPr>
        <dsp:cNvPr id="0" name=""/>
        <dsp:cNvSpPr/>
      </dsp:nvSpPr>
      <dsp:spPr>
        <a:xfrm rot="19285714">
          <a:off x="5068057" y="2040883"/>
          <a:ext cx="303720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77996" y="2187240"/>
        <a:ext cx="212604" cy="353857"/>
      </dsp:txXfrm>
    </dsp:sp>
    <dsp:sp modelId="{32833A31-7CB2-4A01-BE0B-15F8639CF8BC}">
      <dsp:nvSpPr>
        <dsp:cNvPr id="0" name=""/>
        <dsp:cNvSpPr/>
      </dsp:nvSpPr>
      <dsp:spPr>
        <a:xfrm>
          <a:off x="5280360" y="884515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kern="1200" dirty="0"/>
        </a:p>
      </dsp:txBody>
      <dsp:txXfrm>
        <a:off x="5508982" y="1113137"/>
        <a:ext cx="1103888" cy="1103888"/>
      </dsp:txXfrm>
    </dsp:sp>
    <dsp:sp modelId="{E85DD93B-B840-4034-B163-2E4D0E13030D}">
      <dsp:nvSpPr>
        <dsp:cNvPr id="0" name=""/>
        <dsp:cNvSpPr/>
      </dsp:nvSpPr>
      <dsp:spPr>
        <a:xfrm rot="771429">
          <a:off x="5415904" y="3128443"/>
          <a:ext cx="232461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416778" y="3238636"/>
        <a:ext cx="162723" cy="353857"/>
      </dsp:txXfrm>
    </dsp:sp>
    <dsp:sp modelId="{B2F7A13F-1C25-4E25-AF8A-C4355CCFCF12}">
      <dsp:nvSpPr>
        <dsp:cNvPr id="0" name=""/>
        <dsp:cNvSpPr/>
      </dsp:nvSpPr>
      <dsp:spPr>
        <a:xfrm>
          <a:off x="5732784" y="2866713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kern="1200" dirty="0"/>
        </a:p>
      </dsp:txBody>
      <dsp:txXfrm>
        <a:off x="5961406" y="3095335"/>
        <a:ext cx="1103888" cy="1103888"/>
      </dsp:txXfrm>
    </dsp:sp>
    <dsp:sp modelId="{EC3C3966-C90E-411F-9F3C-66FFECAB30D4}">
      <dsp:nvSpPr>
        <dsp:cNvPr id="0" name=""/>
        <dsp:cNvSpPr/>
      </dsp:nvSpPr>
      <dsp:spPr>
        <a:xfrm rot="3857143">
          <a:off x="4570900" y="3919446"/>
          <a:ext cx="364702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01870" y="3988110"/>
        <a:ext cx="255291" cy="353857"/>
      </dsp:txXfrm>
    </dsp:sp>
    <dsp:sp modelId="{197B76D6-7E79-4D24-9EA2-C71BF353E82F}">
      <dsp:nvSpPr>
        <dsp:cNvPr id="0" name=""/>
        <dsp:cNvSpPr/>
      </dsp:nvSpPr>
      <dsp:spPr>
        <a:xfrm>
          <a:off x="4465120" y="4456313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693742" y="4684935"/>
        <a:ext cx="1103888" cy="1103888"/>
      </dsp:txXfrm>
    </dsp:sp>
    <dsp:sp modelId="{DD53F1FB-124B-4012-A0E9-3A44565D926A}">
      <dsp:nvSpPr>
        <dsp:cNvPr id="0" name=""/>
        <dsp:cNvSpPr/>
      </dsp:nvSpPr>
      <dsp:spPr>
        <a:xfrm rot="6942857">
          <a:off x="3522596" y="3919446"/>
          <a:ext cx="364702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601037" y="3988110"/>
        <a:ext cx="255291" cy="353857"/>
      </dsp:txXfrm>
    </dsp:sp>
    <dsp:sp modelId="{E1BC112B-9334-49F8-A632-2954D897ED5D}">
      <dsp:nvSpPr>
        <dsp:cNvPr id="0" name=""/>
        <dsp:cNvSpPr/>
      </dsp:nvSpPr>
      <dsp:spPr>
        <a:xfrm>
          <a:off x="2431946" y="4456313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660568" y="4684935"/>
        <a:ext cx="1103888" cy="1103888"/>
      </dsp:txXfrm>
    </dsp:sp>
    <dsp:sp modelId="{775E0134-812A-4B48-9E6D-73168AA4FC10}">
      <dsp:nvSpPr>
        <dsp:cNvPr id="0" name=""/>
        <dsp:cNvSpPr/>
      </dsp:nvSpPr>
      <dsp:spPr>
        <a:xfrm rot="10028571">
          <a:off x="2809833" y="3128443"/>
          <a:ext cx="232461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878697" y="3238636"/>
        <a:ext cx="162723" cy="353857"/>
      </dsp:txXfrm>
    </dsp:sp>
    <dsp:sp modelId="{E8BA6D24-6C5B-4AF8-983E-035880D96573}">
      <dsp:nvSpPr>
        <dsp:cNvPr id="0" name=""/>
        <dsp:cNvSpPr/>
      </dsp:nvSpPr>
      <dsp:spPr>
        <a:xfrm>
          <a:off x="1164283" y="2866713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392905" y="3095335"/>
        <a:ext cx="1103888" cy="1103888"/>
      </dsp:txXfrm>
    </dsp:sp>
    <dsp:sp modelId="{F358536D-E451-4B56-A82D-A3335414B49C}">
      <dsp:nvSpPr>
        <dsp:cNvPr id="0" name=""/>
        <dsp:cNvSpPr/>
      </dsp:nvSpPr>
      <dsp:spPr>
        <a:xfrm rot="13114286">
          <a:off x="3086422" y="2040883"/>
          <a:ext cx="303720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167599" y="2187240"/>
        <a:ext cx="212604" cy="353857"/>
      </dsp:txXfrm>
    </dsp:sp>
    <dsp:sp modelId="{F6A884F1-770F-4442-AE8C-6CB47303FFFA}">
      <dsp:nvSpPr>
        <dsp:cNvPr id="0" name=""/>
        <dsp:cNvSpPr/>
      </dsp:nvSpPr>
      <dsp:spPr>
        <a:xfrm>
          <a:off x="1616707" y="884515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845329" y="1113137"/>
        <a:ext cx="1103888" cy="110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www.islamicesources.com/main/images/general_Images/quran5.jpg&amp;imgrefurl=http://www.islamicesources.com/main/index.php?option=com_content&amp;view=category&amp;layout=blog&amp;id=29&amp;Itemid=183&amp;usg=__49fjXzWqlfPRLvX6VbmLiKj-qB0=&amp;h=471&amp;w=512&amp;sz=260&amp;hl=en&amp;start=2&amp;zoom=1&amp;tbnid=FD5_QdRwVGLqbM:&amp;tbnh=121&amp;tbnw=131&amp;ei=b0pKTbSJHYjusgbKo5ChDw&amp;prev=/images?q=quran&amp;um=1&amp;hl=en&amp;sa=X&amp;tbs=isch:1&amp;um=1&amp;itbs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25146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1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1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pic>
        <p:nvPicPr>
          <p:cNvPr id="3" name="Picture 2" descr="index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5943600" cy="640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</a:t>
            </a: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ngladesh+Portrait+Session+8mLqYfvGFYy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0400"/>
            <a:ext cx="2743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81000" y="6019800"/>
            <a:ext cx="24801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সাকিব আল হাসান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0" y="3352800"/>
            <a:ext cx="596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বই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ising h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0600"/>
            <a:ext cx="290713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629400" y="3352800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খেলোয়ার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2514600" cy="1676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ব্যক্তির নাম</a:t>
            </a:r>
          </a:p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বস্তুর নাম</a:t>
            </a:r>
          </a:p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জাতির নাম</a:t>
            </a:r>
          </a:p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ব গুনের নাম     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t2.gstatic.com/images?q=tbn:FD5_QdRwVGLqbM:http://www.islamicesources.com/main/images/general_Images/quran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990600"/>
            <a:ext cx="2438400" cy="2362200"/>
          </a:xfrm>
          <a:prstGeom prst="rect">
            <a:avLst/>
          </a:prstGeom>
          <a:noFill/>
        </p:spPr>
      </p:pic>
      <p:pic>
        <p:nvPicPr>
          <p:cNvPr id="19" name="Picture 18" descr="monali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810000"/>
            <a:ext cx="2743200" cy="26059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315200" y="5334000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মোনালিসা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8" grpId="0" build="p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105400"/>
            <a:ext cx="113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lvl="0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101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</a:p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264" y="1752600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</a:p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বাচক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 বাচক  বিশেষ্য-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কোন নাম</a:t>
            </a:r>
            <a:br>
              <a:rPr lang="en-US" sz="6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</a:b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04800" y="609600"/>
            <a:ext cx="8610600" cy="4648200"/>
            <a:chOff x="304800" y="609600"/>
            <a:chExt cx="8610600" cy="4648200"/>
          </a:xfrm>
        </p:grpSpPr>
        <p:sp>
          <p:nvSpPr>
            <p:cNvPr id="21" name="Rectangle 20"/>
            <p:cNvSpPr/>
            <p:nvPr/>
          </p:nvSpPr>
          <p:spPr>
            <a:xfrm>
              <a:off x="5181600" y="3962400"/>
              <a:ext cx="28985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বুড়িগংঙ্গা</a:t>
              </a:r>
              <a:r>
                <a:rPr lang="bn-BD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bn-BD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নদী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304800" y="609600"/>
              <a:ext cx="8610600" cy="4648200"/>
              <a:chOff x="304800" y="609600"/>
              <a:chExt cx="8610600" cy="4648200"/>
            </a:xfrm>
          </p:grpSpPr>
          <p:pic>
            <p:nvPicPr>
              <p:cNvPr id="16" name="Picture 15" descr="taj-mahal.jpg"/>
              <p:cNvPicPr>
                <a:picLocks noChangeAspect="1"/>
              </p:cNvPicPr>
              <p:nvPr/>
            </p:nvPicPr>
            <p:blipFill>
              <a:blip r:embed="rId2"/>
              <a:srcRect b="3995"/>
              <a:stretch>
                <a:fillRect/>
              </a:stretch>
            </p:blipFill>
            <p:spPr>
              <a:xfrm>
                <a:off x="2667000" y="1143000"/>
                <a:ext cx="6248400" cy="4114800"/>
              </a:xfrm>
              <a:prstGeom prst="rect">
                <a:avLst/>
              </a:prstGeom>
            </p:spPr>
          </p:pic>
          <p:sp>
            <p:nvSpPr>
              <p:cNvPr id="8" name="Right Arrow 7"/>
              <p:cNvSpPr/>
              <p:nvPr/>
            </p:nvSpPr>
            <p:spPr>
              <a:xfrm>
                <a:off x="304800" y="609600"/>
                <a:ext cx="2362200" cy="1295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sz="36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নিদিঁষ্ট স্থান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5" name="Group 24"/>
          <p:cNvGrpSpPr/>
          <p:nvPr/>
        </p:nvGrpSpPr>
        <p:grpSpPr>
          <a:xfrm>
            <a:off x="304800" y="1143000"/>
            <a:ext cx="8610600" cy="4629150"/>
            <a:chOff x="304800" y="1143000"/>
            <a:chExt cx="8610600" cy="4629150"/>
          </a:xfrm>
        </p:grpSpPr>
        <p:sp>
          <p:nvSpPr>
            <p:cNvPr id="15" name="Right Arrow 14"/>
            <p:cNvSpPr/>
            <p:nvPr/>
          </p:nvSpPr>
          <p:spPr>
            <a:xfrm>
              <a:off x="304800" y="16764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নদী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 descr="burigang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143000"/>
              <a:ext cx="6248400" cy="46291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724400" y="1447800"/>
              <a:ext cx="19030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বুড়িগংঙ্গা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304800" y="990601"/>
            <a:ext cx="8839200" cy="4724400"/>
            <a:chOff x="304800" y="990601"/>
            <a:chExt cx="8839200" cy="4724400"/>
          </a:xfrm>
        </p:grpSpPr>
        <p:sp>
          <p:nvSpPr>
            <p:cNvPr id="11" name="Right Arrow 10"/>
            <p:cNvSpPr/>
            <p:nvPr/>
          </p:nvSpPr>
          <p:spPr>
            <a:xfrm>
              <a:off x="304800" y="29718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পর্বত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6" name="Picture 25" descr="Mount_Everst.jpg"/>
            <p:cNvPicPr>
              <a:picLocks noChangeAspect="1"/>
            </p:cNvPicPr>
            <p:nvPr/>
          </p:nvPicPr>
          <p:blipFill>
            <a:blip r:embed="rId4"/>
            <a:srcRect b="7925"/>
            <a:stretch>
              <a:fillRect/>
            </a:stretch>
          </p:blipFill>
          <p:spPr>
            <a:xfrm>
              <a:off x="2667000" y="990601"/>
              <a:ext cx="6477000" cy="47244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57600" y="1143000"/>
              <a:ext cx="31790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মাউন্ট এভারেষ্ট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304800" y="990600"/>
            <a:ext cx="8763000" cy="4668820"/>
            <a:chOff x="304800" y="990600"/>
            <a:chExt cx="8763000" cy="4668820"/>
          </a:xfrm>
        </p:grpSpPr>
        <p:sp>
          <p:nvSpPr>
            <p:cNvPr id="13" name="Right Arrow 12"/>
            <p:cNvSpPr/>
            <p:nvPr/>
          </p:nvSpPr>
          <p:spPr>
            <a:xfrm>
              <a:off x="304800" y="41148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প্রসিদ্ধ ব্যাক্তি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" name="Picture 28" descr="Musa-Ibrahi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990600"/>
              <a:ext cx="6400800" cy="466882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0386870">
              <a:off x="2747622" y="1404861"/>
              <a:ext cx="25619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মুসা ইব্রাহিম</a:t>
              </a:r>
              <a:endParaRPr lang="en-US" sz="5400" b="1" cap="all" spc="0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304800" y="990600"/>
            <a:ext cx="8876983" cy="5638800"/>
            <a:chOff x="304800" y="990600"/>
            <a:chExt cx="8876983" cy="5638800"/>
          </a:xfrm>
        </p:grpSpPr>
        <p:sp>
          <p:nvSpPr>
            <p:cNvPr id="12" name="Right Arrow 11"/>
            <p:cNvSpPr/>
            <p:nvPr/>
          </p:nvSpPr>
          <p:spPr>
            <a:xfrm>
              <a:off x="304800" y="53340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প্রসিদ্ধ গ্রন্থ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2" name="Picture 31" descr="gita-cov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7000" y="990600"/>
              <a:ext cx="3429000" cy="51789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4" name="Picture 2" descr="http://upload.wikimedia.org/wikipedia/commons/8/83/Rabindranath_Tagore_by_Shterenberg_A.jpg"/>
            <p:cNvPicPr>
              <a:picLocks noChangeAspect="1" noChangeArrowheads="1"/>
            </p:cNvPicPr>
            <p:nvPr/>
          </p:nvPicPr>
          <p:blipFill>
            <a:blip r:embed="rId7"/>
            <a:srcRect l="3900" r="19085"/>
            <a:stretch>
              <a:fillRect/>
            </a:stretch>
          </p:blipFill>
          <p:spPr bwMode="auto">
            <a:xfrm>
              <a:off x="5867400" y="990600"/>
              <a:ext cx="3314383" cy="518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762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স্থা</a:t>
            </a:r>
            <a:r>
              <a:rPr kumimoji="0" lang="bn-BD" sz="2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নবাচক  বিশেষ্য- </a:t>
            </a:r>
            <a:r>
              <a:rPr kumimoji="0" lang="bn-BD" sz="19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স্থানের নাম</a:t>
            </a:r>
            <a:br>
              <a:rPr kumimoji="0" lang="en-US" sz="2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914400"/>
            <a:ext cx="8991600" cy="4648200"/>
            <a:chOff x="0" y="914400"/>
            <a:chExt cx="8991600" cy="4648200"/>
          </a:xfrm>
        </p:grpSpPr>
        <p:sp>
          <p:nvSpPr>
            <p:cNvPr id="4" name="Right Arrow 3"/>
            <p:cNvSpPr/>
            <p:nvPr/>
          </p:nvSpPr>
          <p:spPr>
            <a:xfrm>
              <a:off x="0" y="9144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bangladesh_dhaka_webshotsclarkdavid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990600"/>
              <a:ext cx="6096000" cy="457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81800" y="1066800"/>
              <a:ext cx="107593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990600"/>
            <a:ext cx="9093200" cy="4648200"/>
            <a:chOff x="0" y="990600"/>
            <a:chExt cx="9093200" cy="4648200"/>
          </a:xfrm>
        </p:grpSpPr>
        <p:sp>
          <p:nvSpPr>
            <p:cNvPr id="3" name="Right Arrow 2"/>
            <p:cNvSpPr/>
            <p:nvPr/>
          </p:nvSpPr>
          <p:spPr>
            <a:xfrm>
              <a:off x="0" y="21336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কক্সবাজার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coxs-bazar_beac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990600"/>
              <a:ext cx="6197600" cy="4648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48400" y="1219200"/>
              <a:ext cx="258917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latin typeface="NikoshBAN" pitchFamily="2" charset="0"/>
                  <a:cs typeface="NikoshBAN" pitchFamily="2" charset="0"/>
                </a:rPr>
                <a:t>কক্সবাজার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990600"/>
            <a:ext cx="9194800" cy="4724400"/>
            <a:chOff x="0" y="990600"/>
            <a:chExt cx="9194800" cy="4724400"/>
          </a:xfrm>
        </p:grpSpPr>
        <p:sp>
          <p:nvSpPr>
            <p:cNvPr id="5" name="Right Arrow 4"/>
            <p:cNvSpPr/>
            <p:nvPr/>
          </p:nvSpPr>
          <p:spPr>
            <a:xfrm>
              <a:off x="0" y="35814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মিশর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egypt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990600"/>
              <a:ext cx="6299200" cy="4724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971800" y="1066800"/>
              <a:ext cx="136768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5400" b="1" dirty="0">
                  <a:latin typeface="NikoshBAN" pitchFamily="2" charset="0"/>
                  <a:cs typeface="NikoshBAN" pitchFamily="2" charset="0"/>
                </a:rPr>
                <a:t>মিশর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990600"/>
            <a:ext cx="9144000" cy="5257800"/>
            <a:chOff x="0" y="990600"/>
            <a:chExt cx="9144000" cy="5257800"/>
          </a:xfrm>
        </p:grpSpPr>
        <p:sp>
          <p:nvSpPr>
            <p:cNvPr id="6" name="Right Arrow 5"/>
            <p:cNvSpPr/>
            <p:nvPr/>
          </p:nvSpPr>
          <p:spPr>
            <a:xfrm>
              <a:off x="0" y="49530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সৌদিআরব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7"/>
            <p:cNvGrpSpPr/>
            <p:nvPr/>
          </p:nvGrpSpPr>
          <p:grpSpPr>
            <a:xfrm>
              <a:off x="2794000" y="990600"/>
              <a:ext cx="6350000" cy="4762500"/>
              <a:chOff x="2794000" y="990600"/>
              <a:chExt cx="6350000" cy="4762500"/>
            </a:xfrm>
          </p:grpSpPr>
          <p:pic>
            <p:nvPicPr>
              <p:cNvPr id="16" name="Picture 15" descr="kaba gar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4000" y="990600"/>
                <a:ext cx="6350000" cy="47625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971800" y="1143000"/>
                <a:ext cx="183415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bn-BD" sz="5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কাবাঘর</a:t>
                </a:r>
                <a:endParaRPr lang="en-US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76200"/>
            <a:ext cx="79248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বস্তু</a:t>
            </a:r>
            <a:r>
              <a:rPr kumimoji="0" lang="bn-BD" sz="2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বাচক  বিশেষ্য-</a:t>
            </a:r>
            <a:r>
              <a:rPr kumimoji="0" lang="bn-BD" sz="19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বস্তুর নাম</a:t>
            </a:r>
            <a:br>
              <a:rPr kumimoji="0" lang="en-US" sz="2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0" y="1219200"/>
            <a:ext cx="8686800" cy="4461164"/>
            <a:chOff x="0" y="1219200"/>
            <a:chExt cx="8686800" cy="4461164"/>
          </a:xfrm>
        </p:grpSpPr>
        <p:pic>
          <p:nvPicPr>
            <p:cNvPr id="25" name="Picture 24" descr="Mineral-Water-Jar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1219200"/>
              <a:ext cx="6324600" cy="4461164"/>
            </a:xfrm>
            <a:prstGeom prst="flowChartAlternateProcess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0" y="1676400"/>
              <a:ext cx="2514600" cy="11430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0" y="1143000"/>
            <a:ext cx="8610600" cy="5188994"/>
            <a:chOff x="0" y="1143000"/>
            <a:chExt cx="8610600" cy="5188994"/>
          </a:xfrm>
        </p:grpSpPr>
        <p:pic>
          <p:nvPicPr>
            <p:cNvPr id="30" name="Picture 29" descr="Salt1.jpg"/>
            <p:cNvPicPr>
              <a:picLocks noChangeAspect="1"/>
            </p:cNvPicPr>
            <p:nvPr/>
          </p:nvPicPr>
          <p:blipFill>
            <a:blip r:embed="rId3"/>
            <a:srcRect l="3704" r="2469"/>
            <a:stretch>
              <a:fillRect/>
            </a:stretch>
          </p:blipFill>
          <p:spPr>
            <a:xfrm>
              <a:off x="2438400" y="1143000"/>
              <a:ext cx="6172200" cy="51889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Right Arrow 30"/>
            <p:cNvSpPr/>
            <p:nvPr/>
          </p:nvSpPr>
          <p:spPr>
            <a:xfrm>
              <a:off x="0" y="3048000"/>
              <a:ext cx="2438400" cy="9906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latin typeface="NikoshBAN" pitchFamily="2" charset="0"/>
                  <a:cs typeface="NikoshBAN" pitchFamily="2" charset="0"/>
                </a:rPr>
                <a:t>লবন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76201" y="1143000"/>
            <a:ext cx="8686799" cy="5105400"/>
            <a:chOff x="76200" y="1143000"/>
            <a:chExt cx="9557030" cy="5105400"/>
          </a:xfrm>
        </p:grpSpPr>
        <p:sp>
          <p:nvSpPr>
            <p:cNvPr id="32" name="Right Arrow 31"/>
            <p:cNvSpPr/>
            <p:nvPr/>
          </p:nvSpPr>
          <p:spPr>
            <a:xfrm>
              <a:off x="76200" y="4114800"/>
              <a:ext cx="2362200" cy="10668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latin typeface="NikoshBAN" pitchFamily="2" charset="0"/>
                  <a:cs typeface="NikoshBAN" pitchFamily="2" charset="0"/>
                </a:rPr>
                <a:t>তেল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5" name="Picture 34" descr="oi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0539" y="1143000"/>
              <a:ext cx="6982691" cy="510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জাতিবাচক  বিশেষ্য-</a:t>
            </a:r>
            <a:r>
              <a:rPr kumimoji="0" lang="bn-BD" sz="19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জাতির নাম</a:t>
            </a:r>
            <a:br>
              <a:rPr kumimoji="0" lang="en-US" sz="2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304800" y="990599"/>
            <a:ext cx="8458200" cy="5623723"/>
            <a:chOff x="304800" y="990599"/>
            <a:chExt cx="8458200" cy="5623723"/>
          </a:xfrm>
        </p:grpSpPr>
        <p:pic>
          <p:nvPicPr>
            <p:cNvPr id="26628" name="Picture 4" descr="http://1.bp.blogspot.com/_j_VpikJtjAA/TDskw-K8oUI/AAAAAAAAAB0/_MhR0UPT-S0/s1600/DSC_111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990599"/>
              <a:ext cx="8458200" cy="5623723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4419600" y="1143000"/>
              <a:ext cx="19127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মুসলিম 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304800" y="990600"/>
            <a:ext cx="8458200" cy="5867400"/>
            <a:chOff x="381000" y="990600"/>
            <a:chExt cx="8458200" cy="5867400"/>
          </a:xfrm>
        </p:grpSpPr>
        <p:pic>
          <p:nvPicPr>
            <p:cNvPr id="7" name="Picture 6" descr="HINDU-MASS.jpg"/>
            <p:cNvPicPr>
              <a:picLocks noChangeAspect="1"/>
            </p:cNvPicPr>
            <p:nvPr/>
          </p:nvPicPr>
          <p:blipFill>
            <a:blip r:embed="rId3"/>
            <a:srcRect t="39443" b="10091"/>
            <a:stretch>
              <a:fillRect/>
            </a:stretch>
          </p:blipFill>
          <p:spPr>
            <a:xfrm>
              <a:off x="381000" y="990600"/>
              <a:ext cx="8458200" cy="5867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48400" y="1371600"/>
              <a:ext cx="9653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হিন্দু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381000" y="914400"/>
            <a:ext cx="8458200" cy="5943600"/>
            <a:chOff x="293702" y="918597"/>
            <a:chExt cx="8777376" cy="5937437"/>
          </a:xfrm>
        </p:grpSpPr>
        <p:pic>
          <p:nvPicPr>
            <p:cNvPr id="10" name="Picture 9" descr="kristan.jpg"/>
            <p:cNvPicPr>
              <a:picLocks noChangeAspect="1"/>
            </p:cNvPicPr>
            <p:nvPr/>
          </p:nvPicPr>
          <p:blipFill>
            <a:blip r:embed="rId4"/>
            <a:srcRect t="6192" r="4545" b="18182"/>
            <a:stretch>
              <a:fillRect/>
            </a:stretch>
          </p:blipFill>
          <p:spPr>
            <a:xfrm>
              <a:off x="293702" y="918597"/>
              <a:ext cx="8777376" cy="593743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6000" y="1066800"/>
              <a:ext cx="1600200" cy="9144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খৃষ্টান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800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গুন</a:t>
            </a:r>
            <a:r>
              <a:rPr kumimoji="0" lang="bn-BD" sz="2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বাচক  বিশেষ্য- গুনের নাম</a:t>
            </a:r>
            <a:br>
              <a:rPr kumimoji="0" lang="en-US" sz="2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aastude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343400"/>
            <a:ext cx="2362200" cy="2079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5638800"/>
            <a:ext cx="115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সাহস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962400"/>
            <a:ext cx="78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সুখ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Be-Brav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19200"/>
            <a:ext cx="3352800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9400" y="4343400"/>
            <a:ext cx="1197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বীরত্ব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10" descr="23 june home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192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ক্রিয়া বাচক  বিশেষ্য-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কাজের নাম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800600" y="914400"/>
            <a:ext cx="4343400" cy="3285530"/>
            <a:chOff x="4800600" y="914400"/>
            <a:chExt cx="4343400" cy="3285530"/>
          </a:xfrm>
        </p:grpSpPr>
        <p:pic>
          <p:nvPicPr>
            <p:cNvPr id="8" name="Picture 7" descr="dontbugm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914400"/>
              <a:ext cx="4063999" cy="2895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620000" y="327660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ঘুম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381000" y="4774096"/>
            <a:ext cx="8763000" cy="2083904"/>
            <a:chOff x="381000" y="4774096"/>
            <a:chExt cx="8763000" cy="2083904"/>
          </a:xfrm>
        </p:grpSpPr>
        <p:pic>
          <p:nvPicPr>
            <p:cNvPr id="13" name="Picture 12" descr="cyclist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774096"/>
              <a:ext cx="8763000" cy="20839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1000" y="5562600"/>
              <a:ext cx="29718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সাইক্লিং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76200" y="990600"/>
            <a:ext cx="4876800" cy="3796986"/>
            <a:chOff x="76200" y="990600"/>
            <a:chExt cx="4876800" cy="3796986"/>
          </a:xfrm>
        </p:grpSpPr>
        <p:pic>
          <p:nvPicPr>
            <p:cNvPr id="10" name="Picture 18" descr="j012667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990600"/>
              <a:ext cx="4648200" cy="37969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76200" y="106680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ঝড়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সমষ্টি বাচক  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বিশেষ্য-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সমষ্টি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 নাম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447800" y="1371600"/>
            <a:ext cx="6705600" cy="4376945"/>
            <a:chOff x="1219200" y="1371600"/>
            <a:chExt cx="6705600" cy="4376945"/>
          </a:xfrm>
        </p:grpSpPr>
        <p:pic>
          <p:nvPicPr>
            <p:cNvPr id="8" name="Picture 7" descr="Peter-meeting-as.jpg"/>
            <p:cNvPicPr>
              <a:picLocks noChangeAspect="1"/>
            </p:cNvPicPr>
            <p:nvPr/>
          </p:nvPicPr>
          <p:blipFill>
            <a:blip r:embed="rId2"/>
            <a:srcRect l="26460" t="25032"/>
            <a:stretch>
              <a:fillRect/>
            </a:stretch>
          </p:blipFill>
          <p:spPr>
            <a:xfrm>
              <a:off x="1219200" y="1371600"/>
              <a:ext cx="6705600" cy="437694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95600" y="4572000"/>
              <a:ext cx="3494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ছেলেমেয়ের দল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1403444" y="1066800"/>
            <a:ext cx="6749956" cy="5087780"/>
            <a:chOff x="1143000" y="1066800"/>
            <a:chExt cx="6749956" cy="5087780"/>
          </a:xfrm>
        </p:grpSpPr>
        <p:pic>
          <p:nvPicPr>
            <p:cNvPr id="11" name="Picture 10" descr="untitled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066800"/>
              <a:ext cx="6749956" cy="508778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572000" y="4191000"/>
              <a:ext cx="29718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8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জনতা</a:t>
              </a:r>
              <a:endParaRPr lang="en-US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1295400" y="1066800"/>
            <a:ext cx="6934200" cy="5486400"/>
            <a:chOff x="1219200" y="990600"/>
            <a:chExt cx="6705600" cy="5518324"/>
          </a:xfrm>
        </p:grpSpPr>
        <p:pic>
          <p:nvPicPr>
            <p:cNvPr id="14" name="Picture 13" descr="7th marc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990600"/>
              <a:ext cx="6705600" cy="551832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86200" y="1981200"/>
              <a:ext cx="2106667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72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জনসভা</a:t>
              </a:r>
              <a:endPara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105400"/>
            <a:ext cx="113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lvl="0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101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</a:p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264" y="1752600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</a:p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বাচক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614520">
            <a:off x="-116881" y="800433"/>
            <a:ext cx="3736959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br>
              <a:rPr kumimoji="0" lang="en-US" sz="2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728789">
            <a:off x="5742796" y="1130789"/>
            <a:ext cx="3736959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৫টি বাক্য তৈরি</a:t>
            </a:r>
            <a:br>
              <a:rPr kumimoji="0" lang="en-US" sz="2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1864816"/>
            <a:ext cx="4572000" cy="394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4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en-US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dirty="0">
              <a:latin typeface="ABC-DhakaSoft-Normal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নুনিয়া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ইসলামীয়া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আয়নাতলী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মোবাইল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01834-959-009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3657600" cy="4267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57400" y="228600"/>
            <a:ext cx="4572000" cy="1219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08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064000" cy="431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1981200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কত প্রকার ও কী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শ্রেণীবিভাগ ও উদাহরণ দাও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59436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বাড়ীর  কাজ</a:t>
            </a:r>
            <a:br>
              <a:rPr kumimoji="0" lang="en-US" sz="2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home_house_clip_art_7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4048125" cy="374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3124200"/>
            <a:ext cx="4793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বাড়ীর চারপাশে  এবং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বাড়ীর ভেতর যা  আছে তা থেকে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২০টি বিশেষ্য পদের উদাহর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লিখে আন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1371600" cy="640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295400" y="3200400"/>
            <a:ext cx="2438400" cy="2133600"/>
          </a:xfrm>
          <a:prstGeom prst="foldedCorner">
            <a:avLst>
              <a:gd name="adj" fmla="val 2703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228600"/>
            <a:ext cx="4572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autiful-red-n-white-flowers-wallpaper2560-x-1600-366-kb-jpeg-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5715000" cy="632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0" y="228600"/>
            <a:ext cx="1295400" cy="640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en-US" sz="115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7086600" cy="4419600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শ্রেণি-আলিম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বিষয়-বিশেষ্য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৪৫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bn-BD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 তা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সংঙ্গা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শ্রেণীবিভাগ ও উদাহরণ দিতে পারবে। </a:t>
            </a:r>
          </a:p>
          <a:p>
            <a:pPr>
              <a:buNone/>
            </a:pP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733767">
            <a:off x="961290" y="607886"/>
            <a:ext cx="545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493" y="1427946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733767">
            <a:off x="2026247" y="1433958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733767">
            <a:off x="3166367" y="548663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74726">
            <a:off x="3516826" y="1348886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যা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220462">
            <a:off x="4240122" y="48593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টি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066805">
            <a:off x="5879025" y="702305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9733767">
            <a:off x="6094597" y="342728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66507">
            <a:off x="4305407" y="1403778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ড়ী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9733767">
            <a:off x="5150448" y="462112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য়ে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1213483">
            <a:off x="5452021" y="1574765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866085">
            <a:off x="6762612" y="831781"/>
            <a:ext cx="67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কাঁ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7" descr="fish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2362200" cy="27391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09058" y="46636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চ্ছে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866085">
            <a:off x="6508236" y="1646004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956E-6 L 1.00416 -0.010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5.92593E-6 L -0.07501 0.75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1.11111E-6 L -0.14445 0.6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1737 L -0.3533 0.7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41823 0.74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3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44652 0.615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088 L -0.40156 0.744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29896 0.65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278 L 0.13698 0.741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3333 0.743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-0.00486 0.6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7.40741E-7 L 0.16771 0.628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1389 C 0.0151 0.01412 0.18055 0.34861 0.34687 0.6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5.55556E-7 0.00023 0.28108 0.40462 0.56215 0.809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4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6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আমাদের আজকের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905000"/>
            <a:ext cx="64219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 এবং পদের শ্রেণীবিভাগ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371600"/>
            <a:ext cx="914400" cy="1143000"/>
          </a:xfrm>
        </p:spPr>
        <p:txBody>
          <a:bodyPr>
            <a:norm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বাড়ী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43400" y="14478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371600"/>
            <a:ext cx="144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ছেলেটি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14478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কাঁধে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14478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মাছ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29400" y="13716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যাচ্ছে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Picture 8" descr="hand.jpg"/>
          <p:cNvPicPr>
            <a:picLocks noChangeAspect="1"/>
          </p:cNvPicPr>
          <p:nvPr/>
        </p:nvPicPr>
        <p:blipFill>
          <a:blip r:embed="rId2" cstate="print"/>
          <a:srcRect l="28572" t="9524" r="28571"/>
          <a:stretch>
            <a:fillRect/>
          </a:stretch>
        </p:blipFill>
        <p:spPr>
          <a:xfrm>
            <a:off x="609600" y="2133600"/>
            <a:ext cx="685800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381000"/>
            <a:ext cx="5486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একত্রিত = বাক্য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53200" y="45720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বাড়ী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24400" y="47244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00" y="4648200"/>
            <a:ext cx="144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ছেলেটি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5200" y="48006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কাঁধে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1200" y="47244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মাছ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848600" y="46482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যাচ্ছে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-76200" y="46482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62484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30480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5720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75438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14478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837 C 0.00937 0.01318 0.02222 -0.01086 0.04774 -0.01086 C 0.07656 -0.01086 0.08663 0.01318 0.096 0.03837 C 0.10885 0.06633 0.11823 0.09429 0.15052 0.09429 C 0.17934 0.09429 0.18889 0.06633 0.20156 0.03837 C 0.20764 0.01318 0.22048 -0.01086 0.2493 -0.01086 C 0.275 -0.01086 0.28767 0.01318 0.29774 0.03837 C 0.30711 0.06633 0.31996 0.09429 0.34878 0.09429 C 0.37777 0.09429 0.4 0.03837 0.4 0.0386 C 0.40937 0.01318 0.41944 -0.01086 0.44774 -0.01086 C 0.47656 -0.01086 0.48646 0.01318 0.49583 0.03837 C 0.50868 0.06633 0.51805 0.09429 0.55052 0.09429 C 0.57934 0.09429 0.58871 0.06633 0.59809 0.03837 C 0.61111 0.01318 0.62048 -0.01086 0.6493 -0.01086 C 0.675 -0.01086 0.68767 0.01318 0.69774 0.03837 C 0.70711 0.06633 0.71996 0.09429 0.74878 0.09429 C 0.77777 0.09429 0.78715 0.06633 0.8 0.0383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905000"/>
            <a:ext cx="4046301" cy="110799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বাক্যের অর্ন্তগত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4729180" cy="110799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প্রত্যেকটি শব্দ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 শ্রেণীবিভাগ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458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301</Words>
  <Application>Microsoft Office PowerPoint</Application>
  <PresentationFormat>On-screen Show (4:3)</PresentationFormat>
  <Paragraphs>156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ABC-DhakaSoft-Normal</vt:lpstr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পাঠ পরিচিতি</vt:lpstr>
      <vt:lpstr>শিখন ফল</vt:lpstr>
      <vt:lpstr>PowerPoint Presentation</vt:lpstr>
      <vt:lpstr>আমাদের আজকের পাঠ</vt:lpstr>
      <vt:lpstr>বাড়ী</vt:lpstr>
      <vt:lpstr>পদ কি ?</vt:lpstr>
      <vt:lpstr>পদের শ্রেণীবিভাগ</vt:lpstr>
      <vt:lpstr>বিশেষ্য পদ</vt:lpstr>
      <vt:lpstr>PowerPoint Presentation</vt:lpstr>
      <vt:lpstr> সংজ্ঞা বাচক  বিশেষ্য-যে কোন নাম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Win_7</dc:creator>
  <cp:lastModifiedBy>md mamun</cp:lastModifiedBy>
  <cp:revision>10</cp:revision>
  <dcterms:created xsi:type="dcterms:W3CDTF">2006-08-16T00:00:00Z</dcterms:created>
  <dcterms:modified xsi:type="dcterms:W3CDTF">2022-07-20T02:59:37Z</dcterms:modified>
</cp:coreProperties>
</file>