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2" r:id="rId2"/>
    <p:sldId id="334" r:id="rId3"/>
    <p:sldId id="301" r:id="rId4"/>
    <p:sldId id="260" r:id="rId5"/>
    <p:sldId id="261" r:id="rId6"/>
    <p:sldId id="272" r:id="rId7"/>
    <p:sldId id="273" r:id="rId8"/>
    <p:sldId id="264" r:id="rId9"/>
    <p:sldId id="288" r:id="rId10"/>
    <p:sldId id="286" r:id="rId11"/>
    <p:sldId id="290" r:id="rId12"/>
    <p:sldId id="262" r:id="rId13"/>
    <p:sldId id="282" r:id="rId14"/>
    <p:sldId id="276" r:id="rId15"/>
    <p:sldId id="277" r:id="rId16"/>
    <p:sldId id="274" r:id="rId17"/>
    <p:sldId id="287" r:id="rId18"/>
    <p:sldId id="275" r:id="rId19"/>
    <p:sldId id="285" r:id="rId20"/>
    <p:sldId id="299" r:id="rId21"/>
    <p:sldId id="265" r:id="rId22"/>
    <p:sldId id="291" r:id="rId23"/>
    <p:sldId id="267" r:id="rId24"/>
    <p:sldId id="268" r:id="rId25"/>
    <p:sldId id="269" r:id="rId26"/>
    <p:sldId id="270" r:id="rId27"/>
  </p:sldIdLst>
  <p:sldSz cx="10972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1" autoAdjust="0"/>
  </p:normalViewPr>
  <p:slideViewPr>
    <p:cSldViewPr>
      <p:cViewPr varScale="1">
        <p:scale>
          <a:sx n="64" d="100"/>
          <a:sy n="64" d="100"/>
        </p:scale>
        <p:origin x="1200" y="102"/>
      </p:cViewPr>
      <p:guideLst>
        <p:guide orient="horz" pos="2304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0BB9B-414E-4F4D-BEFF-7A5F5502379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54CB8-D200-4F7C-B6FF-D784D53A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12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1200" baseline="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,  </a:t>
            </a:r>
            <a:r>
              <a:rPr lang="en-US" sz="12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ছাত্রদের</a:t>
            </a:r>
            <a:r>
              <a:rPr lang="en-US" sz="12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2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12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12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2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12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1200" baseline="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12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2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12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অতপর</a:t>
            </a:r>
            <a:r>
              <a:rPr lang="en-US" sz="1200" baseline="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প্রয়োজনের</a:t>
            </a:r>
            <a:r>
              <a:rPr lang="en-US" sz="1200" baseline="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1200" dirty="0">
              <a:ln w="18000">
                <a:noFill/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45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সুমাজি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টুইটার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লিংকড্-ইন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নেটওয়ার্কগুলো</a:t>
            </a:r>
            <a:r>
              <a:rPr lang="en-US" baseline="0" dirty="0"/>
              <a:t> </a:t>
            </a:r>
            <a:r>
              <a:rPr lang="en-US" baseline="0" dirty="0" err="1"/>
              <a:t>কম</a:t>
            </a:r>
            <a:r>
              <a:rPr lang="en-US" baseline="0" dirty="0"/>
              <a:t> </a:t>
            </a:r>
            <a:r>
              <a:rPr lang="en-US" baseline="0" dirty="0" err="1"/>
              <a:t>বয়সীদের</a:t>
            </a:r>
            <a:r>
              <a:rPr lang="en-US" baseline="0" dirty="0"/>
              <a:t> </a:t>
            </a:r>
            <a:r>
              <a:rPr lang="en-US" baseline="0" dirty="0" err="1"/>
              <a:t>মাঝে</a:t>
            </a:r>
            <a:r>
              <a:rPr lang="en-US" baseline="0" dirty="0"/>
              <a:t> </a:t>
            </a:r>
            <a:r>
              <a:rPr lang="en-US" baseline="0" dirty="0" err="1"/>
              <a:t>খুবই</a:t>
            </a:r>
            <a:r>
              <a:rPr lang="en-US" baseline="0" dirty="0"/>
              <a:t> </a:t>
            </a:r>
            <a:r>
              <a:rPr lang="en-US" baseline="0" dirty="0" err="1"/>
              <a:t>জনপ্রিয়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62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নির্দিষ্ট</a:t>
            </a:r>
            <a:r>
              <a:rPr lang="en-US" baseline="0" dirty="0"/>
              <a:t> </a:t>
            </a:r>
            <a:r>
              <a:rPr lang="en-US" baseline="0" dirty="0" err="1"/>
              <a:t>বয়স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 </a:t>
            </a:r>
            <a:r>
              <a:rPr lang="en-US" baseline="0" dirty="0" err="1"/>
              <a:t>হওয়া</a:t>
            </a:r>
            <a:r>
              <a:rPr lang="en-US" baseline="0" dirty="0"/>
              <a:t> </a:t>
            </a:r>
            <a:r>
              <a:rPr lang="en-US" baseline="0" dirty="0" err="1"/>
              <a:t>পর্যন্ত</a:t>
            </a:r>
            <a:r>
              <a:rPr lang="en-US" baseline="0" dirty="0"/>
              <a:t> </a:t>
            </a:r>
            <a:r>
              <a:rPr lang="en-US" baseline="0" dirty="0" err="1"/>
              <a:t>কিসে</a:t>
            </a:r>
            <a:r>
              <a:rPr lang="en-US" baseline="0" dirty="0"/>
              <a:t> </a:t>
            </a:r>
            <a:r>
              <a:rPr lang="en-US" baseline="0" dirty="0" err="1"/>
              <a:t>যোগ</a:t>
            </a:r>
            <a:r>
              <a:rPr lang="en-US" baseline="0" dirty="0"/>
              <a:t> </a:t>
            </a:r>
            <a:r>
              <a:rPr lang="en-US" baseline="0" dirty="0" err="1"/>
              <a:t>দেওয়া</a:t>
            </a:r>
            <a:r>
              <a:rPr lang="en-US" baseline="0" dirty="0"/>
              <a:t> </a:t>
            </a:r>
            <a:r>
              <a:rPr lang="en-US" baseline="0" dirty="0" err="1"/>
              <a:t>যায়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19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কোথায়</a:t>
            </a:r>
            <a:r>
              <a:rPr lang="en-US" baseline="0" dirty="0"/>
              <a:t> </a:t>
            </a:r>
            <a:r>
              <a:rPr lang="en-US" baseline="0" dirty="0" err="1"/>
              <a:t>ভুল</a:t>
            </a:r>
            <a:r>
              <a:rPr lang="en-US" baseline="0" dirty="0"/>
              <a:t> </a:t>
            </a:r>
            <a:r>
              <a:rPr lang="en-US" baseline="0" dirty="0" err="1"/>
              <a:t>তথ্য</a:t>
            </a:r>
            <a:r>
              <a:rPr lang="en-US" baseline="0" dirty="0"/>
              <a:t> </a:t>
            </a:r>
            <a:r>
              <a:rPr lang="en-US" baseline="0" dirty="0" err="1"/>
              <a:t>দিয়ে</a:t>
            </a:r>
            <a:r>
              <a:rPr lang="en-US" baseline="0" dirty="0"/>
              <a:t> </a:t>
            </a:r>
            <a:r>
              <a:rPr lang="en-US" baseline="0" dirty="0" err="1"/>
              <a:t>যোগ</a:t>
            </a:r>
            <a:r>
              <a:rPr lang="en-US" baseline="0" dirty="0"/>
              <a:t> </a:t>
            </a:r>
            <a:r>
              <a:rPr lang="en-US" baseline="0" dirty="0" err="1"/>
              <a:t>দেয়া</a:t>
            </a:r>
            <a:r>
              <a:rPr lang="en-US" baseline="0" dirty="0"/>
              <a:t> </a:t>
            </a:r>
            <a:r>
              <a:rPr lang="en-US" baseline="0" dirty="0" err="1"/>
              <a:t>যায়</a:t>
            </a:r>
            <a:r>
              <a:rPr lang="en-US" baseline="0" dirty="0"/>
              <a:t>?</a:t>
            </a:r>
          </a:p>
          <a:p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সমস্যা</a:t>
            </a:r>
            <a:r>
              <a:rPr lang="en-US" baseline="0" dirty="0"/>
              <a:t>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en-US" baseline="0" dirty="0" err="1"/>
              <a:t>পাসওয়ার্ড</a:t>
            </a:r>
            <a:r>
              <a:rPr lang="en-US" baseline="0" dirty="0"/>
              <a:t> </a:t>
            </a:r>
            <a:r>
              <a:rPr lang="en-US" baseline="0" dirty="0" err="1"/>
              <a:t>হ্যাকিং</a:t>
            </a:r>
            <a:r>
              <a:rPr lang="en-US" baseline="0" dirty="0"/>
              <a:t> , </a:t>
            </a:r>
            <a:r>
              <a:rPr lang="en-US" baseline="0" dirty="0" err="1"/>
              <a:t>অনলাইনে</a:t>
            </a:r>
            <a:r>
              <a:rPr lang="en-US" baseline="0" dirty="0"/>
              <a:t> </a:t>
            </a:r>
            <a:r>
              <a:rPr lang="en-US" baseline="0" dirty="0" err="1"/>
              <a:t>ব্লাকমেইল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 </a:t>
            </a:r>
            <a:r>
              <a:rPr lang="en-US" baseline="0" dirty="0" err="1"/>
              <a:t>ব্যাংক</a:t>
            </a:r>
            <a:r>
              <a:rPr lang="en-US" baseline="0" dirty="0"/>
              <a:t> </a:t>
            </a:r>
            <a:r>
              <a:rPr lang="en-US" baseline="0" dirty="0" err="1"/>
              <a:t>একাউন্ট</a:t>
            </a:r>
            <a:r>
              <a:rPr lang="en-US" baseline="0" dirty="0"/>
              <a:t> </a:t>
            </a:r>
            <a:r>
              <a:rPr lang="en-US" baseline="0" dirty="0" err="1"/>
              <a:t>হ্যাকিং</a:t>
            </a:r>
            <a:r>
              <a:rPr lang="en-US" baseline="0" dirty="0"/>
              <a:t> </a:t>
            </a:r>
            <a:r>
              <a:rPr lang="en-US" baseline="0" dirty="0" err="1"/>
              <a:t>বা</a:t>
            </a:r>
            <a:r>
              <a:rPr lang="en-US" baseline="0" dirty="0"/>
              <a:t> </a:t>
            </a:r>
            <a:r>
              <a:rPr lang="en-US" baseline="0" dirty="0" err="1"/>
              <a:t>মোবাইল</a:t>
            </a:r>
            <a:r>
              <a:rPr lang="en-US" baseline="0" dirty="0"/>
              <a:t> </a:t>
            </a:r>
            <a:r>
              <a:rPr lang="en-US" baseline="0" dirty="0" err="1"/>
              <a:t>ব্যালেন্স</a:t>
            </a:r>
            <a:r>
              <a:rPr lang="en-US" baseline="0" dirty="0"/>
              <a:t> </a:t>
            </a:r>
            <a:r>
              <a:rPr lang="en-US" baseline="0" dirty="0" err="1"/>
              <a:t>ফুরিয়ে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দেখতে</a:t>
            </a:r>
            <a:r>
              <a:rPr lang="en-US" baseline="0" dirty="0"/>
              <a:t> </a:t>
            </a:r>
            <a:r>
              <a:rPr lang="en-US" baseline="0" dirty="0" err="1"/>
              <a:t>নিষেধ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? </a:t>
            </a:r>
            <a:r>
              <a:rPr lang="en-US" baseline="0" dirty="0" err="1"/>
              <a:t>সামাজিক</a:t>
            </a:r>
            <a:r>
              <a:rPr lang="en-US" baseline="0" dirty="0"/>
              <a:t> </a:t>
            </a:r>
            <a:r>
              <a:rPr lang="en-US" baseline="0" dirty="0" err="1"/>
              <a:t>যোগাযোগ</a:t>
            </a:r>
            <a:r>
              <a:rPr lang="en-US" baseline="0" dirty="0"/>
              <a:t> </a:t>
            </a:r>
            <a:r>
              <a:rPr lang="en-US" baseline="0" dirty="0" err="1"/>
              <a:t>নেটওয়ার্কে</a:t>
            </a:r>
            <a:r>
              <a:rPr lang="en-US" baseline="0" dirty="0"/>
              <a:t> </a:t>
            </a:r>
            <a:r>
              <a:rPr lang="en-US" baseline="0" dirty="0" err="1"/>
              <a:t>যোগ</a:t>
            </a:r>
            <a:r>
              <a:rPr lang="en-US" baseline="0" dirty="0"/>
              <a:t> </a:t>
            </a:r>
            <a:r>
              <a:rPr lang="en-US" baseline="0" dirty="0" err="1"/>
              <a:t>দিতে</a:t>
            </a:r>
            <a:r>
              <a:rPr lang="en-US" baseline="0" dirty="0"/>
              <a:t> </a:t>
            </a:r>
            <a:r>
              <a:rPr lang="en-US" baseline="0" dirty="0" err="1"/>
              <a:t>বাধা</a:t>
            </a:r>
            <a:r>
              <a:rPr lang="en-US" baseline="0" dirty="0"/>
              <a:t> </a:t>
            </a:r>
            <a:r>
              <a:rPr lang="en-US" baseline="0" dirty="0" err="1"/>
              <a:t>কেন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60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কোথায়</a:t>
            </a:r>
            <a:r>
              <a:rPr lang="en-US" baseline="0" dirty="0"/>
              <a:t> </a:t>
            </a:r>
            <a:r>
              <a:rPr lang="en-US" baseline="0" dirty="0" err="1"/>
              <a:t>একজন</a:t>
            </a:r>
            <a:r>
              <a:rPr lang="en-US" baseline="0" dirty="0"/>
              <a:t> </a:t>
            </a:r>
            <a:r>
              <a:rPr lang="en-US" baseline="0" dirty="0" err="1"/>
              <a:t>আরেকজনকে</a:t>
            </a:r>
            <a:r>
              <a:rPr lang="en-US" dirty="0"/>
              <a:t> </a:t>
            </a:r>
            <a:r>
              <a:rPr lang="en-US" baseline="0" dirty="0"/>
              <a:t> </a:t>
            </a:r>
            <a:r>
              <a:rPr lang="en-US" baseline="0" dirty="0" err="1"/>
              <a:t>সামনাসামনি</a:t>
            </a:r>
            <a:r>
              <a:rPr lang="en-US" baseline="0" dirty="0"/>
              <a:t> </a:t>
            </a:r>
            <a:r>
              <a:rPr lang="en-US" baseline="0" dirty="0" err="1"/>
              <a:t>দেখতে</a:t>
            </a:r>
            <a:r>
              <a:rPr lang="en-US" baseline="0" dirty="0"/>
              <a:t> </a:t>
            </a:r>
            <a:r>
              <a:rPr lang="en-US" baseline="0" dirty="0" err="1"/>
              <a:t>পায়না</a:t>
            </a:r>
            <a:r>
              <a:rPr lang="en-US" baseline="0" dirty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83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দেখে</a:t>
            </a:r>
            <a:r>
              <a:rPr lang="en-US" dirty="0"/>
              <a:t> </a:t>
            </a:r>
            <a:r>
              <a:rPr lang="en-US" dirty="0" err="1"/>
              <a:t>ছাত্রদের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যেতে</a:t>
            </a:r>
            <a:r>
              <a:rPr lang="en-US" dirty="0"/>
              <a:t> </a:t>
            </a:r>
            <a:r>
              <a:rPr lang="en-US" dirty="0" err="1"/>
              <a:t>পারে</a:t>
            </a:r>
            <a:r>
              <a:rPr lang="en-US" dirty="0"/>
              <a:t>।  </a:t>
            </a:r>
            <a:r>
              <a:rPr lang="en-US" dirty="0" err="1"/>
              <a:t>সময়বয়সীদের</a:t>
            </a:r>
            <a:r>
              <a:rPr lang="en-US" baseline="0" dirty="0"/>
              <a:t> </a:t>
            </a:r>
            <a:r>
              <a:rPr lang="en-US" baseline="0" dirty="0" err="1"/>
              <a:t>সাথে</a:t>
            </a:r>
            <a:r>
              <a:rPr lang="en-US" baseline="0" dirty="0"/>
              <a:t> </a:t>
            </a:r>
            <a:r>
              <a:rPr lang="en-US" baseline="0" dirty="0" err="1"/>
              <a:t>সময়</a:t>
            </a:r>
            <a:r>
              <a:rPr lang="en-US" baseline="0" dirty="0"/>
              <a:t> </a:t>
            </a:r>
            <a:r>
              <a:rPr lang="en-US" baseline="0" dirty="0" err="1"/>
              <a:t>কাটানো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ঠিক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8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দেখে</a:t>
            </a:r>
            <a:r>
              <a:rPr lang="en-US" dirty="0"/>
              <a:t> </a:t>
            </a:r>
            <a:r>
              <a:rPr lang="en-US" dirty="0" err="1"/>
              <a:t>ছাত্রদের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 </a:t>
            </a:r>
            <a:r>
              <a:rPr lang="en-US" baseline="0" dirty="0" err="1"/>
              <a:t>কোনটি</a:t>
            </a:r>
            <a:r>
              <a:rPr lang="en-US" baseline="0" dirty="0"/>
              <a:t> </a:t>
            </a:r>
            <a:r>
              <a:rPr lang="en-US" baseline="0" dirty="0" err="1"/>
              <a:t>সত্যিকারের</a:t>
            </a:r>
            <a:r>
              <a:rPr lang="en-US" baseline="0" dirty="0"/>
              <a:t> </a:t>
            </a:r>
            <a:r>
              <a:rPr lang="en-US" baseline="0" dirty="0" err="1"/>
              <a:t>বন্ধু</a:t>
            </a:r>
            <a:r>
              <a:rPr lang="en-US" baseline="0" dirty="0"/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31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মুল</a:t>
            </a:r>
            <a:r>
              <a:rPr lang="en-US" dirty="0"/>
              <a:t> </a:t>
            </a:r>
            <a:r>
              <a:rPr lang="en-US" dirty="0" err="1"/>
              <a:t>বইয়ের</a:t>
            </a:r>
            <a:r>
              <a:rPr lang="en-US" baseline="0" dirty="0"/>
              <a:t> </a:t>
            </a:r>
            <a:r>
              <a:rPr lang="en-US" baseline="0" dirty="0" err="1"/>
              <a:t>দলগত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দেওয়া</a:t>
            </a:r>
            <a:r>
              <a:rPr lang="en-US" baseline="0" dirty="0"/>
              <a:t> </a:t>
            </a:r>
            <a:r>
              <a:rPr lang="en-US" baseline="0" dirty="0" err="1"/>
              <a:t>হলো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01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পাঠের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দিবেন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05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এখানে</a:t>
            </a:r>
            <a:r>
              <a:rPr lang="en-US" baseline="0" dirty="0"/>
              <a:t> </a:t>
            </a:r>
            <a:r>
              <a:rPr lang="en-US" baseline="0" dirty="0" err="1"/>
              <a:t>ট্রিগার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baseline="0" dirty="0" err="1"/>
              <a:t>এখানে</a:t>
            </a:r>
            <a:r>
              <a:rPr lang="en-US" baseline="0" dirty="0"/>
              <a:t> </a:t>
            </a:r>
            <a:r>
              <a:rPr lang="en-US" baseline="0" dirty="0" err="1"/>
              <a:t>ট্রিগারগুলো</a:t>
            </a:r>
            <a:r>
              <a:rPr lang="en-US" baseline="0" dirty="0"/>
              <a:t> </a:t>
            </a:r>
            <a:r>
              <a:rPr lang="en-US" baseline="0" dirty="0" err="1"/>
              <a:t>অন</a:t>
            </a:r>
            <a:r>
              <a:rPr lang="en-US" baseline="0" dirty="0"/>
              <a:t> </a:t>
            </a:r>
            <a:r>
              <a:rPr lang="en-US" baseline="0" dirty="0" err="1"/>
              <a:t>অফ</a:t>
            </a:r>
            <a:r>
              <a:rPr lang="en-US" baseline="0" dirty="0"/>
              <a:t> </a:t>
            </a:r>
            <a:r>
              <a:rPr lang="en-US" baseline="0" dirty="0" err="1"/>
              <a:t>এর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করবে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ছাত্র</a:t>
            </a:r>
            <a:r>
              <a:rPr lang="en-US" dirty="0"/>
              <a:t>/</a:t>
            </a:r>
            <a:r>
              <a:rPr lang="en-US" dirty="0" err="1"/>
              <a:t>ছাত্রীরা</a:t>
            </a:r>
            <a:r>
              <a:rPr lang="en-US" baseline="0" dirty="0"/>
              <a:t> </a:t>
            </a:r>
            <a:r>
              <a:rPr lang="en-US" baseline="0" dirty="0" err="1"/>
              <a:t>খাতায়</a:t>
            </a:r>
            <a:r>
              <a:rPr lang="en-US" baseline="0" dirty="0"/>
              <a:t> </a:t>
            </a:r>
            <a:r>
              <a:rPr lang="en-US" baseline="0" dirty="0" err="1"/>
              <a:t>বাড়ির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লিখছে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 </a:t>
            </a:r>
            <a:r>
              <a:rPr lang="en-US" baseline="0" dirty="0" err="1"/>
              <a:t>শ্রদ্ধেয়</a:t>
            </a:r>
            <a:r>
              <a:rPr lang="en-US" baseline="0" dirty="0"/>
              <a:t> </a:t>
            </a:r>
            <a:r>
              <a:rPr lang="en-US" baseline="0" dirty="0" err="1"/>
              <a:t>শিক্ষকমন্ডলী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পর্যবেক্ষণ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6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উপস্থাপনের</a:t>
            </a:r>
            <a:r>
              <a:rPr lang="en-US" baseline="0" dirty="0"/>
              <a:t> </a:t>
            </a:r>
            <a:r>
              <a:rPr lang="en-US" baseline="0" dirty="0" err="1"/>
              <a:t>সময়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স্লাইডটি</a:t>
            </a:r>
            <a:r>
              <a:rPr lang="en-US" baseline="0" dirty="0"/>
              <a:t> </a:t>
            </a:r>
            <a:r>
              <a:rPr lang="en-US" baseline="0" dirty="0" err="1"/>
              <a:t>হাইড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রাখতে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42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ছবিগুলো</a:t>
            </a:r>
            <a:r>
              <a:rPr lang="en-US" baseline="0" dirty="0"/>
              <a:t> </a:t>
            </a:r>
            <a:r>
              <a:rPr lang="en-US" baseline="0" dirty="0" err="1"/>
              <a:t>দেখানোর</a:t>
            </a:r>
            <a:r>
              <a:rPr lang="en-US" baseline="0" dirty="0"/>
              <a:t> </a:t>
            </a:r>
            <a:r>
              <a:rPr lang="en-US" baseline="0" dirty="0" err="1"/>
              <a:t>পর</a:t>
            </a:r>
            <a:r>
              <a:rPr lang="en-US" baseline="0" dirty="0"/>
              <a:t> 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,  </a:t>
            </a:r>
            <a:r>
              <a:rPr lang="en-US" baseline="0" dirty="0" err="1"/>
              <a:t>ছবিগুলো</a:t>
            </a:r>
            <a:r>
              <a:rPr lang="en-US" baseline="0" dirty="0"/>
              <a:t> </a:t>
            </a:r>
            <a:r>
              <a:rPr lang="en-US" baseline="0" dirty="0" err="1"/>
              <a:t>কিসের</a:t>
            </a:r>
            <a:r>
              <a:rPr lang="en-US" baseline="0" dirty="0"/>
              <a:t> ? </a:t>
            </a:r>
            <a:r>
              <a:rPr lang="en-US" baseline="0" dirty="0" err="1"/>
              <a:t>ফেসবুক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? </a:t>
            </a:r>
            <a:r>
              <a:rPr lang="en-US" baseline="0" dirty="0" err="1"/>
              <a:t>সুমাজি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? </a:t>
            </a:r>
            <a:r>
              <a:rPr lang="en-US" baseline="0" dirty="0" err="1"/>
              <a:t>টুইটার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? </a:t>
            </a:r>
            <a:r>
              <a:rPr lang="en-US" baseline="0" dirty="0" err="1"/>
              <a:t>লিংকড্-ইন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3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ফেসবুক</a:t>
            </a:r>
            <a:r>
              <a:rPr lang="en-US" dirty="0"/>
              <a:t> </a:t>
            </a:r>
            <a:r>
              <a:rPr lang="en-US" dirty="0" err="1"/>
              <a:t>পৃথিবীর</a:t>
            </a:r>
            <a:r>
              <a:rPr lang="en-US" baseline="0" dirty="0"/>
              <a:t> </a:t>
            </a:r>
            <a:r>
              <a:rPr lang="en-US" baseline="0" dirty="0" err="1"/>
              <a:t>কত</a:t>
            </a:r>
            <a:r>
              <a:rPr lang="en-US" baseline="0" dirty="0"/>
              <a:t> </a:t>
            </a:r>
            <a:r>
              <a:rPr lang="en-US" baseline="0" dirty="0" err="1"/>
              <a:t>মানুষ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?  </a:t>
            </a:r>
            <a:r>
              <a:rPr lang="en-US" baseline="0" dirty="0" err="1"/>
              <a:t>বাংলাদেশের</a:t>
            </a:r>
            <a:r>
              <a:rPr lang="en-US" baseline="0" dirty="0"/>
              <a:t> </a:t>
            </a:r>
            <a:r>
              <a:rPr lang="en-US" baseline="0" dirty="0" err="1"/>
              <a:t>কত</a:t>
            </a:r>
            <a:r>
              <a:rPr lang="en-US" baseline="0" dirty="0"/>
              <a:t> </a:t>
            </a:r>
            <a:r>
              <a:rPr lang="en-US" baseline="0" dirty="0" err="1"/>
              <a:t>মানুষ</a:t>
            </a:r>
            <a:r>
              <a:rPr lang="en-US" baseline="0" dirty="0"/>
              <a:t> </a:t>
            </a:r>
            <a:r>
              <a:rPr lang="en-US" baseline="0" dirty="0" err="1"/>
              <a:t>ফেসবুক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06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গুলো</a:t>
            </a:r>
            <a:r>
              <a:rPr lang="en-US" baseline="0" dirty="0"/>
              <a:t> </a:t>
            </a:r>
            <a:r>
              <a:rPr lang="en-US" baseline="0" dirty="0" err="1"/>
              <a:t>কিসের</a:t>
            </a:r>
            <a:r>
              <a:rPr lang="en-US" baseline="0" dirty="0"/>
              <a:t>? </a:t>
            </a:r>
            <a:r>
              <a:rPr lang="en-US" baseline="0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একটা</a:t>
            </a:r>
            <a:r>
              <a:rPr lang="en-US" baseline="0" dirty="0"/>
              <a:t> </a:t>
            </a:r>
            <a:r>
              <a:rPr lang="en-US" baseline="0" dirty="0" err="1"/>
              <a:t>তথ্য</a:t>
            </a:r>
            <a:r>
              <a:rPr lang="en-US" baseline="0" dirty="0"/>
              <a:t> </a:t>
            </a:r>
            <a:r>
              <a:rPr lang="en-US" baseline="0" dirty="0" err="1"/>
              <a:t>ছড়িয়ে</a:t>
            </a:r>
            <a:r>
              <a:rPr lang="en-US" baseline="0" dirty="0"/>
              <a:t> </a:t>
            </a:r>
            <a:r>
              <a:rPr lang="en-US" baseline="0" dirty="0" err="1"/>
              <a:t>দেবার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কিসের</a:t>
            </a:r>
            <a:r>
              <a:rPr lang="en-US" baseline="0" dirty="0"/>
              <a:t> </a:t>
            </a:r>
            <a:r>
              <a:rPr lang="en-US" baseline="0" dirty="0" err="1"/>
              <a:t>তুলনা</a:t>
            </a:r>
            <a:r>
              <a:rPr lang="en-US" baseline="0" dirty="0"/>
              <a:t> </a:t>
            </a:r>
            <a:r>
              <a:rPr lang="en-US" baseline="0" dirty="0" err="1"/>
              <a:t>নেই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78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দেখানোর</a:t>
            </a:r>
            <a:r>
              <a:rPr lang="en-US" baseline="0" dirty="0"/>
              <a:t> </a:t>
            </a:r>
            <a:r>
              <a:rPr lang="en-US" baseline="0" dirty="0" err="1"/>
              <a:t>পর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,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ঘটছে</a:t>
            </a:r>
            <a:r>
              <a:rPr lang="en-US" baseline="0" dirty="0"/>
              <a:t>?  </a:t>
            </a:r>
            <a:r>
              <a:rPr lang="en-US" baseline="0" dirty="0" err="1"/>
              <a:t>মূহুর্তের</a:t>
            </a:r>
            <a:r>
              <a:rPr lang="en-US" baseline="0" dirty="0"/>
              <a:t> </a:t>
            </a:r>
            <a:r>
              <a:rPr lang="en-US" baseline="0" dirty="0" err="1"/>
              <a:t>মধ্যে</a:t>
            </a:r>
            <a:r>
              <a:rPr lang="en-US" baseline="0" dirty="0"/>
              <a:t> </a:t>
            </a:r>
            <a:r>
              <a:rPr lang="en-US" baseline="0" dirty="0" err="1"/>
              <a:t>কিসের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অসংখ্য</a:t>
            </a:r>
            <a:r>
              <a:rPr lang="en-US" baseline="0" dirty="0"/>
              <a:t> </a:t>
            </a:r>
            <a:r>
              <a:rPr lang="en-US" baseline="0" dirty="0" err="1"/>
              <a:t>মানুষের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 </a:t>
            </a:r>
            <a:r>
              <a:rPr lang="en-US" baseline="0" dirty="0" err="1"/>
              <a:t>তথ্যগুলো</a:t>
            </a:r>
            <a:r>
              <a:rPr lang="en-US" baseline="0" dirty="0"/>
              <a:t> </a:t>
            </a:r>
            <a:r>
              <a:rPr lang="en-US" baseline="0" dirty="0" err="1"/>
              <a:t>পাঠিয়ে</a:t>
            </a:r>
            <a:r>
              <a:rPr lang="en-US" baseline="0" dirty="0"/>
              <a:t> </a:t>
            </a:r>
            <a:r>
              <a:rPr lang="en-US" baseline="0" dirty="0" err="1"/>
              <a:t>দেযা</a:t>
            </a:r>
            <a:r>
              <a:rPr lang="en-US" baseline="0" dirty="0"/>
              <a:t> </a:t>
            </a:r>
            <a:r>
              <a:rPr lang="en-US" baseline="0" dirty="0" err="1"/>
              <a:t>যায়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26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নেটওয়ার্কগুলো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আজকাল</a:t>
            </a:r>
            <a:r>
              <a:rPr lang="en-US" baseline="0" dirty="0"/>
              <a:t> </a:t>
            </a:r>
            <a:r>
              <a:rPr lang="en-US" baseline="0" dirty="0" err="1"/>
              <a:t>একে</a:t>
            </a:r>
            <a:r>
              <a:rPr lang="en-US" baseline="0" dirty="0"/>
              <a:t> </a:t>
            </a:r>
            <a:r>
              <a:rPr lang="en-US" baseline="0" dirty="0" err="1"/>
              <a:t>অন্যের</a:t>
            </a:r>
            <a:r>
              <a:rPr lang="en-US" baseline="0" dirty="0"/>
              <a:t> </a:t>
            </a:r>
            <a:r>
              <a:rPr lang="en-US" baseline="0" dirty="0" err="1"/>
              <a:t>সাথে</a:t>
            </a:r>
            <a:r>
              <a:rPr lang="en-US" baseline="0" dirty="0"/>
              <a:t> </a:t>
            </a:r>
            <a:r>
              <a:rPr lang="en-US" baseline="0" dirty="0" err="1"/>
              <a:t>সম্পর্ক</a:t>
            </a:r>
            <a:r>
              <a:rPr lang="en-US" baseline="0" dirty="0"/>
              <a:t> </a:t>
            </a:r>
            <a:r>
              <a:rPr lang="en-US" baseline="0" dirty="0" err="1"/>
              <a:t>বা</a:t>
            </a:r>
            <a:r>
              <a:rPr lang="en-US" baseline="0" dirty="0"/>
              <a:t> </a:t>
            </a:r>
            <a:r>
              <a:rPr lang="en-US" baseline="0" dirty="0" err="1"/>
              <a:t>যোগাযোগ</a:t>
            </a:r>
            <a:r>
              <a:rPr lang="en-US" baseline="0" dirty="0"/>
              <a:t> </a:t>
            </a:r>
            <a:r>
              <a:rPr lang="en-US" baseline="0" dirty="0" err="1"/>
              <a:t>রাখে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9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কর</a:t>
            </a:r>
            <a:r>
              <a:rPr lang="en-US" dirty="0"/>
              <a:t> 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, </a:t>
            </a:r>
            <a:r>
              <a:rPr lang="en-US" dirty="0" err="1"/>
              <a:t>স্বৈর</a:t>
            </a:r>
            <a:r>
              <a:rPr lang="en-US" baseline="0" dirty="0" err="1"/>
              <a:t>শাসক</a:t>
            </a:r>
            <a:r>
              <a:rPr lang="en-US" baseline="0" dirty="0"/>
              <a:t> </a:t>
            </a:r>
            <a:r>
              <a:rPr lang="en-US" baseline="0" dirty="0" err="1"/>
              <a:t>বা</a:t>
            </a:r>
            <a:r>
              <a:rPr lang="en-US" baseline="0" dirty="0"/>
              <a:t> </a:t>
            </a:r>
            <a:r>
              <a:rPr lang="en-US" baseline="0" dirty="0" err="1"/>
              <a:t>সামরিক</a:t>
            </a:r>
            <a:r>
              <a:rPr lang="en-US" baseline="0" dirty="0"/>
              <a:t> </a:t>
            </a:r>
            <a:r>
              <a:rPr lang="en-US" baseline="0" dirty="0" err="1"/>
              <a:t>শাসক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? </a:t>
            </a:r>
            <a:r>
              <a:rPr lang="en-US" dirty="0" err="1"/>
              <a:t>প্রথম</a:t>
            </a:r>
            <a:r>
              <a:rPr lang="en-US" dirty="0"/>
              <a:t> </a:t>
            </a:r>
            <a:r>
              <a:rPr lang="en-US" dirty="0" err="1"/>
              <a:t>ছবিদুটি</a:t>
            </a:r>
            <a:r>
              <a:rPr lang="en-US" baseline="0" dirty="0"/>
              <a:t> </a:t>
            </a:r>
            <a:r>
              <a:rPr lang="en-US" baseline="0" dirty="0" err="1"/>
              <a:t>কার</a:t>
            </a:r>
            <a:r>
              <a:rPr lang="en-US" baseline="0" dirty="0"/>
              <a:t>? </a:t>
            </a:r>
            <a:r>
              <a:rPr lang="en-US" baseline="0" dirty="0" err="1"/>
              <a:t>তৃতীয়</a:t>
            </a:r>
            <a:r>
              <a:rPr lang="en-US" baseline="0" dirty="0"/>
              <a:t> </a:t>
            </a:r>
            <a:r>
              <a:rPr lang="en-US" baseline="0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কিসের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3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3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706882"/>
            <a:ext cx="9875520" cy="48276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49"/>
            <a:ext cx="246888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49"/>
            <a:ext cx="7223760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0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6882"/>
            <a:ext cx="9875520" cy="48276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1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5"/>
            <a:ext cx="9326880" cy="145288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7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2"/>
            <a:ext cx="4846320" cy="4827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2"/>
            <a:ext cx="4846320" cy="4827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1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37454"/>
            <a:ext cx="4848226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319867"/>
            <a:ext cx="4848226" cy="42147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637454"/>
            <a:ext cx="4850130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319867"/>
            <a:ext cx="4850130" cy="42147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2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6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1253"/>
            <a:ext cx="3609976" cy="123952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5"/>
            <a:ext cx="6134100" cy="624332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530775"/>
            <a:ext cx="3609976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8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0"/>
            <a:ext cx="6583680" cy="60452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1"/>
            <a:ext cx="65836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29557"/>
            <a:ext cx="10972800" cy="7270864"/>
          </a:xfrm>
          <a:prstGeom prst="frame">
            <a:avLst>
              <a:gd name="adj1" fmla="val 1322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  <a:prstDash val="solid"/>
          </a:ln>
          <a:effectLst>
            <a:glow rad="139700">
              <a:srgbClr val="7030A0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15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manikmiah1810@gmail.com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7.jp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4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5.jpg"/><Relationship Id="rId5" Type="http://schemas.openxmlformats.org/officeDocument/2006/relationships/image" Target="../media/image13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Relationship Id="rId1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0"/>
            <a:ext cx="9753600" cy="731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4" y="-21165"/>
            <a:ext cx="9753599" cy="7336365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defTabSz="487712"/>
            <a:r>
              <a:rPr lang="en-US" sz="768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768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8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768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487712"/>
            <a:r>
              <a:rPr lang="bn-BD" sz="768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768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68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8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768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768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Mar_2014_desh1395131430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66344"/>
            <a:ext cx="5349027" cy="7381546"/>
          </a:xfrm>
          <a:prstGeom prst="rect">
            <a:avLst/>
          </a:prstGeom>
        </p:spPr>
      </p:pic>
      <p:pic>
        <p:nvPicPr>
          <p:cNvPr id="14" name="Picture 13" descr="Mar_2014_desh1395131430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349025" y="-66345"/>
            <a:ext cx="5471374" cy="740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5" t="33284" r="60051"/>
          <a:stretch/>
        </p:blipFill>
        <p:spPr>
          <a:xfrm>
            <a:off x="755560" y="2563804"/>
            <a:ext cx="2444840" cy="29987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889523" y="2527543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41923" y="2679943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94323" y="2832343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346723" y="2984743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499123" y="3137143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651523" y="3289543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803923" y="3441943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956323" y="3594343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885904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883899" y="2527343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883899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7644" y="5733871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আজকাল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33600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" t="19243" r="6399" b="18931"/>
          <a:stretch/>
        </p:blipFill>
        <p:spPr>
          <a:xfrm>
            <a:off x="5437929" y="762000"/>
            <a:ext cx="1648671" cy="433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8" t="32887" r="11914"/>
          <a:stretch/>
        </p:blipFill>
        <p:spPr>
          <a:xfrm>
            <a:off x="7684942" y="2590800"/>
            <a:ext cx="2373458" cy="295884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5" t="76163" r="26327" b="4564"/>
          <a:stretch/>
        </p:blipFill>
        <p:spPr>
          <a:xfrm>
            <a:off x="3811921" y="1219495"/>
            <a:ext cx="1598626" cy="427409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9" t="23466" r="18411" b="43767"/>
          <a:stretch/>
        </p:blipFill>
        <p:spPr>
          <a:xfrm>
            <a:off x="3811574" y="762000"/>
            <a:ext cx="1598626" cy="41109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 t="12500" r="74924" b="79966"/>
          <a:stretch/>
        </p:blipFill>
        <p:spPr bwMode="auto">
          <a:xfrm>
            <a:off x="5437930" y="1187890"/>
            <a:ext cx="1648670" cy="488510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2131595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133600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133600" y="2514600"/>
            <a:ext cx="78205" cy="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6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0.01259 C -0.02489 -0.02647 -0.01433 0.01997 -0.01838 -0.09657 C -0.01867 -0.1046 -0.02156 -0.11241 -0.02243 -0.12066 C -0.02402 -0.13541 -0.02344 -0.15082 -0.02648 -0.16493 C -0.05339 -0.19335 -0.10504 -0.18381 -0.18953 -0.18684 C -0.27402 -0.18988 -0.46514 -0.18402 -0.53313 -0.18316 C -0.55787 -0.17534 -0.55816 -0.17947 -0.59766 -0.18099 C -0.62558 -0.1914 -0.60836 -0.18728 -0.65018 -0.18511 C -0.65133 -0.17447 -0.65162 -0.16948 -0.65553 -0.1608 C -0.6603 -0.1391 -0.65784 -0.11132 -0.65683 -0.09027 C -0.65625 -0.07812 -0.65408 -0.05403 -0.65408 -0.05381 C -0.65452 -0.0319 -0.65466 -0.00954 -0.65553 0.01259 C -0.65582 0.02171 -0.65799 0.03169 -0.65958 0.0408 C -0.66016 0.04406 -0.66088 0.05079 -0.66088 0.051 " pathEditMode="relative" rAng="0" ptsTypes="ffffafffffffff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5" y="-83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2 -0.00825 C -0.03878 -0.04731 -0.02822 -0.00087 -0.03227 -0.11741 C -0.03256 -0.12544 -0.03545 -0.13325 -0.03632 -0.1415 C -0.03791 -0.15625 -0.03733 -0.17166 -0.04037 -0.18577 C -0.06728 -0.21419 -0.11893 -0.20465 -0.20342 -0.20768 C -0.28791 -0.21072 -0.47903 -0.20486 -0.54702 -0.204 C -0.57176 -0.19618 -0.57205 -0.20031 -0.61155 -0.20183 C -0.63947 -0.21224 -0.62225 -0.20812 -0.66407 -0.20595 C -0.66522 -0.19531 -0.66551 -0.19032 -0.66942 -0.18164 C -0.67419 -0.15994 -0.67173 -0.13216 -0.67072 -0.11111 C -0.67014 -0.09896 -0.66797 -0.07487 -0.66797 -0.07465 C -0.66841 -0.05274 -0.66855 -0.03038 -0.66942 -0.00825 C -0.66971 0.00087 -0.67188 0.01085 -0.67347 0.01996 C -0.67405 0.02322 -0.67477 0.02995 -0.67477 0.03016 " pathEditMode="relative" rAng="0" ptsTypes="ffffafffffffff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5" y="-83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1 -0.02908 C -0.05267 -0.06814 -0.04211 -0.0217 -0.04616 -0.13824 C -0.04645 -0.14627 -0.04934 -0.15408 -0.05021 -0.16233 C -0.0518 -0.17708 -0.05122 -0.19249 -0.05426 -0.2066 C -0.08117 -0.23502 -0.13282 -0.22548 -0.21731 -0.22851 C -0.3018 -0.23155 -0.49292 -0.22569 -0.56091 -0.22483 C -0.58565 -0.21701 -0.58594 -0.22114 -0.62544 -0.22266 C -0.65336 -0.23307 -0.63614 -0.22895 -0.67796 -0.22678 C -0.67911 -0.21614 -0.6794 -0.21115 -0.68331 -0.20247 C -0.68808 -0.18077 -0.68562 -0.15299 -0.68461 -0.13194 C -0.68403 -0.11979 -0.68186 -0.0957 -0.68186 -0.09548 C -0.6823 -0.07357 -0.68244 -0.05121 -0.68331 -0.02908 C -0.6836 -0.01996 -0.68577 -0.00998 -0.68736 -0.00087 C -0.68794 0.00239 -0.68866 0.00912 -0.68866 0.00933 " pathEditMode="relative" rAng="0" ptsTypes="ffffafffffffff">
                                      <p:cBhvr>
                                        <p:cTn id="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5" y="-83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0.05099 C -0.06655 -0.09006 -0.05599 -0.04362 -0.06004 -0.16015 C -0.06033 -0.16818 -0.06322 -0.17599 -0.06409 -0.18424 C -0.06568 -0.199 -0.0651 -0.21441 -0.06814 -0.22851 C -0.09505 -0.25694 -0.1467 -0.24739 -0.23119 -0.25043 C -0.31568 -0.25347 -0.5068 -0.24761 -0.57479 -0.24674 C -0.59953 -0.23893 -0.59982 -0.24305 -0.63932 -0.24457 C -0.66724 -0.25499 -0.65002 -0.25086 -0.69184 -0.24869 C -0.69299 -0.23806 -0.69328 -0.23307 -0.69719 -0.22439 C -0.70196 -0.20269 -0.6995 -0.17491 -0.69849 -0.15386 C -0.69791 -0.14171 -0.69574 -0.11762 -0.69574 -0.1174 C -0.69618 -0.09548 -0.69632 -0.07313 -0.69719 -0.05099 C -0.69748 -0.04188 -0.69965 -0.0319 -0.70124 -0.02278 C -0.70182 -0.01953 -0.70254 -0.0128 -0.70254 -0.01258 " pathEditMode="relative" rAng="0" ptsTypes="ffffafffffffff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5" y="-83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18 -0.07183 C -0.08044 -0.1109 -0.06988 -0.06446 -0.07393 -0.18099 C -0.07422 -0.18902 -0.07711 -0.19683 -0.07798 -0.20508 C -0.07957 -0.21984 -0.07899 -0.23525 -0.08203 -0.24935 C -0.10894 -0.27778 -0.16059 -0.26823 -0.24508 -0.27127 C -0.32957 -0.27431 -0.52069 -0.26845 -0.58868 -0.26758 C -0.61342 -0.25977 -0.61371 -0.26389 -0.65321 -0.26541 C -0.68113 -0.27583 -0.66391 -0.2717 -0.70573 -0.26953 C -0.70688 -0.2589 -0.70717 -0.25391 -0.71108 -0.24523 C -0.71585 -0.22353 -0.71339 -0.19575 -0.71238 -0.1747 C -0.7118 -0.16255 -0.70963 -0.13846 -0.70963 -0.13824 C -0.71007 -0.11632 -0.71021 -0.09397 -0.71108 -0.07183 C -0.71137 -0.06272 -0.71354 -0.05274 -0.71513 -0.04362 C -0.71571 -0.04037 -0.71643 -0.03364 -0.71643 -0.03342 " pathEditMode="relative" rAng="0" ptsTypes="ffffafffffffff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5" y="-837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07 -0.09266 C -0.09433 -0.13173 -0.08377 -0.08529 -0.08782 -0.20182 C -0.08811 -0.20985 -0.091 -0.21766 -0.09187 -0.22591 C -0.09346 -0.24067 -0.09288 -0.25608 -0.09592 -0.27018 C -0.12283 -0.29861 -0.17448 -0.28906 -0.25897 -0.2921 C -0.34346 -0.29514 -0.53458 -0.28928 -0.60257 -0.28841 C -0.62731 -0.2806 -0.6276 -0.28472 -0.6671 -0.28624 C -0.69502 -0.29666 -0.6778 -0.29253 -0.71962 -0.29036 C -0.72077 -0.27973 -0.72106 -0.27474 -0.72497 -0.26606 C -0.72974 -0.24436 -0.72728 -0.21658 -0.72627 -0.19553 C -0.72569 -0.18338 -0.72352 -0.15929 -0.72352 -0.15907 C -0.72396 -0.13715 -0.7241 -0.1148 -0.72497 -0.09266 C -0.72526 -0.08355 -0.72743 -0.07357 -0.72902 -0.06445 C -0.7296 -0.0612 -0.73032 -0.05447 -0.73032 -0.05425 " pathEditMode="relative" rAng="0" ptsTypes="ffffafffffffff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5" y="-837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-0.11349 C -0.10822 -0.15256 -0.09766 -0.10612 -0.10171 -0.22265 C -0.102 -0.23068 -0.10489 -0.23849 -0.10576 -0.24674 C -0.10735 -0.2615 -0.10677 -0.27691 -0.10981 -0.29101 C -0.13672 -0.31944 -0.18837 -0.30989 -0.27286 -0.31293 C -0.35735 -0.31597 -0.54847 -0.31011 -0.61646 -0.30924 C -0.6412 -0.30143 -0.64149 -0.30555 -0.68099 -0.30707 C -0.70891 -0.31749 -0.69169 -0.31336 -0.73351 -0.31119 C -0.73466 -0.30056 -0.73495 -0.29557 -0.73886 -0.28689 C -0.74363 -0.26519 -0.74117 -0.23741 -0.74016 -0.21636 C -0.73958 -0.20421 -0.73741 -0.18012 -0.73741 -0.1799 C -0.73785 -0.15798 -0.73799 -0.13563 -0.73886 -0.11349 C -0.73915 -0.10438 -0.74132 -0.0944 -0.74291 -0.08528 C -0.74349 -0.08203 -0.74421 -0.0753 -0.74421 -0.07508 " pathEditMode="relative" rAng="0" ptsTypes="ffffafffffffff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5" y="-837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85 -0.13433 C -0.12211 -0.1734 -0.11155 -0.12696 -0.1156 -0.24349 C -0.11589 -0.25152 -0.11878 -0.25933 -0.11965 -0.26758 C -0.12124 -0.28234 -0.12066 -0.29775 -0.1237 -0.31185 C -0.15061 -0.34028 -0.20226 -0.33073 -0.28675 -0.33377 C -0.37124 -0.33681 -0.56236 -0.33095 -0.63035 -0.33008 C -0.65509 -0.32227 -0.65538 -0.32639 -0.69488 -0.32791 C -0.7228 -0.33833 -0.70558 -0.3342 -0.7474 -0.33203 C -0.74855 -0.3214 -0.74884 -0.31641 -0.75275 -0.30773 C -0.75752 -0.28603 -0.75506 -0.25825 -0.75405 -0.2372 C -0.75347 -0.22505 -0.7513 -0.20096 -0.7513 -0.20074 C -0.75174 -0.17882 -0.75188 -0.15647 -0.75275 -0.13433 C -0.75304 -0.12522 -0.75521 -0.11524 -0.7568 -0.10612 C -0.75738 -0.10287 -0.7581 -0.09614 -0.7581 -0.09592 " pathEditMode="relative" rAng="0" ptsTypes="ffffafffffffff">
                                      <p:cBhvr>
                                        <p:cTn id="2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5" y="-83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0.01259 C -0.02489 -0.02647 -0.01433 0.01997 -0.01838 -0.09657 C -0.01867 -0.1046 -0.02156 -0.11241 -0.02243 -0.12066 C -0.02402 -0.13541 -0.02344 -0.15082 -0.02648 -0.16493 C -0.05339 -0.19335 -0.10504 -0.18381 -0.18953 -0.18684 C -0.27402 -0.18988 -0.46514 -0.18402 -0.53313 -0.18316 C -0.55787 -0.17534 -0.55816 -0.17947 -0.59766 -0.18099 C -0.62558 -0.1914 -0.60836 -0.18728 -0.65018 -0.18511 C -0.65133 -0.17447 -0.65162 -0.16948 -0.65553 -0.1608 C -0.6603 -0.1391 -0.65784 -0.11132 -0.65683 -0.09027 C -0.65625 -0.07812 -0.65408 -0.05403 -0.65408 -0.05381 C -0.65452 -0.0319 -0.65466 -0.00954 -0.65553 0.01259 C -0.65582 0.02171 -0.65799 0.03169 -0.65958 0.0408 C -0.66016 0.04406 -0.66088 0.05079 -0.66088 0.051 " pathEditMode="relative" rAng="0" ptsTypes="ffffafffffffff">
                                      <p:cBhvr>
                                        <p:cTn id="2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5" y="-837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0.01259 C -0.02489 -0.02647 -0.01433 0.01997 -0.01838 -0.09657 C -0.01867 -0.1046 -0.02156 -0.11241 -0.02243 -0.12066 C -0.02402 -0.13541 -0.02344 -0.15082 -0.02648 -0.16493 C -0.05339 -0.19335 -0.10504 -0.18381 -0.18953 -0.18684 C -0.27402 -0.18988 -0.46514 -0.18402 -0.53313 -0.18316 C -0.55787 -0.17534 -0.55816 -0.17947 -0.59766 -0.18099 C -0.62558 -0.1914 -0.60836 -0.18728 -0.65018 -0.18511 C -0.65133 -0.17447 -0.65162 -0.16948 -0.65553 -0.1608 C -0.6603 -0.1391 -0.65784 -0.11132 -0.65683 -0.09027 C -0.65625 -0.07812 -0.65408 -0.05403 -0.65408 -0.05381 C -0.65452 -0.0319 -0.65466 -0.00954 -0.65553 0.01259 C -0.65582 0.02171 -0.65799 0.03169 -0.65958 0.0408 C -0.66016 0.04406 -0.66088 0.05079 -0.66088 0.051 " pathEditMode="relative" rAng="0" ptsTypes="ffffafffffffff">
                                      <p:cBhvr>
                                        <p:cTn id="2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5" y="-837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0.01259 C -0.02489 -0.02647 -0.01433 0.01997 -0.01838 -0.09657 C -0.01867 -0.1046 -0.02156 -0.11241 -0.02243 -0.12066 C -0.02402 -0.13541 -0.02344 -0.15082 -0.02648 -0.16493 C -0.05339 -0.19335 -0.10504 -0.18381 -0.18953 -0.18684 C -0.27402 -0.18988 -0.46514 -0.18402 -0.53313 -0.18316 C -0.55787 -0.17534 -0.55816 -0.17947 -0.59766 -0.18099 C -0.62558 -0.1914 -0.60836 -0.18728 -0.65018 -0.18511 C -0.65133 -0.17447 -0.65162 -0.16948 -0.65553 -0.1608 C -0.6603 -0.1391 -0.65784 -0.11132 -0.65683 -0.09027 C -0.65625 -0.07812 -0.65408 -0.05403 -0.65408 -0.05381 C -0.65452 -0.0319 -0.65466 -0.00954 -0.65553 0.01259 C -0.65582 0.02171 -0.65799 0.03169 -0.65958 0.0408 C -0.66016 0.04406 -0.66088 0.05079 -0.66088 0.051 " pathEditMode="relative" rAng="0" ptsTypes="ffffafffffffff">
                                      <p:cBhvr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5" y="-837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2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3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3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3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3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4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4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4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4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4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56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5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60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6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64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66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6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70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7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74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76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7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80" dur="1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4 0.00846 C -0.04152 -0.0306 -0.05194 0.01584 -0.04803 -0.1007 C -0.0476 -0.10873 -0.04485 -0.11654 -0.04398 -0.12478 C -0.0421 -0.13954 -0.04297 -0.15495 -0.03993 -0.16906 C -0.01331 -0.19748 0.03776 -0.18794 0.12109 -0.19097 C 0.20486 -0.19401 0.39323 -0.18815 0.4605 -0.18728 C 0.48481 -0.17947 0.48539 -0.1836 0.52445 -0.18511 C 0.55179 -0.19553 0.53472 -0.19141 0.57624 -0.18924 C 0.57754 -0.1786 0.57754 -0.17361 0.5816 -0.16493 C 0.58608 -0.14323 0.58406 -0.11545 0.58275 -0.0944 C 0.58203 -0.08225 0.57986 -0.05816 0.57986 -0.05794 C 0.58044 -0.03603 0.58073 -0.01367 0.5816 0.00846 C 0.58203 0.01758 0.58406 0.02756 0.5855 0.03667 C 0.58608 0.03993 0.5868 0.04666 0.5868 0.04687 " pathEditMode="relative" rAng="0" ptsTypes="ffffafffffffff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8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28899" y="3657600"/>
            <a:ext cx="3948501" cy="3016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স্বৈরশাসক</a:t>
            </a:r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শাসককে</a:t>
            </a:r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নেটওয়ার্কগুলোর</a:t>
            </a:r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5" y="533400"/>
            <a:ext cx="3760435" cy="2847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57" b="17379"/>
          <a:stretch/>
        </p:blipFill>
        <p:spPr>
          <a:xfrm>
            <a:off x="5728899" y="574989"/>
            <a:ext cx="3948501" cy="28195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5" y="3645052"/>
            <a:ext cx="3760435" cy="29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9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657600" y="658016"/>
            <a:ext cx="3177493" cy="886309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479" y="3771630"/>
            <a:ext cx="10031192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সুবিধাগুলো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2066835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9" y="174170"/>
            <a:ext cx="669465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4" y="162560"/>
            <a:ext cx="669465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62560"/>
            <a:ext cx="593272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62560"/>
            <a:ext cx="593272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6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495800"/>
            <a:ext cx="947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নেটওয়ার্কগুলো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বয়সীদের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ঘন্টার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762000"/>
            <a:ext cx="3048000" cy="3429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73" y="762000"/>
            <a:ext cx="398633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5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352871"/>
            <a:ext cx="1013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নেটওয়ার্কগুলো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762000"/>
            <a:ext cx="48006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2000"/>
            <a:ext cx="4267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2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6502" y="5638800"/>
            <a:ext cx="947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কমবয়সীরা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সমস্যায়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r="17139" b="9255"/>
          <a:stretch/>
        </p:blipFill>
        <p:spPr bwMode="auto">
          <a:xfrm>
            <a:off x="855230" y="501444"/>
            <a:ext cx="9191529" cy="503235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9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156" y="4871634"/>
            <a:ext cx="992308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spc="50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বয়সীদের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খবরের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বুঝে-শুনে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spc="5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97521"/>
            <a:ext cx="4310572" cy="2970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3" y="1552868"/>
            <a:ext cx="5195455" cy="301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5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3228" y="4495799"/>
            <a:ext cx="9753600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আরেকজনকে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ঘন্টার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অর্ধ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কাটিয়ে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6" y="609600"/>
            <a:ext cx="3479369" cy="3377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49" y="626389"/>
            <a:ext cx="3075351" cy="3377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7" r="18049"/>
          <a:stretch/>
        </p:blipFill>
        <p:spPr>
          <a:xfrm>
            <a:off x="4419600" y="628973"/>
            <a:ext cx="2667000" cy="33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1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696361"/>
            <a:ext cx="8991600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ছেলেমেয়েরা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সমবয়সীদের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কাটাবে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সেটাই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499638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85800"/>
            <a:ext cx="464698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20501" r="4530" b="30665"/>
          <a:stretch/>
        </p:blipFill>
        <p:spPr>
          <a:xfrm>
            <a:off x="1160000" y="1143000"/>
            <a:ext cx="87460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220" y="5433429"/>
            <a:ext cx="1013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সত্যিকারের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বন্ধুর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58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67680" y="975361"/>
            <a:ext cx="4551680" cy="555921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84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84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840" dirty="0">
                <a:latin typeface="NikoshBAN" pitchFamily="2" charset="0"/>
                <a:cs typeface="NikoshBAN" pitchFamily="2" charset="0"/>
              </a:rPr>
              <a:t>৭ম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414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414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414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41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414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414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414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84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84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: 22</a:t>
            </a:r>
            <a:endParaRPr lang="bn-BD" sz="384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84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84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840" dirty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  </a:t>
            </a:r>
            <a:endParaRPr lang="en-US" sz="384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sz="384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4" y="975361"/>
            <a:ext cx="4551678" cy="5559214"/>
          </a:xfrm>
        </p:spPr>
        <p:txBody>
          <a:bodyPr/>
          <a:lstStyle/>
          <a:p>
            <a:pPr marL="0" indent="0">
              <a:buNone/>
            </a:pPr>
            <a:r>
              <a:rPr lang="en-US" sz="384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84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84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84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84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defTabSz="731569">
              <a:buNone/>
              <a:defRPr/>
            </a:pPr>
            <a:endParaRPr lang="en-US" sz="256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731569">
              <a:buNone/>
              <a:defRPr/>
            </a:pPr>
            <a:endParaRPr lang="en-US" sz="256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731569">
              <a:buNone/>
              <a:defRPr/>
            </a:pP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defTabSz="731569">
              <a:buNone/>
              <a:defRPr/>
            </a:pP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56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731569">
              <a:buNone/>
              <a:defRPr/>
            </a:pP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মানিককোনা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ফেঞ্চুগঞ্জ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defTabSz="731569">
              <a:buNone/>
              <a:defRPr/>
            </a:pPr>
            <a:r>
              <a:rPr lang="en-US" sz="1494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E-</a:t>
            </a:r>
            <a:r>
              <a:rPr lang="en-US" sz="2134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mail: </a:t>
            </a:r>
            <a:r>
              <a:rPr lang="en-US" sz="2134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hlinkClick r:id="rId2"/>
              </a:rPr>
              <a:t>manikmiah1810@gmail.com</a:t>
            </a:r>
            <a:endParaRPr lang="en-US" sz="2134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731569">
              <a:buNone/>
              <a:defRPr/>
            </a:pPr>
            <a:r>
              <a:rPr lang="en-US" sz="2134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Mobile : 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01753942214</a:t>
            </a:r>
            <a:endParaRPr lang="en-US" sz="512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23840" y="812800"/>
            <a:ext cx="0" cy="609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42560" y="812800"/>
            <a:ext cx="0" cy="609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889C06D-2293-4629-A19C-08909C94FD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43444"/>
            <a:ext cx="1672969" cy="2101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404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181600"/>
            <a:ext cx="960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অসামাজিক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যাবারও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আশংকা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65" y="1281348"/>
            <a:ext cx="4889135" cy="3443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070" y="1281347"/>
            <a:ext cx="4325911" cy="344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5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817715"/>
            <a:ext cx="3657600" cy="886309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438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030168" y="226422"/>
            <a:ext cx="669465" cy="211328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480433" y="214813"/>
            <a:ext cx="669465" cy="211328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44108" y="214812"/>
            <a:ext cx="593272" cy="213214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712192" y="214813"/>
            <a:ext cx="593272" cy="211328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2192" y="3178076"/>
            <a:ext cx="9507757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ক্লাশের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ক্লাশের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ছেলেমেয়েদের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বিপক্ষে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বিতর্কের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7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326" y="3210580"/>
            <a:ext cx="386507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686580"/>
            <a:ext cx="83058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লিংকড্-ইন</a:t>
            </a:r>
            <a:r>
              <a:rPr lang="en-US" sz="3200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সুমাজি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0328" y="2448580"/>
            <a:ext cx="386507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ব্রাউজিং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553474" y="2438400"/>
            <a:ext cx="3971526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3474" y="3210580"/>
            <a:ext cx="397152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352468" y="288758"/>
            <a:ext cx="2941426" cy="542222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6" y="1295400"/>
            <a:ext cx="10820403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848600" y="405825"/>
            <a:ext cx="25146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t="10567" r="5438" b="30264"/>
          <a:stretch/>
        </p:blipFill>
        <p:spPr>
          <a:xfrm>
            <a:off x="7581900" y="409216"/>
            <a:ext cx="2912862" cy="581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672212" y="5257800"/>
            <a:ext cx="3865075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0" y="4495800"/>
            <a:ext cx="8305800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অপরিচিদের</a:t>
            </a:r>
            <a:r>
              <a:rPr lang="en-US" sz="3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ঘন্টার</a:t>
            </a:r>
            <a:r>
              <a:rPr lang="en-US" sz="3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কাটিয়ে</a:t>
            </a:r>
            <a:r>
              <a:rPr lang="en-US" sz="3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51158" y="5257800"/>
            <a:ext cx="386507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রেস্টেুরেন্টে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51156" y="6019800"/>
            <a:ext cx="3865075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পার্কে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2212" y="6019800"/>
            <a:ext cx="386507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5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5364" y="2743200"/>
            <a:ext cx="292476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খারাপ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8530" y="1241412"/>
            <a:ext cx="720546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সত্যিকারের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8530" y="1991380"/>
            <a:ext cx="295782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841564" y="1981200"/>
            <a:ext cx="330243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আন্তরিক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1563" y="2743200"/>
            <a:ext cx="330243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কাল্পনিক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496300" y="329252"/>
            <a:ext cx="2941426" cy="542222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04059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162800" y="247037"/>
            <a:ext cx="2971800" cy="64353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841563" y="6324845"/>
            <a:ext cx="330243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ও 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49901" y="3505200"/>
            <a:ext cx="7194097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জন্মাতে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20722" y="6324845"/>
            <a:ext cx="287215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98456" y="5637896"/>
            <a:ext cx="289007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 ii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41563" y="5637896"/>
            <a:ext cx="330243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84714" y="4277380"/>
            <a:ext cx="190148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22956" y="4265188"/>
            <a:ext cx="2507123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10400" y="4277380"/>
            <a:ext cx="213359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কার্টুনে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" t="10566" r="4979" b="33180"/>
          <a:stretch/>
        </p:blipFill>
        <p:spPr>
          <a:xfrm>
            <a:off x="7287491" y="287592"/>
            <a:ext cx="2847109" cy="5889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998455" y="5029200"/>
            <a:ext cx="7145543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9653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1752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এম.এম.ও</a:t>
            </a:r>
            <a:endParaRPr lang="en-US" sz="3600" b="1" spc="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5459" y="107430"/>
            <a:ext cx="557794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823210"/>
            <a:ext cx="10820400" cy="0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9400" y="990600"/>
            <a:ext cx="137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endParaRPr lang="en-US" sz="3600" b="1" spc="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990599"/>
            <a:ext cx="2209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Addiction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990598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Disorder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10600" y="990600"/>
            <a:ext cx="1219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9200" y="1722621"/>
            <a:ext cx="1752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স্বৈরশাসক</a:t>
            </a:r>
            <a:endParaRPr lang="en-US" sz="3600" b="1" spc="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0" y="1722620"/>
            <a:ext cx="16126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ফেসবুক</a:t>
            </a:r>
            <a:endParaRPr lang="en-US" sz="3600" b="1" spc="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1722621"/>
            <a:ext cx="12573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টুইটার</a:t>
            </a:r>
            <a:endParaRPr lang="en-US" sz="3600" b="1" spc="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1" y="1722621"/>
            <a:ext cx="19049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লিংকড্-ইন</a:t>
            </a:r>
            <a:endParaRPr lang="en-US" sz="3600" b="1" spc="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1" y="1722621"/>
            <a:ext cx="13715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সুমাজি</a:t>
            </a:r>
            <a:endParaRPr lang="en-US" sz="3600" b="1" spc="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06817" y="6096000"/>
            <a:ext cx="7037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Massively multiplayer online game</a:t>
            </a:r>
            <a:endParaRPr lang="en-US" sz="36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23"/>
          <a:stretch/>
        </p:blipFill>
        <p:spPr>
          <a:xfrm>
            <a:off x="2971800" y="2869203"/>
            <a:ext cx="4724400" cy="3074397"/>
          </a:xfrm>
          <a:prstGeom prst="round2DiagRect">
            <a:avLst>
              <a:gd name="adj1" fmla="val 0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3" name="Group 22"/>
          <p:cNvGrpSpPr/>
          <p:nvPr/>
        </p:nvGrpSpPr>
        <p:grpSpPr>
          <a:xfrm>
            <a:off x="1488826" y="2743199"/>
            <a:ext cx="8036174" cy="4191001"/>
            <a:chOff x="1412626" y="2514599"/>
            <a:chExt cx="8036174" cy="4191001"/>
          </a:xfrm>
        </p:grpSpPr>
        <p:sp>
          <p:nvSpPr>
            <p:cNvPr id="24" name="Rectangle 23"/>
            <p:cNvSpPr/>
            <p:nvPr/>
          </p:nvSpPr>
          <p:spPr>
            <a:xfrm>
              <a:off x="1412626" y="5874603"/>
              <a:ext cx="8036174" cy="830997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8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4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কিছু</a:t>
              </a:r>
              <a:r>
                <a:rPr lang="en-US" sz="4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মাত্রাতিরিক্ত</a:t>
              </a:r>
              <a:r>
                <a:rPr lang="en-US" sz="4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ব্যবহারই</a:t>
              </a:r>
              <a:r>
                <a:rPr lang="en-US" sz="4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আসক্তি</a:t>
              </a:r>
              <a:r>
                <a:rPr lang="en-US" sz="4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12" b="7743"/>
            <a:stretch/>
          </p:blipFill>
          <p:spPr>
            <a:xfrm>
              <a:off x="3288522" y="2514599"/>
              <a:ext cx="3950478" cy="3429001"/>
            </a:xfrm>
            <a:prstGeom prst="roundRect">
              <a:avLst>
                <a:gd name="adj" fmla="val 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7" name="Group 26"/>
          <p:cNvGrpSpPr/>
          <p:nvPr/>
        </p:nvGrpSpPr>
        <p:grpSpPr>
          <a:xfrm>
            <a:off x="772562" y="2499724"/>
            <a:ext cx="9362038" cy="4510676"/>
            <a:chOff x="620502" y="1484708"/>
            <a:chExt cx="9362038" cy="4510676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" t="10327" r="3206" b="7601"/>
            <a:stretch/>
          </p:blipFill>
          <p:spPr bwMode="auto">
            <a:xfrm>
              <a:off x="620502" y="1484708"/>
              <a:ext cx="9362038" cy="4510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4" t="15128" r="73673" b="74226"/>
            <a:stretch/>
          </p:blipFill>
          <p:spPr bwMode="auto">
            <a:xfrm>
              <a:off x="1295400" y="1752600"/>
              <a:ext cx="1389434" cy="23536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718279" y="2488035"/>
            <a:ext cx="9340121" cy="4522365"/>
            <a:chOff x="794478" y="1905000"/>
            <a:chExt cx="9340121" cy="4522365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" t="13958" r="2955" b="7918"/>
            <a:stretch/>
          </p:blipFill>
          <p:spPr bwMode="auto">
            <a:xfrm>
              <a:off x="794478" y="1905000"/>
              <a:ext cx="9340121" cy="45223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49" t="75842" r="25724" b="3146"/>
            <a:stretch/>
          </p:blipFill>
          <p:spPr>
            <a:xfrm>
              <a:off x="1616296" y="1945566"/>
              <a:ext cx="2070725" cy="324223"/>
            </a:xfrm>
            <a:prstGeom prst="round2DiagRect">
              <a:avLst>
                <a:gd name="adj1" fmla="val 0"/>
                <a:gd name="adj2" fmla="val 0"/>
              </a:avLst>
            </a:prstGeom>
            <a:ln w="28575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3891" y="2679493"/>
            <a:ext cx="6626917" cy="4197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t="12500" r="7833" b="5533"/>
          <a:stretch/>
        </p:blipFill>
        <p:spPr bwMode="auto">
          <a:xfrm>
            <a:off x="1280973" y="2505467"/>
            <a:ext cx="8244027" cy="450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838200" y="3207603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 Addiction Disorder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69" y="2590800"/>
            <a:ext cx="5005139" cy="375385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02126" y="6317159"/>
            <a:ext cx="9432474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পারভেজ</a:t>
            </a:r>
            <a:r>
              <a:rPr lang="en-US" sz="4400" b="1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মোশারফ</a:t>
            </a:r>
            <a:r>
              <a:rPr lang="en-US" sz="4400" b="1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স্বৈরশাসক</a:t>
            </a:r>
            <a:r>
              <a:rPr lang="en-US" sz="4400" b="1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b="1" dirty="0" err="1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4400" b="1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4400" b="1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400" b="1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99" y="2544436"/>
            <a:ext cx="3428601" cy="4542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971800"/>
            <a:ext cx="4249212" cy="2791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71800"/>
            <a:ext cx="4692318" cy="277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1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6" y="812801"/>
            <a:ext cx="5486399" cy="1096442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35712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860515" y="273923"/>
            <a:ext cx="841439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310782" y="262313"/>
            <a:ext cx="841439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44109" y="262313"/>
            <a:ext cx="745672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12192" y="262313"/>
            <a:ext cx="745672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3" y="325120"/>
            <a:ext cx="1973581" cy="1869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22" y="325120"/>
            <a:ext cx="1973581" cy="1869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2893" y="3723382"/>
            <a:ext cx="9504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আসক্তিতে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08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17" y="1066800"/>
            <a:ext cx="9639565" cy="183830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3800" b="1" spc="50" dirty="0" err="1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50" dirty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50" dirty="0" err="1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50" dirty="0">
              <a:ln w="11430">
                <a:solidFill>
                  <a:srgbClr val="92D05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13" y="3053617"/>
            <a:ext cx="5618987" cy="35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5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2" y="1600200"/>
            <a:ext cx="5838598" cy="34066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14948"/>
            <a:ext cx="4070087" cy="340662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022952" y="533400"/>
            <a:ext cx="74029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54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54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54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44113" y="5401270"/>
            <a:ext cx="184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5400" dirty="0">
              <a:ln w="18000">
                <a:noFill/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28072" y="5486400"/>
            <a:ext cx="41681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54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6606540" y="3565685"/>
            <a:ext cx="502920" cy="650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615934" y="3306149"/>
            <a:ext cx="553212" cy="5909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174480" y="3505200"/>
            <a:ext cx="502920" cy="5909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42093">
            <a:off x="545001" y="3618572"/>
            <a:ext cx="436648" cy="647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52029" y="3618659"/>
            <a:ext cx="649671" cy="552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6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15" grpId="0" animBg="1"/>
      <p:bldP spid="1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9100" y="1778951"/>
            <a:ext cx="10210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8000" b="1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</a:t>
            </a:r>
            <a:r>
              <a:rPr lang="en-US" sz="8000" b="1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bn-BD" sz="8000" b="1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302951"/>
            <a:ext cx="4432492" cy="33264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503815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u="sng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u="sng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486262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62562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190" y="2514600"/>
            <a:ext cx="10648010" cy="31191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2000" b="1" dirty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নেটওয়ার্কগুলো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121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5903" y="221365"/>
            <a:ext cx="560479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spc="-1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81" y="855198"/>
            <a:ext cx="3904134" cy="247923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66" y="3997697"/>
            <a:ext cx="3904134" cy="244483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66" y="3962400"/>
            <a:ext cx="3877949" cy="248506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t="12500" r="7833" b="5533"/>
          <a:stretch/>
        </p:blipFill>
        <p:spPr bwMode="auto">
          <a:xfrm>
            <a:off x="5773266" y="855743"/>
            <a:ext cx="3904134" cy="247923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87177" y="3351366"/>
            <a:ext cx="127631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সুমাজি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7298" y="3351365"/>
            <a:ext cx="131478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ফেসবুক</a:t>
            </a:r>
            <a:endParaRPr lang="en-US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9173" y="6447468"/>
            <a:ext cx="1907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লিংকড্-ইন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68595" y="6442551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টুইটার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2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838200"/>
            <a:ext cx="913196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4400" spc="-15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spc="-15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spc="-15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4400" spc="-15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spc="-15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4400" spc="-15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4400" spc="-15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spc="-15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24" y="2057401"/>
            <a:ext cx="4457644" cy="32004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14400" y="5707559"/>
            <a:ext cx="913196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4400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মানুষও</a:t>
            </a:r>
            <a:r>
              <a:rPr lang="en-US" sz="4400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4400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400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spc="-1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10327" r="3206" b="7601"/>
          <a:stretch/>
        </p:blipFill>
        <p:spPr bwMode="auto">
          <a:xfrm>
            <a:off x="838200" y="2057401"/>
            <a:ext cx="4483767" cy="3200400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4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7" b="6506"/>
          <a:stretch/>
        </p:blipFill>
        <p:spPr>
          <a:xfrm>
            <a:off x="729122" y="533400"/>
            <a:ext cx="9557878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904" y="5722203"/>
            <a:ext cx="995957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800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আইকোন</a:t>
            </a:r>
            <a:r>
              <a:rPr lang="en-US" sz="4800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spc="-1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746" y="5458361"/>
            <a:ext cx="956062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দেবার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নেটওয়ার্কগুলোর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5" y="3733800"/>
            <a:ext cx="2066925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548" y="5919192"/>
            <a:ext cx="9601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36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6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36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‍</a:t>
            </a:r>
            <a:r>
              <a:rPr lang="en-US" sz="36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মুহূর্তের</a:t>
            </a:r>
            <a:r>
              <a:rPr lang="en-US" sz="36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36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তথ্যগুলো</a:t>
            </a:r>
            <a:r>
              <a:rPr lang="en-US" sz="36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36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6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518" y="848111"/>
            <a:ext cx="2357438" cy="2384476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7124" y="1109277"/>
            <a:ext cx="2384473" cy="168992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2" y="762000"/>
            <a:ext cx="2469357" cy="2384476"/>
          </a:xfrm>
          <a:prstGeom prst="rect">
            <a:avLst/>
          </a:prstGeom>
          <a:ln>
            <a:noFill/>
          </a:ln>
        </p:spPr>
      </p:pic>
      <p:sp>
        <p:nvSpPr>
          <p:cNvPr id="18" name="Rounded Rectangle 17"/>
          <p:cNvSpPr/>
          <p:nvPr/>
        </p:nvSpPr>
        <p:spPr>
          <a:xfrm flipH="1">
            <a:off x="5172631" y="4069081"/>
            <a:ext cx="18723" cy="45719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flipH="1">
            <a:off x="5310514" y="4091940"/>
            <a:ext cx="18723" cy="45719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flipH="1">
            <a:off x="4934277" y="4145281"/>
            <a:ext cx="18723" cy="45719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flipH="1">
            <a:off x="5257800" y="4038600"/>
            <a:ext cx="18723" cy="45719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9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4.79167E-6 L -0.00795 -0.00043 C -0.01533 -0.04058 -0.10735 -0.1519 -0.12312 -0.23589 C -0.13802 -0.31857 -0.11067 -0.4605 -0.09722 -0.49674 L -0.00043 -0.44422 L -0.02459 -0.44053 " pathEditMode="relative" rAng="0" ptsTypes="FfaFAF">
                                      <p:cBhvr>
                                        <p:cTn id="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8" y="-248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8 0 L 0.00463 -0.00521 C 0.01042 -0.04622 0.11154 -0.09744 0.12008 -0.18338 C 0.12862 -0.26931 0.07668 -0.47917 0.05555 -0.52083 L -0.00637 -0.43338 " pathEditMode="relative" rAng="0" ptsTypes="FfaFF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7" y="-260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5833E-6 L -0.0068 -0.0243 C 0.00637 -0.06402 -0.08825 -0.20486 -0.10908 -0.25716 C -0.12992 -0.30946 -0.1195 -0.30295 -0.1318 -0.33876 C -0.1441 -0.37456 -0.16522 -0.44357 -0.18287 -0.47179 C -0.20052 -0.5 -0.21846 -0.50217 -0.23799 -0.50825 L -0.29977 -0.50825 L -0.32538 -0.43555 " pathEditMode="relative" rAng="0" ptsTypes="FfaaaFAF">
                                      <p:cBhvr>
                                        <p:cTn id="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8" y="-25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6 0.00738 L 0.07017 -0.07726 C 0.08609 -0.09982 0.08189 -0.09787 0.09708 -0.11957 C 0.11227 -0.14127 0.14077 -0.15408 0.16161 -0.20768 C 0.18244 -0.26128 0.19069 -0.39214 0.22208 -0.44162 L 0.34983 -0.50412 L 0.36719 -0.41341 " pathEditMode="relative" rAng="0" ptsTypes="FfaaFAF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8" y="-25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23" grpId="0" animBg="1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891</Words>
  <Application>Microsoft Office PowerPoint</Application>
  <PresentationFormat>Custom</PresentationFormat>
  <Paragraphs>147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Md. Manik Miah</cp:lastModifiedBy>
  <cp:revision>223</cp:revision>
  <dcterms:created xsi:type="dcterms:W3CDTF">2015-04-20T15:34:30Z</dcterms:created>
  <dcterms:modified xsi:type="dcterms:W3CDTF">2022-07-20T17:15:59Z</dcterms:modified>
</cp:coreProperties>
</file>