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7" r:id="rId4"/>
    <p:sldId id="301" r:id="rId5"/>
    <p:sldId id="293" r:id="rId6"/>
    <p:sldId id="294" r:id="rId7"/>
    <p:sldId id="298" r:id="rId8"/>
    <p:sldId id="310" r:id="rId9"/>
    <p:sldId id="308" r:id="rId10"/>
    <p:sldId id="296" r:id="rId11"/>
    <p:sldId id="307" r:id="rId12"/>
    <p:sldId id="299" r:id="rId13"/>
    <p:sldId id="306" r:id="rId14"/>
    <p:sldId id="300" r:id="rId15"/>
    <p:sldId id="31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8B8CD-9027-48D7-8922-0994C0D1C84A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E6B849-E40E-42AE-B95C-E68B24DC8A79}">
      <dgm:prSet phldrT="[Text]"/>
      <dgm:spPr/>
      <dgm:t>
        <a:bodyPr/>
        <a:lstStyle/>
        <a:p>
          <a:r>
            <a:rPr lang="en-US"/>
            <a:t>ঋ</a:t>
          </a:r>
        </a:p>
      </dgm:t>
    </dgm:pt>
    <dgm:pt modelId="{5BB64685-878C-440C-81CA-6A0957C9BEAB}" type="parTrans" cxnId="{757607CB-14CF-4501-BB0A-9502569850C1}">
      <dgm:prSet/>
      <dgm:spPr/>
      <dgm:t>
        <a:bodyPr/>
        <a:lstStyle/>
        <a:p>
          <a:endParaRPr lang="en-US"/>
        </a:p>
      </dgm:t>
    </dgm:pt>
    <dgm:pt modelId="{7B6DCBE4-330A-4A0B-BFA5-33BA8386F44C}" type="sibTrans" cxnId="{757607CB-14CF-4501-BB0A-9502569850C1}">
      <dgm:prSet/>
      <dgm:spPr/>
      <dgm:t>
        <a:bodyPr/>
        <a:lstStyle/>
        <a:p>
          <a:endParaRPr lang="en-US"/>
        </a:p>
      </dgm:t>
    </dgm:pt>
    <dgm:pt modelId="{7C18B199-70BC-4612-8D14-B71681238D0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4400">
              <a:latin typeface="NikoshBAN" panose="02000000000000000000"/>
            </a:rPr>
            <a:t>ঋষি</a:t>
          </a:r>
        </a:p>
      </dgm:t>
    </dgm:pt>
    <dgm:pt modelId="{C17B4FA3-961B-4CAE-8440-9DAED67431A5}" type="parTrans" cxnId="{AB269FF3-988D-4276-B54F-E1380D6FDE0C}">
      <dgm:prSet/>
      <dgm:spPr/>
      <dgm:t>
        <a:bodyPr/>
        <a:lstStyle/>
        <a:p>
          <a:endParaRPr lang="en-US"/>
        </a:p>
      </dgm:t>
    </dgm:pt>
    <dgm:pt modelId="{F02CD813-1DA0-43BA-AC72-010B6127B2BC}" type="sibTrans" cxnId="{AB269FF3-988D-4276-B54F-E1380D6FDE0C}">
      <dgm:prSet/>
      <dgm:spPr/>
      <dgm:t>
        <a:bodyPr/>
        <a:lstStyle/>
        <a:p>
          <a:endParaRPr lang="en-US"/>
        </a:p>
      </dgm:t>
    </dgm:pt>
    <dgm:pt modelId="{119EB15D-9F86-4C70-9931-11BAB36C74C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4400">
              <a:latin typeface="NikoshBAN" panose="02000000000000000000"/>
            </a:rPr>
            <a:t>ঋতু</a:t>
          </a:r>
        </a:p>
      </dgm:t>
    </dgm:pt>
    <dgm:pt modelId="{12403436-CC34-4157-AF65-97464ECCFCA7}" type="parTrans" cxnId="{3E8159E6-0EC6-42ED-8ABD-37E9837EB103}">
      <dgm:prSet/>
      <dgm:spPr/>
      <dgm:t>
        <a:bodyPr/>
        <a:lstStyle/>
        <a:p>
          <a:endParaRPr lang="en-US"/>
        </a:p>
      </dgm:t>
    </dgm:pt>
    <dgm:pt modelId="{A82BA119-D20C-43BD-949F-775FFF8A2989}" type="sibTrans" cxnId="{3E8159E6-0EC6-42ED-8ABD-37E9837EB103}">
      <dgm:prSet/>
      <dgm:spPr/>
      <dgm:t>
        <a:bodyPr/>
        <a:lstStyle/>
        <a:p>
          <a:endParaRPr lang="en-US"/>
        </a:p>
      </dgm:t>
    </dgm:pt>
    <dgm:pt modelId="{32E6CC7F-AA67-439F-BA67-6B81FA267704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4400">
              <a:latin typeface="NikoshBAN" panose="02000000000000000000"/>
            </a:rPr>
            <a:t>ঋণ</a:t>
          </a:r>
        </a:p>
      </dgm:t>
    </dgm:pt>
    <dgm:pt modelId="{FBDC6602-AD73-454D-B1BF-412C677A7266}" type="parTrans" cxnId="{4C8C0C97-AA1F-45B1-A9BA-F2CA0532C310}">
      <dgm:prSet/>
      <dgm:spPr/>
      <dgm:t>
        <a:bodyPr/>
        <a:lstStyle/>
        <a:p>
          <a:endParaRPr lang="en-US"/>
        </a:p>
      </dgm:t>
    </dgm:pt>
    <dgm:pt modelId="{4BA796FD-35FA-460D-9EFD-1CE45497C1CD}" type="sibTrans" cxnId="{4C8C0C97-AA1F-45B1-A9BA-F2CA0532C310}">
      <dgm:prSet/>
      <dgm:spPr/>
      <dgm:t>
        <a:bodyPr/>
        <a:lstStyle/>
        <a:p>
          <a:endParaRPr lang="en-US"/>
        </a:p>
      </dgm:t>
    </dgm:pt>
    <dgm:pt modelId="{9731E2A3-1367-44DF-9B49-751325E4ABCF}">
      <dgm:prSet/>
      <dgm:spPr/>
      <dgm:t>
        <a:bodyPr/>
        <a:lstStyle/>
        <a:p>
          <a:endParaRPr lang="en-US"/>
        </a:p>
      </dgm:t>
    </dgm:pt>
    <dgm:pt modelId="{CEA55F15-D403-4AA4-B785-3B5ACC01F0D6}" type="parTrans" cxnId="{A5B66A8B-C0F3-452E-BA3A-CE5810A39F11}">
      <dgm:prSet/>
      <dgm:spPr/>
      <dgm:t>
        <a:bodyPr/>
        <a:lstStyle/>
        <a:p>
          <a:endParaRPr lang="en-US"/>
        </a:p>
      </dgm:t>
    </dgm:pt>
    <dgm:pt modelId="{6B605884-6806-487A-97C7-771B4C43B5C4}" type="sibTrans" cxnId="{A5B66A8B-C0F3-452E-BA3A-CE5810A39F11}">
      <dgm:prSet/>
      <dgm:spPr/>
      <dgm:t>
        <a:bodyPr/>
        <a:lstStyle/>
        <a:p>
          <a:endParaRPr lang="en-US"/>
        </a:p>
      </dgm:t>
    </dgm:pt>
    <dgm:pt modelId="{525DBFDB-060A-4D68-8179-426096FAA25A}" type="pres">
      <dgm:prSet presAssocID="{91C8B8CD-9027-48D7-8922-0994C0D1C8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F34988-F93D-46AE-A61C-E37E0F152E2A}" type="pres">
      <dgm:prSet presAssocID="{D6E6B849-E40E-42AE-B95C-E68B24DC8A79}" presName="centerShape" presStyleLbl="node0" presStyleIdx="0" presStyleCnt="1" custScaleY="97432"/>
      <dgm:spPr/>
    </dgm:pt>
    <dgm:pt modelId="{C67E83E6-0F6F-45E7-8830-3FE0829A51E7}" type="pres">
      <dgm:prSet presAssocID="{C17B4FA3-961B-4CAE-8440-9DAED67431A5}" presName="parTrans" presStyleLbl="sibTrans2D1" presStyleIdx="0" presStyleCnt="3"/>
      <dgm:spPr/>
    </dgm:pt>
    <dgm:pt modelId="{C2AE2907-EA4E-48B5-98AE-305ACC7B94AC}" type="pres">
      <dgm:prSet presAssocID="{C17B4FA3-961B-4CAE-8440-9DAED67431A5}" presName="connectorText" presStyleLbl="sibTrans2D1" presStyleIdx="0" presStyleCnt="3"/>
      <dgm:spPr/>
    </dgm:pt>
    <dgm:pt modelId="{8E981D7D-F59F-446B-BE3A-663F4145AC58}" type="pres">
      <dgm:prSet presAssocID="{7C18B199-70BC-4612-8D14-B71681238D05}" presName="node" presStyleLbl="node1" presStyleIdx="0" presStyleCnt="3" custScaleX="76409" custScaleY="73789">
        <dgm:presLayoutVars>
          <dgm:bulletEnabled val="1"/>
        </dgm:presLayoutVars>
      </dgm:prSet>
      <dgm:spPr/>
    </dgm:pt>
    <dgm:pt modelId="{BDB3A6F5-46C4-4EA6-A676-129DD40C16D6}" type="pres">
      <dgm:prSet presAssocID="{12403436-CC34-4157-AF65-97464ECCFCA7}" presName="parTrans" presStyleLbl="sibTrans2D1" presStyleIdx="1" presStyleCnt="3"/>
      <dgm:spPr/>
    </dgm:pt>
    <dgm:pt modelId="{54D5FC03-28CC-40B5-B523-648DF07164CD}" type="pres">
      <dgm:prSet presAssocID="{12403436-CC34-4157-AF65-97464ECCFCA7}" presName="connectorText" presStyleLbl="sibTrans2D1" presStyleIdx="1" presStyleCnt="3"/>
      <dgm:spPr/>
    </dgm:pt>
    <dgm:pt modelId="{F9553129-59FA-4E12-BFEA-D903BFD6C65F}" type="pres">
      <dgm:prSet presAssocID="{119EB15D-9F86-4C70-9931-11BAB36C74CA}" presName="node" presStyleLbl="node1" presStyleIdx="1" presStyleCnt="3" custScaleX="80631" custScaleY="75357" custRadScaleRad="122711" custRadScaleInc="-13355">
        <dgm:presLayoutVars>
          <dgm:bulletEnabled val="1"/>
        </dgm:presLayoutVars>
      </dgm:prSet>
      <dgm:spPr/>
    </dgm:pt>
    <dgm:pt modelId="{FB1F09F1-2028-4E71-9348-E98A7493071D}" type="pres">
      <dgm:prSet presAssocID="{FBDC6602-AD73-454D-B1BF-412C677A7266}" presName="parTrans" presStyleLbl="sibTrans2D1" presStyleIdx="2" presStyleCnt="3"/>
      <dgm:spPr/>
    </dgm:pt>
    <dgm:pt modelId="{5384D07F-4D50-40F4-A126-F668B5388ED6}" type="pres">
      <dgm:prSet presAssocID="{FBDC6602-AD73-454D-B1BF-412C677A7266}" presName="connectorText" presStyleLbl="sibTrans2D1" presStyleIdx="2" presStyleCnt="3"/>
      <dgm:spPr/>
    </dgm:pt>
    <dgm:pt modelId="{260D026E-6E54-489F-B3CC-5AA8B52F487E}" type="pres">
      <dgm:prSet presAssocID="{32E6CC7F-AA67-439F-BA67-6B81FA267704}" presName="node" presStyleLbl="node1" presStyleIdx="2" presStyleCnt="3" custScaleX="82964" custScaleY="79062" custRadScaleRad="118954" custRadScaleInc="15220">
        <dgm:presLayoutVars>
          <dgm:bulletEnabled val="1"/>
        </dgm:presLayoutVars>
      </dgm:prSet>
      <dgm:spPr/>
    </dgm:pt>
  </dgm:ptLst>
  <dgm:cxnLst>
    <dgm:cxn modelId="{0492F40A-C49B-444F-9E07-998208B28D0C}" type="presOf" srcId="{7C18B199-70BC-4612-8D14-B71681238D05}" destId="{8E981D7D-F59F-446B-BE3A-663F4145AC58}" srcOrd="0" destOrd="0" presId="urn:microsoft.com/office/officeart/2005/8/layout/radial5"/>
    <dgm:cxn modelId="{9DFCDF0F-8679-4C56-B4D4-9DC3D50C2769}" type="presOf" srcId="{FBDC6602-AD73-454D-B1BF-412C677A7266}" destId="{FB1F09F1-2028-4E71-9348-E98A7493071D}" srcOrd="0" destOrd="0" presId="urn:microsoft.com/office/officeart/2005/8/layout/radial5"/>
    <dgm:cxn modelId="{B753C311-A01B-4C4F-B212-119C1164C2EE}" type="presOf" srcId="{C17B4FA3-961B-4CAE-8440-9DAED67431A5}" destId="{C67E83E6-0F6F-45E7-8830-3FE0829A51E7}" srcOrd="0" destOrd="0" presId="urn:microsoft.com/office/officeart/2005/8/layout/radial5"/>
    <dgm:cxn modelId="{F496F72F-85AF-4B07-A728-E353F5B8CEB8}" type="presOf" srcId="{91C8B8CD-9027-48D7-8922-0994C0D1C84A}" destId="{525DBFDB-060A-4D68-8179-426096FAA25A}" srcOrd="0" destOrd="0" presId="urn:microsoft.com/office/officeart/2005/8/layout/radial5"/>
    <dgm:cxn modelId="{E736503D-5913-4FB9-8FDC-EA9379EC56BF}" type="presOf" srcId="{12403436-CC34-4157-AF65-97464ECCFCA7}" destId="{54D5FC03-28CC-40B5-B523-648DF07164CD}" srcOrd="1" destOrd="0" presId="urn:microsoft.com/office/officeart/2005/8/layout/radial5"/>
    <dgm:cxn modelId="{0C9E2542-CE0D-45D2-B207-54D4658C43BC}" type="presOf" srcId="{FBDC6602-AD73-454D-B1BF-412C677A7266}" destId="{5384D07F-4D50-40F4-A126-F668B5388ED6}" srcOrd="1" destOrd="0" presId="urn:microsoft.com/office/officeart/2005/8/layout/radial5"/>
    <dgm:cxn modelId="{5641DB57-C858-4096-9F92-5C3DBA8FBC5F}" type="presOf" srcId="{12403436-CC34-4157-AF65-97464ECCFCA7}" destId="{BDB3A6F5-46C4-4EA6-A676-129DD40C16D6}" srcOrd="0" destOrd="0" presId="urn:microsoft.com/office/officeart/2005/8/layout/radial5"/>
    <dgm:cxn modelId="{A5B66A8B-C0F3-452E-BA3A-CE5810A39F11}" srcId="{91C8B8CD-9027-48D7-8922-0994C0D1C84A}" destId="{9731E2A3-1367-44DF-9B49-751325E4ABCF}" srcOrd="1" destOrd="0" parTransId="{CEA55F15-D403-4AA4-B785-3B5ACC01F0D6}" sibTransId="{6B605884-6806-487A-97C7-771B4C43B5C4}"/>
    <dgm:cxn modelId="{4C8C0C97-AA1F-45B1-A9BA-F2CA0532C310}" srcId="{D6E6B849-E40E-42AE-B95C-E68B24DC8A79}" destId="{32E6CC7F-AA67-439F-BA67-6B81FA267704}" srcOrd="2" destOrd="0" parTransId="{FBDC6602-AD73-454D-B1BF-412C677A7266}" sibTransId="{4BA796FD-35FA-460D-9EFD-1CE45497C1CD}"/>
    <dgm:cxn modelId="{2F9A5DB2-D6F8-473E-9DAA-64248D54E5D1}" type="presOf" srcId="{119EB15D-9F86-4C70-9931-11BAB36C74CA}" destId="{F9553129-59FA-4E12-BFEA-D903BFD6C65F}" srcOrd="0" destOrd="0" presId="urn:microsoft.com/office/officeart/2005/8/layout/radial5"/>
    <dgm:cxn modelId="{14431AC8-454B-4D8E-814E-FF0BD008169F}" type="presOf" srcId="{D6E6B849-E40E-42AE-B95C-E68B24DC8A79}" destId="{9DF34988-F93D-46AE-A61C-E37E0F152E2A}" srcOrd="0" destOrd="0" presId="urn:microsoft.com/office/officeart/2005/8/layout/radial5"/>
    <dgm:cxn modelId="{757607CB-14CF-4501-BB0A-9502569850C1}" srcId="{91C8B8CD-9027-48D7-8922-0994C0D1C84A}" destId="{D6E6B849-E40E-42AE-B95C-E68B24DC8A79}" srcOrd="0" destOrd="0" parTransId="{5BB64685-878C-440C-81CA-6A0957C9BEAB}" sibTransId="{7B6DCBE4-330A-4A0B-BFA5-33BA8386F44C}"/>
    <dgm:cxn modelId="{3E8159E6-0EC6-42ED-8ABD-37E9837EB103}" srcId="{D6E6B849-E40E-42AE-B95C-E68B24DC8A79}" destId="{119EB15D-9F86-4C70-9931-11BAB36C74CA}" srcOrd="1" destOrd="0" parTransId="{12403436-CC34-4157-AF65-97464ECCFCA7}" sibTransId="{A82BA119-D20C-43BD-949F-775FFF8A2989}"/>
    <dgm:cxn modelId="{5A6C41EC-8069-4931-8FA7-DBC554725042}" type="presOf" srcId="{32E6CC7F-AA67-439F-BA67-6B81FA267704}" destId="{260D026E-6E54-489F-B3CC-5AA8B52F487E}" srcOrd="0" destOrd="0" presId="urn:microsoft.com/office/officeart/2005/8/layout/radial5"/>
    <dgm:cxn modelId="{AB269FF3-988D-4276-B54F-E1380D6FDE0C}" srcId="{D6E6B849-E40E-42AE-B95C-E68B24DC8A79}" destId="{7C18B199-70BC-4612-8D14-B71681238D05}" srcOrd="0" destOrd="0" parTransId="{C17B4FA3-961B-4CAE-8440-9DAED67431A5}" sibTransId="{F02CD813-1DA0-43BA-AC72-010B6127B2BC}"/>
    <dgm:cxn modelId="{200374FE-EADD-4DDB-A9C9-F2DCD53C4A2B}" type="presOf" srcId="{C17B4FA3-961B-4CAE-8440-9DAED67431A5}" destId="{C2AE2907-EA4E-48B5-98AE-305ACC7B94AC}" srcOrd="1" destOrd="0" presId="urn:microsoft.com/office/officeart/2005/8/layout/radial5"/>
    <dgm:cxn modelId="{CA338FF3-CC2D-4220-BF0F-77BF83D3CEC7}" type="presParOf" srcId="{525DBFDB-060A-4D68-8179-426096FAA25A}" destId="{9DF34988-F93D-46AE-A61C-E37E0F152E2A}" srcOrd="0" destOrd="0" presId="urn:microsoft.com/office/officeart/2005/8/layout/radial5"/>
    <dgm:cxn modelId="{5FA86468-591B-49FA-A8E0-4C8486591B61}" type="presParOf" srcId="{525DBFDB-060A-4D68-8179-426096FAA25A}" destId="{C67E83E6-0F6F-45E7-8830-3FE0829A51E7}" srcOrd="1" destOrd="0" presId="urn:microsoft.com/office/officeart/2005/8/layout/radial5"/>
    <dgm:cxn modelId="{CDAA4922-44DD-4452-9B0C-87579E4D2B7B}" type="presParOf" srcId="{C67E83E6-0F6F-45E7-8830-3FE0829A51E7}" destId="{C2AE2907-EA4E-48B5-98AE-305ACC7B94AC}" srcOrd="0" destOrd="0" presId="urn:microsoft.com/office/officeart/2005/8/layout/radial5"/>
    <dgm:cxn modelId="{8B25AEE4-5FBC-4D05-9F85-1E6750396D41}" type="presParOf" srcId="{525DBFDB-060A-4D68-8179-426096FAA25A}" destId="{8E981D7D-F59F-446B-BE3A-663F4145AC58}" srcOrd="2" destOrd="0" presId="urn:microsoft.com/office/officeart/2005/8/layout/radial5"/>
    <dgm:cxn modelId="{F30FFDF4-B023-4759-A0D4-E167E821A56B}" type="presParOf" srcId="{525DBFDB-060A-4D68-8179-426096FAA25A}" destId="{BDB3A6F5-46C4-4EA6-A676-129DD40C16D6}" srcOrd="3" destOrd="0" presId="urn:microsoft.com/office/officeart/2005/8/layout/radial5"/>
    <dgm:cxn modelId="{BF7BBC8B-35EF-4340-B39D-C115C5C2D4C1}" type="presParOf" srcId="{BDB3A6F5-46C4-4EA6-A676-129DD40C16D6}" destId="{54D5FC03-28CC-40B5-B523-648DF07164CD}" srcOrd="0" destOrd="0" presId="urn:microsoft.com/office/officeart/2005/8/layout/radial5"/>
    <dgm:cxn modelId="{FF3C9F4A-805A-484E-904B-1931C33C8605}" type="presParOf" srcId="{525DBFDB-060A-4D68-8179-426096FAA25A}" destId="{F9553129-59FA-4E12-BFEA-D903BFD6C65F}" srcOrd="4" destOrd="0" presId="urn:microsoft.com/office/officeart/2005/8/layout/radial5"/>
    <dgm:cxn modelId="{D6EE14D9-1F35-49DF-9BA5-6CD517F4AFB5}" type="presParOf" srcId="{525DBFDB-060A-4D68-8179-426096FAA25A}" destId="{FB1F09F1-2028-4E71-9348-E98A7493071D}" srcOrd="5" destOrd="0" presId="urn:microsoft.com/office/officeart/2005/8/layout/radial5"/>
    <dgm:cxn modelId="{89DDA1A9-F340-4497-9A5D-C3A90B287A96}" type="presParOf" srcId="{FB1F09F1-2028-4E71-9348-E98A7493071D}" destId="{5384D07F-4D50-40F4-A126-F668B5388ED6}" srcOrd="0" destOrd="0" presId="urn:microsoft.com/office/officeart/2005/8/layout/radial5"/>
    <dgm:cxn modelId="{697186CE-0D49-4886-8456-29F632F61A66}" type="presParOf" srcId="{525DBFDB-060A-4D68-8179-426096FAA25A}" destId="{260D026E-6E54-489F-B3CC-5AA8B52F487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34988-F93D-46AE-A61C-E37E0F152E2A}">
      <dsp:nvSpPr>
        <dsp:cNvPr id="0" name=""/>
        <dsp:cNvSpPr/>
      </dsp:nvSpPr>
      <dsp:spPr>
        <a:xfrm>
          <a:off x="3520447" y="2897269"/>
          <a:ext cx="2066890" cy="20138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ঋ</a:t>
          </a:r>
        </a:p>
      </dsp:txBody>
      <dsp:txXfrm>
        <a:off x="3823136" y="3192185"/>
        <a:ext cx="1461512" cy="1423981"/>
      </dsp:txXfrm>
    </dsp:sp>
    <dsp:sp modelId="{C67E83E6-0F6F-45E7-8830-3FE0829A51E7}">
      <dsp:nvSpPr>
        <dsp:cNvPr id="0" name=""/>
        <dsp:cNvSpPr/>
      </dsp:nvSpPr>
      <dsp:spPr>
        <a:xfrm rot="16200000">
          <a:off x="4255771" y="2000280"/>
          <a:ext cx="596241" cy="702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345207" y="2230264"/>
        <a:ext cx="417369" cy="421646"/>
      </dsp:txXfrm>
    </dsp:sp>
    <dsp:sp modelId="{8E981D7D-F59F-446B-BE3A-663F4145AC58}">
      <dsp:nvSpPr>
        <dsp:cNvPr id="0" name=""/>
        <dsp:cNvSpPr/>
      </dsp:nvSpPr>
      <dsp:spPr>
        <a:xfrm>
          <a:off x="3764247" y="247147"/>
          <a:ext cx="1579290" cy="1525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NikoshBAN" panose="02000000000000000000"/>
            </a:rPr>
            <a:t>ঋষি</a:t>
          </a:r>
        </a:p>
      </dsp:txBody>
      <dsp:txXfrm>
        <a:off x="3995529" y="470498"/>
        <a:ext cx="1116726" cy="1078436"/>
      </dsp:txXfrm>
    </dsp:sp>
    <dsp:sp modelId="{BDB3A6F5-46C4-4EA6-A676-129DD40C16D6}">
      <dsp:nvSpPr>
        <dsp:cNvPr id="0" name=""/>
        <dsp:cNvSpPr/>
      </dsp:nvSpPr>
      <dsp:spPr>
        <a:xfrm rot="1319220">
          <a:off x="5822137" y="4246477"/>
          <a:ext cx="899557" cy="702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5829804" y="4347559"/>
        <a:ext cx="688734" cy="421646"/>
      </dsp:txXfrm>
    </dsp:sp>
    <dsp:sp modelId="{F9553129-59FA-4E12-BFEA-D903BFD6C65F}">
      <dsp:nvSpPr>
        <dsp:cNvPr id="0" name=""/>
        <dsp:cNvSpPr/>
      </dsp:nvSpPr>
      <dsp:spPr>
        <a:xfrm>
          <a:off x="7014107" y="4455190"/>
          <a:ext cx="1666554" cy="15575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NikoshBAN" panose="02000000000000000000"/>
            </a:rPr>
            <a:t>ঋতু</a:t>
          </a:r>
        </a:p>
      </dsp:txBody>
      <dsp:txXfrm>
        <a:off x="7258168" y="4683287"/>
        <a:ext cx="1178432" cy="1101352"/>
      </dsp:txXfrm>
    </dsp:sp>
    <dsp:sp modelId="{FB1F09F1-2028-4E71-9348-E98A7493071D}">
      <dsp:nvSpPr>
        <dsp:cNvPr id="0" name=""/>
        <dsp:cNvSpPr/>
      </dsp:nvSpPr>
      <dsp:spPr>
        <a:xfrm rot="9547920">
          <a:off x="2470278" y="4189409"/>
          <a:ext cx="827423" cy="7027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2674186" y="4292408"/>
        <a:ext cx="616600" cy="421646"/>
      </dsp:txXfrm>
    </dsp:sp>
    <dsp:sp modelId="{260D026E-6E54-489F-B3CC-5AA8B52F487E}">
      <dsp:nvSpPr>
        <dsp:cNvPr id="0" name=""/>
        <dsp:cNvSpPr/>
      </dsp:nvSpPr>
      <dsp:spPr>
        <a:xfrm>
          <a:off x="479283" y="4313592"/>
          <a:ext cx="1714775" cy="163412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>
              <a:latin typeface="NikoshBAN" panose="02000000000000000000"/>
            </a:rPr>
            <a:t>ঋণ</a:t>
          </a:r>
        </a:p>
      </dsp:txBody>
      <dsp:txXfrm>
        <a:off x="730406" y="4552904"/>
        <a:ext cx="1212529" cy="115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A2A6-BD51-4FCA-B1F6-45ED5B0ECEA5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CA54-3D99-4922-B8F2-4BD764B5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3816-FB32-3AFE-4913-1A68A1D04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B95A8-1B26-FDE1-9F8B-0FE57F49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03B8B-B17A-A4DE-8A06-EB5F573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74A0-07B7-0009-A3CE-B4EA8A3D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35D1-8EFE-A02F-0D54-63B23525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A9FA-0950-1024-9537-33B6651B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60D3B-90EB-405B-FDE1-FE2C01152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9ABD-05B9-4CB2-37B0-99121C91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C215D-2FD8-0D88-5F73-872118F0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178B4-F502-39BC-B6DA-F185E51B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F4437-8417-8A0A-BD13-1C044F120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08EFD-12C4-1683-067B-8ACFA857E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C447-C374-C43E-A61E-41006317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AA922-3E7E-AFC3-B4AB-A614DA0D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545C-A970-B1AC-9C9F-F246771E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32EE-D55D-11AA-7339-7E72FADA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7F378-CC30-EF79-B7B9-7AE2CC79D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645C-0BAC-C0FA-B707-A64EAF4E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7C2AB-B51D-793F-85FF-4A753E77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17776-CB61-359D-5649-475B7B8B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7C96-2B52-0C5F-E79B-55E71ED5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12045-9CBF-8C9C-5D9A-2B286A73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39E4-1919-653B-29F1-50F2A35C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1A45-877A-6E79-E61E-47F96361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2B821-0014-9A1B-986F-00DC093C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42DE-2DA5-1D57-7DBC-BE8176C5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12FD-65F8-39B3-A7B6-DB2EA3211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96775-85B9-0923-2753-CA14FCD27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6128-66D5-896B-1ED9-99139FC1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12D5-4277-AADD-4329-C037C363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53767-E233-473B-BB02-9ED77D9E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06E3-F706-522C-D0C6-3492750C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8300C-ABD5-AF27-57F7-FC51979A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741EF-7DE1-2207-15E7-923C79DC2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DCFA9-3B90-5812-EA96-FA4172A7B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FBFF-96D8-CF09-D6B7-F1BFCC18B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17CCF-5A15-E680-E7D7-649BA001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1AD94-F85B-840D-40C6-50FD82D7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3E78A-D90F-00EE-0E16-FF5B8969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A9016-0A63-BB24-C306-C5F35EA7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FCEA-BA41-BE7F-E49B-0DAADDE8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D8007-E143-14A2-4E76-6D3AF519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8BFD4-C62A-7F83-4799-380CC537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03BA6-C2B8-54C4-CD6A-D4B78CCF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F00F1-B940-7831-FBB7-2771BDAA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F20F4-7E33-C958-1436-2369F870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FD2C-9F21-4EFA-8885-E1872F80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14F5-B122-F0D4-1EF5-C02558BDA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8EE1-10C8-0CC9-48FF-2E6B9A30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BCF3A-D045-C76C-44AA-5698D7A8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6BCC6-02C9-9570-6351-6EE082B3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95C5-89CE-40F0-FB56-2369CFD4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2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F28E-83E4-871F-D1C9-803D0E9E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CC9AB-5180-528F-B898-8B992416E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BE03E-7F7F-155D-CA39-1C65FC39A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4CABF-EB8C-7E4A-9BAD-C16E288D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8CC7-6C07-7825-D3D5-2BB29EBF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13B6-6176-6FD0-72D5-7ED730EF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0E70BC-A073-9EBC-7CA9-C899C2CE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88EC-FB3A-6735-5221-A5314D81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1DB00-307D-59F0-3213-CE7365AAD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23FB-14DD-4588-8898-CFDABAE83F83}" type="datetimeFigureOut">
              <a:rPr lang="en-US" smtClean="0"/>
              <a:t>21-Jul-22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72DF7-0DF7-72DF-7788-764DCE7E9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4E00-085F-F78D-EA5F-C904CC812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6CAA-7B85-4C1E-9FAD-3E0E781A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C5BC3-AC57-4DF1-9407-08B2EF28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36D21-E3B4-4D2B-9A96-BD3819281364}"/>
              </a:ext>
            </a:extLst>
          </p:cNvPr>
          <p:cNvSpPr/>
          <p:nvPr/>
        </p:nvSpPr>
        <p:spPr>
          <a:xfrm>
            <a:off x="713759" y="1995777"/>
            <a:ext cx="10764486" cy="264687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 extrusionH="19050">
            <a:extrusionClr>
              <a:srgbClr val="FF0000"/>
            </a:extrusionClr>
          </a:sp3d>
        </p:spPr>
        <p:txBody>
          <a:bodyPr wrap="none" lIns="91440" tIns="45720" rIns="91440" bIns="45720">
            <a:spAutoFit/>
            <a:sp3d extrusionH="412750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16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/>
              </a:rPr>
              <a:t>শুভ সকাল</a:t>
            </a:r>
            <a:endParaRPr lang="en-US" sz="16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6EA96C-2AE9-4B84-96DE-4957CD49D2F8}"/>
              </a:ext>
            </a:extLst>
          </p:cNvPr>
          <p:cNvGrpSpPr/>
          <p:nvPr/>
        </p:nvGrpSpPr>
        <p:grpSpPr>
          <a:xfrm>
            <a:off x="99239" y="61142"/>
            <a:ext cx="12092761" cy="6691086"/>
            <a:chOff x="99239" y="95432"/>
            <a:chExt cx="12092761" cy="6691086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99DE2BE6-DC55-44A6-BE38-B4D6A990BFB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082909ED-36F5-4521-99D8-FE270E6ED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4EA509A-D1EA-4770-860B-DFB2B4D5A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9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30CB8B-3069-4BB0-B074-206101EA6FF4}"/>
              </a:ext>
            </a:extLst>
          </p:cNvPr>
          <p:cNvSpPr txBox="1"/>
          <p:nvPr/>
        </p:nvSpPr>
        <p:spPr>
          <a:xfrm>
            <a:off x="3169920" y="479988"/>
            <a:ext cx="432816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NikoshBAN" panose="02000000000000000000"/>
              </a:rPr>
              <a:t>ছবিতে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কী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দেখা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যাচ্ছে</a:t>
            </a:r>
            <a:r>
              <a:rPr lang="en-US" sz="3360" dirty="0">
                <a:latin typeface="NikoshBAN" panose="0200000000000000000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30A39-DFFC-AF6C-BBFC-063233DE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02" y="1272265"/>
            <a:ext cx="6691806" cy="3341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6585E-6ADD-0850-CD02-A5A6B8460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t="21894" r="28987" b="48182"/>
          <a:stretch/>
        </p:blipFill>
        <p:spPr>
          <a:xfrm rot="16200000">
            <a:off x="3191106" y="256963"/>
            <a:ext cx="3530821" cy="5561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E03AC-BE43-53F6-42FE-031B7323D66A}"/>
              </a:ext>
            </a:extLst>
          </p:cNvPr>
          <p:cNvSpPr txBox="1"/>
          <p:nvPr/>
        </p:nvSpPr>
        <p:spPr>
          <a:xfrm>
            <a:off x="1542757" y="5988147"/>
            <a:ext cx="816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হ্যাঁ ঋতু বা মৌসুম বছরের একটি খন্ডবিশেষ।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1DD83-602C-4FF6-3A17-70BA2BBA996E}"/>
              </a:ext>
            </a:extLst>
          </p:cNvPr>
          <p:cNvSpPr txBox="1"/>
          <p:nvPr/>
        </p:nvSpPr>
        <p:spPr>
          <a:xfrm>
            <a:off x="4267199" y="4951828"/>
            <a:ext cx="102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তু</a:t>
            </a:r>
            <a:endParaRPr lang="en-US" sz="32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5E887EA-6450-3DD4-1CE4-5369916BCF40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30CB8B-3069-4BB0-B074-206101EA6FF4}"/>
              </a:ext>
            </a:extLst>
          </p:cNvPr>
          <p:cNvSpPr txBox="1"/>
          <p:nvPr/>
        </p:nvSpPr>
        <p:spPr>
          <a:xfrm>
            <a:off x="2874498" y="494054"/>
            <a:ext cx="45110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dirty="0" err="1">
                <a:latin typeface="NikoshBAN" panose="02000000000000000000"/>
              </a:rPr>
              <a:t>ছবিতে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কী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দেখা</a:t>
            </a:r>
            <a:r>
              <a:rPr lang="en-US" sz="3360" dirty="0">
                <a:latin typeface="NikoshBAN" panose="02000000000000000000"/>
              </a:rPr>
              <a:t> </a:t>
            </a:r>
            <a:r>
              <a:rPr lang="en-US" sz="3360" dirty="0" err="1">
                <a:latin typeface="NikoshBAN" panose="02000000000000000000"/>
              </a:rPr>
              <a:t>যাচ্ছে</a:t>
            </a:r>
            <a:r>
              <a:rPr lang="en-US" sz="3360" dirty="0">
                <a:latin typeface="NikoshBAN" panose="0200000000000000000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1DD83-602C-4FF6-3A17-70BA2BBA996E}"/>
              </a:ext>
            </a:extLst>
          </p:cNvPr>
          <p:cNvSpPr txBox="1"/>
          <p:nvPr/>
        </p:nvSpPr>
        <p:spPr>
          <a:xfrm>
            <a:off x="4703299" y="5162843"/>
            <a:ext cx="102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ষি</a:t>
            </a: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36852-9BAB-C7A2-A02E-DA34A577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80" y="1230556"/>
            <a:ext cx="6961857" cy="3817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5FD941-CE6E-8470-2C38-1C9BA9F9CFD9}"/>
              </a:ext>
            </a:extLst>
          </p:cNvPr>
          <p:cNvSpPr txBox="1"/>
          <p:nvPr/>
        </p:nvSpPr>
        <p:spPr>
          <a:xfrm>
            <a:off x="2572043" y="5849816"/>
            <a:ext cx="595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/>
              </a:rPr>
              <a:t> হ্যাঁ ঋষি হিন্দুশাস্ত্র রাশির প্রবক্তা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986DB01-5FEF-94D7-CA20-F89B55E89BC5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8B39082-D6E5-58ED-54C2-B38F44984CFA}"/>
              </a:ext>
            </a:extLst>
          </p:cNvPr>
          <p:cNvSpPr txBox="1"/>
          <p:nvPr/>
        </p:nvSpPr>
        <p:spPr>
          <a:xfrm>
            <a:off x="433751" y="2865116"/>
            <a:ext cx="408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তু যায়। </a:t>
            </a:r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তু আসে।</a:t>
            </a:r>
            <a:endParaRPr lang="en-US" sz="32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BF9D238-C5BB-4B42-B9BF-52ADC715E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t="21894" r="28987" b="48182"/>
          <a:stretch/>
        </p:blipFill>
        <p:spPr>
          <a:xfrm rot="16200000">
            <a:off x="1057181" y="-11696"/>
            <a:ext cx="2253654" cy="3549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ABD54C-E4FA-07B0-1CCD-EB8C9D32A2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5" t="54506" r="28780" b="16713"/>
          <a:stretch/>
        </p:blipFill>
        <p:spPr>
          <a:xfrm rot="16200000">
            <a:off x="6992816" y="-111550"/>
            <a:ext cx="2328204" cy="37593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E59B81-C1BF-8F3E-4DA2-F6A3E7570EB3}"/>
              </a:ext>
            </a:extLst>
          </p:cNvPr>
          <p:cNvSpPr txBox="1"/>
          <p:nvPr/>
        </p:nvSpPr>
        <p:spPr>
          <a:xfrm>
            <a:off x="6403146" y="3078480"/>
            <a:ext cx="363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ষি ঐ বসে আছে।</a:t>
            </a:r>
            <a:endParaRPr lang="en-US" sz="3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40F3DA-9DB4-67F6-B954-63E65C2F7AE0}"/>
              </a:ext>
            </a:extLst>
          </p:cNvPr>
          <p:cNvSpPr txBox="1"/>
          <p:nvPr/>
        </p:nvSpPr>
        <p:spPr>
          <a:xfrm>
            <a:off x="827646" y="4285953"/>
            <a:ext cx="158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ঋতু</a:t>
            </a:r>
            <a:endParaRPr lang="en-US" sz="6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357C7-6A96-1108-90C7-F5F701F38954}"/>
              </a:ext>
            </a:extLst>
          </p:cNvPr>
          <p:cNvSpPr txBox="1"/>
          <p:nvPr/>
        </p:nvSpPr>
        <p:spPr>
          <a:xfrm>
            <a:off x="3390317" y="4285954"/>
            <a:ext cx="973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278F2-A95A-BDB6-B150-1155AAE1AD1A}"/>
              </a:ext>
            </a:extLst>
          </p:cNvPr>
          <p:cNvSpPr txBox="1"/>
          <p:nvPr/>
        </p:nvSpPr>
        <p:spPr>
          <a:xfrm>
            <a:off x="4079629" y="4232319"/>
            <a:ext cx="52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DBE21-8D7C-0A38-2396-6169BA0093F3}"/>
              </a:ext>
            </a:extLst>
          </p:cNvPr>
          <p:cNvSpPr txBox="1"/>
          <p:nvPr/>
        </p:nvSpPr>
        <p:spPr>
          <a:xfrm>
            <a:off x="4346910" y="4262508"/>
            <a:ext cx="1152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তু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DADC7-89A7-2D54-D3CA-2283CA2FE277}"/>
              </a:ext>
            </a:extLst>
          </p:cNvPr>
          <p:cNvSpPr txBox="1"/>
          <p:nvPr/>
        </p:nvSpPr>
        <p:spPr>
          <a:xfrm>
            <a:off x="6297052" y="4283610"/>
            <a:ext cx="1152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ঋ</a:t>
            </a:r>
            <a:endParaRPr lang="en-US" sz="60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D1E74F-D340-B841-0F6F-3C2BAA0D5303}"/>
              </a:ext>
            </a:extLst>
          </p:cNvPr>
          <p:cNvSpPr txBox="1"/>
          <p:nvPr/>
        </p:nvSpPr>
        <p:spPr>
          <a:xfrm>
            <a:off x="806540" y="5416064"/>
            <a:ext cx="146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NikoshBAN" panose="02000000000000000000"/>
              </a:rPr>
              <a:t>ঋষি</a:t>
            </a:r>
            <a:endParaRPr lang="en-US" sz="5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DF8EF99-2B1C-1E30-853E-70D4888451A4}"/>
              </a:ext>
            </a:extLst>
          </p:cNvPr>
          <p:cNvSpPr/>
          <p:nvPr/>
        </p:nvSpPr>
        <p:spPr>
          <a:xfrm>
            <a:off x="2363372" y="4628271"/>
            <a:ext cx="717454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739D351-E7DA-3C48-29BD-54D0394AABDA}"/>
              </a:ext>
            </a:extLst>
          </p:cNvPr>
          <p:cNvSpPr/>
          <p:nvPr/>
        </p:nvSpPr>
        <p:spPr>
          <a:xfrm>
            <a:off x="5301177" y="4611861"/>
            <a:ext cx="717454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6DA181A-74F4-6B53-AD23-B63169884A23}"/>
              </a:ext>
            </a:extLst>
          </p:cNvPr>
          <p:cNvSpPr/>
          <p:nvPr/>
        </p:nvSpPr>
        <p:spPr>
          <a:xfrm>
            <a:off x="2375092" y="5695074"/>
            <a:ext cx="717454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B0064-7F52-1FB5-F021-7D1A51832458}"/>
              </a:ext>
            </a:extLst>
          </p:cNvPr>
          <p:cNvSpPr txBox="1"/>
          <p:nvPr/>
        </p:nvSpPr>
        <p:spPr>
          <a:xfrm>
            <a:off x="3303569" y="5240213"/>
            <a:ext cx="973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925185-E14E-528B-C24E-E2985BAB2EAF}"/>
              </a:ext>
            </a:extLst>
          </p:cNvPr>
          <p:cNvSpPr txBox="1"/>
          <p:nvPr/>
        </p:nvSpPr>
        <p:spPr>
          <a:xfrm>
            <a:off x="4035077" y="5172510"/>
            <a:ext cx="52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643C7-904A-B1D1-B272-14A7418373F5}"/>
              </a:ext>
            </a:extLst>
          </p:cNvPr>
          <p:cNvSpPr txBox="1"/>
          <p:nvPr/>
        </p:nvSpPr>
        <p:spPr>
          <a:xfrm>
            <a:off x="4281141" y="5275386"/>
            <a:ext cx="1034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ষি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18E9AE4-60AA-B8A9-3621-BE4563C15304}"/>
              </a:ext>
            </a:extLst>
          </p:cNvPr>
          <p:cNvSpPr/>
          <p:nvPr/>
        </p:nvSpPr>
        <p:spPr>
          <a:xfrm>
            <a:off x="5242559" y="5664591"/>
            <a:ext cx="717454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8A4E0B-9F75-D5DB-1501-A6559D8B8662}"/>
              </a:ext>
            </a:extLst>
          </p:cNvPr>
          <p:cNvSpPr txBox="1"/>
          <p:nvPr/>
        </p:nvSpPr>
        <p:spPr>
          <a:xfrm>
            <a:off x="6204461" y="5292474"/>
            <a:ext cx="1152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NikoshBAN" panose="02000000000000000000"/>
              </a:rPr>
              <a:t>ঋ</a:t>
            </a:r>
            <a:endParaRPr lang="en-US" sz="600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D92C96A7-65F0-C230-BA11-B48D35B00867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2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34" grpId="0"/>
      <p:bldP spid="11" grpId="0" animBg="1"/>
      <p:bldP spid="11" grpId="1" animBg="1"/>
      <p:bldP spid="38" grpId="0" animBg="1"/>
      <p:bldP spid="38" grpId="1" animBg="1"/>
      <p:bldP spid="41" grpId="0" animBg="1"/>
      <p:bldP spid="42" grpId="0"/>
      <p:bldP spid="43" grpId="0"/>
      <p:bldP spid="18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9F366B-30D3-49A4-8E69-D7FA6B5C8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508875"/>
              </p:ext>
            </p:extLst>
          </p:nvPr>
        </p:nvGraphicFramePr>
        <p:xfrm>
          <a:off x="1076325" y="270934"/>
          <a:ext cx="9083675" cy="641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AA00393-5BD0-4C90-B6FE-DFA152B3289F}"/>
              </a:ext>
            </a:extLst>
          </p:cNvPr>
          <p:cNvSpPr/>
          <p:nvPr/>
        </p:nvSpPr>
        <p:spPr>
          <a:xfrm>
            <a:off x="34290" y="90290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34988-F93D-46AE-A61C-E37E0F152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DF34988-F93D-46AE-A61C-E37E0F152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DF34988-F93D-46AE-A61C-E37E0F152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DF34988-F93D-46AE-A61C-E37E0F152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E83E6-0F6F-45E7-8830-3FE0829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67E83E6-0F6F-45E7-8830-3FE0829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67E83E6-0F6F-45E7-8830-3FE0829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67E83E6-0F6F-45E7-8830-3FE0829A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81D7D-F59F-446B-BE3A-663F4145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E981D7D-F59F-446B-BE3A-663F4145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E981D7D-F59F-446B-BE3A-663F4145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E981D7D-F59F-446B-BE3A-663F4145A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3A6F5-46C4-4EA6-A676-129DD40C1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DB3A6F5-46C4-4EA6-A676-129DD40C1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DB3A6F5-46C4-4EA6-A676-129DD40C1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DB3A6F5-46C4-4EA6-A676-129DD40C1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553129-59FA-4E12-BFEA-D903BFD6C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9553129-59FA-4E12-BFEA-D903BFD6C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9553129-59FA-4E12-BFEA-D903BFD6C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9553129-59FA-4E12-BFEA-D903BFD6C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F09F1-2028-4E71-9348-E98A7493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B1F09F1-2028-4E71-9348-E98A7493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B1F09F1-2028-4E71-9348-E98A74930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B1F09F1-2028-4E71-9348-E98A74930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0D026E-6E54-489F-B3CC-5AA8B52F4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60D026E-6E54-489F-B3CC-5AA8B52F4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60D026E-6E54-489F-B3CC-5AA8B52F4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260D026E-6E54-489F-B3CC-5AA8B52F4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88B40-E1DA-43D7-B61F-6BFDAA5A430D}"/>
              </a:ext>
            </a:extLst>
          </p:cNvPr>
          <p:cNvSpPr txBox="1"/>
          <p:nvPr/>
        </p:nvSpPr>
        <p:spPr>
          <a:xfrm>
            <a:off x="4175760" y="228600"/>
            <a:ext cx="2263677" cy="7571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320"/>
              <a:t>মূল্যায়ন 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5FB6D-BE9D-4668-B7F4-42316B837E3B}"/>
              </a:ext>
            </a:extLst>
          </p:cNvPr>
          <p:cNvSpPr txBox="1"/>
          <p:nvPr/>
        </p:nvSpPr>
        <p:spPr>
          <a:xfrm>
            <a:off x="2656449" y="5328137"/>
            <a:ext cx="561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/>
                <a:cs typeface="Nikosh" panose="02000000000000000000" pitchFamily="2" charset="0"/>
              </a:rPr>
              <a:t>এই</a:t>
            </a:r>
            <a:r>
              <a:rPr lang="en-US" sz="6000" dirty="0">
                <a:latin typeface="NikoshBAN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BAN"/>
                <a:cs typeface="Nikosh" panose="02000000000000000000" pitchFamily="2" charset="0"/>
              </a:rPr>
              <a:t>বর্ণটির</a:t>
            </a:r>
            <a:r>
              <a:rPr lang="en-US" sz="6000" dirty="0">
                <a:latin typeface="NikoshBAN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BAN"/>
                <a:cs typeface="Nikosh" panose="02000000000000000000" pitchFamily="2" charset="0"/>
              </a:rPr>
              <a:t>নাম</a:t>
            </a:r>
            <a:r>
              <a:rPr lang="en-US" sz="6000" dirty="0">
                <a:latin typeface="NikoshBAN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BAN"/>
                <a:cs typeface="Nikosh" panose="02000000000000000000" pitchFamily="2" charset="0"/>
              </a:rPr>
              <a:t>কি</a:t>
            </a:r>
            <a:r>
              <a:rPr lang="en-US" sz="6000" dirty="0">
                <a:latin typeface="NikoshBAN"/>
                <a:cs typeface="Nikosh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76E1F-6F43-BB51-E290-69612F0E0AA5}"/>
              </a:ext>
            </a:extLst>
          </p:cNvPr>
          <p:cNvSpPr txBox="1"/>
          <p:nvPr/>
        </p:nvSpPr>
        <p:spPr>
          <a:xfrm>
            <a:off x="3446585" y="1448972"/>
            <a:ext cx="262421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>
                <a:latin typeface="NikoshBAN" panose="02000000000000000000"/>
              </a:rPr>
              <a:t>ঋ</a:t>
            </a:r>
            <a:endParaRPr lang="en-US" sz="23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727F52-E810-9F48-44A3-ABAD8BBB734F}"/>
              </a:ext>
            </a:extLst>
          </p:cNvPr>
          <p:cNvSpPr/>
          <p:nvPr/>
        </p:nvSpPr>
        <p:spPr>
          <a:xfrm>
            <a:off x="10956666" y="211254"/>
            <a:ext cx="865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I.W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ADD71A3-E900-952E-95A7-52F087D9CCA1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6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BF4C1-AD1D-41C7-A9B0-C09B421BDFDE}"/>
              </a:ext>
            </a:extLst>
          </p:cNvPr>
          <p:cNvSpPr txBox="1"/>
          <p:nvPr/>
        </p:nvSpPr>
        <p:spPr>
          <a:xfrm>
            <a:off x="2403232" y="1600201"/>
            <a:ext cx="579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কোন </a:t>
            </a:r>
            <a:r>
              <a:rPr lang="en-US" sz="3200" dirty="0" err="1">
                <a:latin typeface="NikoshBAN" panose="02000000000000000000"/>
              </a:rPr>
              <a:t>কোন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err="1">
                <a:latin typeface="NikoshBAN" panose="02000000000000000000"/>
              </a:rPr>
              <a:t>শব্দে</a:t>
            </a:r>
            <a:r>
              <a:rPr lang="en-US" sz="3200">
                <a:latin typeface="NikoshBAN" panose="02000000000000000000"/>
              </a:rPr>
              <a:t> ঋ বর্ণ </a:t>
            </a:r>
            <a:r>
              <a:rPr lang="en-US" sz="3200" dirty="0" err="1">
                <a:latin typeface="NikoshBAN" panose="02000000000000000000"/>
              </a:rPr>
              <a:t>আছে</a:t>
            </a:r>
            <a:r>
              <a:rPr lang="en-US" sz="3200" dirty="0">
                <a:latin typeface="NikoshBAN" panose="0200000000000000000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3D45F-9A3F-4AAC-9764-3EC4334BEB43}"/>
              </a:ext>
            </a:extLst>
          </p:cNvPr>
          <p:cNvSpPr txBox="1"/>
          <p:nvPr/>
        </p:nvSpPr>
        <p:spPr>
          <a:xfrm>
            <a:off x="2072640" y="2514600"/>
            <a:ext cx="79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NikoshBAN" panose="02000000000000000000"/>
              </a:rPr>
              <a:t>ঋতু,     </a:t>
            </a:r>
            <a:r>
              <a:rPr lang="en-US" sz="4800" dirty="0" err="1">
                <a:latin typeface="NikoshBAN" panose="02000000000000000000"/>
              </a:rPr>
              <a:t>আম</a:t>
            </a:r>
            <a:r>
              <a:rPr lang="en-US" sz="4800">
                <a:latin typeface="NikoshBAN" panose="02000000000000000000"/>
              </a:rPr>
              <a:t>,       ঋষি,      </a:t>
            </a:r>
            <a:r>
              <a:rPr lang="en-US" sz="4800" dirty="0" err="1">
                <a:latin typeface="NikoshBAN" panose="02000000000000000000"/>
              </a:rPr>
              <a:t>আতা</a:t>
            </a:r>
            <a:endParaRPr lang="en-US" sz="4800" dirty="0">
              <a:latin typeface="NikoshBAN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E769-54A1-4DA5-A5DE-C41622823AA1}"/>
              </a:ext>
            </a:extLst>
          </p:cNvPr>
          <p:cNvSpPr txBox="1"/>
          <p:nvPr/>
        </p:nvSpPr>
        <p:spPr>
          <a:xfrm>
            <a:off x="883920" y="1600201"/>
            <a:ext cx="174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/>
              </a:rPr>
              <a:t>দল</a:t>
            </a:r>
            <a:r>
              <a:rPr lang="en-US" sz="3200" dirty="0">
                <a:latin typeface="NikoshBAN" panose="02000000000000000000"/>
              </a:rPr>
              <a:t> -</a:t>
            </a:r>
            <a:r>
              <a:rPr lang="en-US" sz="3200" dirty="0" err="1">
                <a:latin typeface="NikoshBAN" panose="02000000000000000000"/>
              </a:rPr>
              <a:t>অঃ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96D33-6C91-4B47-A5F4-9A71E33E8635}"/>
              </a:ext>
            </a:extLst>
          </p:cNvPr>
          <p:cNvSpPr txBox="1"/>
          <p:nvPr/>
        </p:nvSpPr>
        <p:spPr>
          <a:xfrm>
            <a:off x="883920" y="3872130"/>
            <a:ext cx="184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/>
              </a:rPr>
              <a:t>দল-আঃ</a:t>
            </a:r>
            <a:endParaRPr lang="en-US" sz="3600" dirty="0">
              <a:latin typeface="NikoshBAN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C7005-8B7D-3418-547F-87E644D1C07E}"/>
              </a:ext>
            </a:extLst>
          </p:cNvPr>
          <p:cNvSpPr txBox="1"/>
          <p:nvPr/>
        </p:nvSpPr>
        <p:spPr>
          <a:xfrm>
            <a:off x="2555632" y="3919026"/>
            <a:ext cx="5798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/>
              </a:rPr>
              <a:t>কোন </a:t>
            </a:r>
            <a:r>
              <a:rPr lang="en-US" sz="3200" dirty="0" err="1">
                <a:latin typeface="NikoshBAN" panose="02000000000000000000"/>
              </a:rPr>
              <a:t>কোন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err="1">
                <a:latin typeface="NikoshBAN" panose="02000000000000000000"/>
              </a:rPr>
              <a:t>শব্দে</a:t>
            </a:r>
            <a:r>
              <a:rPr lang="en-US" sz="3200">
                <a:latin typeface="NikoshBAN" panose="02000000000000000000"/>
              </a:rPr>
              <a:t> ঋ বর্ণ </a:t>
            </a:r>
            <a:r>
              <a:rPr lang="en-US" sz="3200" dirty="0" err="1">
                <a:latin typeface="NikoshBAN" panose="02000000000000000000"/>
              </a:rPr>
              <a:t>আছে</a:t>
            </a:r>
            <a:r>
              <a:rPr lang="en-US" sz="3200" dirty="0">
                <a:latin typeface="NikoshBAN" panose="0200000000000000000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8D205-0AE8-4DA7-9917-6446EA326882}"/>
              </a:ext>
            </a:extLst>
          </p:cNvPr>
          <p:cNvSpPr txBox="1"/>
          <p:nvPr/>
        </p:nvSpPr>
        <p:spPr>
          <a:xfrm>
            <a:off x="1580271" y="4751152"/>
            <a:ext cx="79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NikoshBAN" panose="02000000000000000000"/>
              </a:rPr>
              <a:t>আম,     ঋতু,       ঋষি,      ছাতা</a:t>
            </a:r>
            <a:endParaRPr lang="en-US" sz="4800" dirty="0">
              <a:latin typeface="NikoshBAN" panose="0200000000000000000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F2C79-BC5E-6EF3-B73F-05636CD16BF1}"/>
              </a:ext>
            </a:extLst>
          </p:cNvPr>
          <p:cNvSpPr txBox="1"/>
          <p:nvPr/>
        </p:nvSpPr>
        <p:spPr>
          <a:xfrm>
            <a:off x="4175760" y="228600"/>
            <a:ext cx="2263677" cy="7571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320"/>
              <a:t>মূল্যায়ন </a:t>
            </a:r>
            <a:endParaRPr lang="en-US" sz="432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53C302-F927-2D50-3EDB-317C17AECEB5}"/>
              </a:ext>
            </a:extLst>
          </p:cNvPr>
          <p:cNvSpPr/>
          <p:nvPr/>
        </p:nvSpPr>
        <p:spPr>
          <a:xfrm>
            <a:off x="10922042" y="211254"/>
            <a:ext cx="934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P.W</a:t>
            </a: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A5138467-5021-885A-2E01-F96379C9AFAE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D2660-2C04-3F04-956F-A501DAEAC29A}"/>
              </a:ext>
            </a:extLst>
          </p:cNvPr>
          <p:cNvSpPr/>
          <p:nvPr/>
        </p:nvSpPr>
        <p:spPr>
          <a:xfrm>
            <a:off x="2264898" y="3327009"/>
            <a:ext cx="900334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809EC-77A4-AF93-EA33-8AED52E567AF}"/>
              </a:ext>
            </a:extLst>
          </p:cNvPr>
          <p:cNvSpPr/>
          <p:nvPr/>
        </p:nvSpPr>
        <p:spPr>
          <a:xfrm>
            <a:off x="6346875" y="3324664"/>
            <a:ext cx="103632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194CD-8DD4-D38F-3394-0190105C1CBA}"/>
              </a:ext>
            </a:extLst>
          </p:cNvPr>
          <p:cNvSpPr/>
          <p:nvPr/>
        </p:nvSpPr>
        <p:spPr>
          <a:xfrm>
            <a:off x="5809958" y="5432475"/>
            <a:ext cx="103632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EFA7DB-7B7C-3FEF-15EE-84E2B35FE3E1}"/>
              </a:ext>
            </a:extLst>
          </p:cNvPr>
          <p:cNvSpPr/>
          <p:nvPr/>
        </p:nvSpPr>
        <p:spPr>
          <a:xfrm>
            <a:off x="3613057" y="5514539"/>
            <a:ext cx="103632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10" grpId="0"/>
      <p:bldP spid="10" grpId="1"/>
      <p:bldP spid="11" grpId="0"/>
      <p:bldP spid="14" grpId="0"/>
      <p:bldP spid="15" grpId="0"/>
      <p:bldP spid="16" grpId="0" animBg="1"/>
      <p:bldP spid="3" grpId="0" animBg="1"/>
      <p:bldP spid="3" grpId="1" animBg="1"/>
      <p:bldP spid="12" grpId="0" animBg="1"/>
      <p:bldP spid="12" grpId="1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FA823722-A99E-4E60-A164-323346F68AB0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5C743-49A9-5083-0849-CE2EF5F9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81279"/>
            <a:ext cx="11948196" cy="64954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  <a:sp3d contourW="12700">
            <a:extrusionClr>
              <a:srgbClr val="FF0000"/>
            </a:extrusionClr>
            <a:contourClr>
              <a:srgbClr val="FF000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6FCD7D-7670-4F95-8125-33211D15AE80}"/>
              </a:ext>
            </a:extLst>
          </p:cNvPr>
          <p:cNvSpPr/>
          <p:nvPr/>
        </p:nvSpPr>
        <p:spPr>
          <a:xfrm rot="21110028">
            <a:off x="1331193" y="867597"/>
            <a:ext cx="9775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635000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9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ধন্যবাদ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EF005F-995A-4546-B6A6-44284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"/>
          <a:stretch/>
        </p:blipFill>
        <p:spPr>
          <a:xfrm>
            <a:off x="4230871" y="25369"/>
            <a:ext cx="3422190" cy="11816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E0BBD-2C6F-4A73-905E-CC2C6F9F2B26}"/>
              </a:ext>
            </a:extLst>
          </p:cNvPr>
          <p:cNvGrpSpPr/>
          <p:nvPr/>
        </p:nvGrpSpPr>
        <p:grpSpPr>
          <a:xfrm>
            <a:off x="489769" y="824892"/>
            <a:ext cx="4427816" cy="2852503"/>
            <a:chOff x="1074468" y="57514"/>
            <a:chExt cx="4210721" cy="2852503"/>
          </a:xfrm>
          <a:gradFill>
            <a:gsLst>
              <a:gs pos="100000">
                <a:srgbClr val="FFFF00"/>
              </a:gs>
              <a:gs pos="28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grpSpPr>
        <p:sp>
          <p:nvSpPr>
            <p:cNvPr id="14" name="Round Same Side Corner Rectangle 13"/>
            <p:cNvSpPr/>
            <p:nvPr/>
          </p:nvSpPr>
          <p:spPr>
            <a:xfrm>
              <a:off x="1074468" y="57514"/>
              <a:ext cx="4210721" cy="2852503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9EFA92-B2F9-482D-9F7A-E68CC6B30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67" y="392708"/>
              <a:ext cx="2223650" cy="2425319"/>
            </a:xfrm>
            <a:prstGeom prst="rect">
              <a:avLst/>
            </a:prstGeom>
            <a:grpFill/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C817FE-13B4-4578-9FB6-C106DC1CEDA7}"/>
              </a:ext>
            </a:extLst>
          </p:cNvPr>
          <p:cNvGrpSpPr/>
          <p:nvPr/>
        </p:nvGrpSpPr>
        <p:grpSpPr>
          <a:xfrm>
            <a:off x="99239" y="61142"/>
            <a:ext cx="12092761" cy="6691086"/>
            <a:chOff x="99239" y="95432"/>
            <a:chExt cx="12092761" cy="6691086"/>
          </a:xfrm>
        </p:grpSpPr>
        <p:sp>
          <p:nvSpPr>
            <p:cNvPr id="3" name="Rounded Rectangle 2"/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203" l="0" r="937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20260" y="1022353"/>
              <a:ext cx="1580776" cy="484010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45378-31E6-4D47-AACC-A291D088C1B9}"/>
              </a:ext>
            </a:extLst>
          </p:cNvPr>
          <p:cNvGrpSpPr/>
          <p:nvPr/>
        </p:nvGrpSpPr>
        <p:grpSpPr>
          <a:xfrm>
            <a:off x="7257191" y="803754"/>
            <a:ext cx="4427816" cy="2918462"/>
            <a:chOff x="6149615" y="175359"/>
            <a:chExt cx="4176763" cy="2918462"/>
          </a:xfrm>
          <a:gradFill>
            <a:gsLst>
              <a:gs pos="100000">
                <a:srgbClr val="FFFF00"/>
              </a:gs>
              <a:gs pos="28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1"/>
              </a:gs>
            </a:gsLst>
            <a:lin ang="5400000" scaled="1"/>
          </a:gradFill>
        </p:grpSpPr>
        <p:sp>
          <p:nvSpPr>
            <p:cNvPr id="11" name="Round Same Side Corner Rectangle 10"/>
            <p:cNvSpPr/>
            <p:nvPr/>
          </p:nvSpPr>
          <p:spPr>
            <a:xfrm>
              <a:off x="6149615" y="175359"/>
              <a:ext cx="4176763" cy="2918462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646202-5CBF-48D9-A46B-3BE2241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293" y="806659"/>
              <a:ext cx="2036873" cy="2243823"/>
            </a:xfrm>
            <a:prstGeom prst="rect">
              <a:avLst/>
            </a:prstGeom>
            <a:grpFill/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5CBA07-8440-49EA-80F4-943DDCA3F3D7}"/>
              </a:ext>
            </a:extLst>
          </p:cNvPr>
          <p:cNvGrpSpPr/>
          <p:nvPr/>
        </p:nvGrpSpPr>
        <p:grpSpPr>
          <a:xfrm>
            <a:off x="489769" y="2911386"/>
            <a:ext cx="4427816" cy="3107147"/>
            <a:chOff x="1053427" y="2888526"/>
            <a:chExt cx="4210721" cy="3107147"/>
          </a:xfrm>
          <a:gradFill>
            <a:gsLst>
              <a:gs pos="100000">
                <a:schemeClr val="accent6"/>
              </a:gs>
              <a:gs pos="28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20"/>
            <p:cNvSpPr/>
            <p:nvPr/>
          </p:nvSpPr>
          <p:spPr>
            <a:xfrm>
              <a:off x="1053427" y="2888526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8C4D8C4-763D-426A-9601-50B861170851}"/>
                </a:ext>
              </a:extLst>
            </p:cNvPr>
            <p:cNvSpPr/>
            <p:nvPr/>
          </p:nvSpPr>
          <p:spPr>
            <a:xfrm>
              <a:off x="1360050" y="3627083"/>
              <a:ext cx="323052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Left"/>
                <a:lightRig rig="threePt" dir="t"/>
              </a:scene3d>
              <a:sp3d extrusionH="279400" contourW="12700">
                <a:bevelT w="82550" h="38100" prst="coolSlant"/>
                <a:extrusionClr>
                  <a:srgbClr val="FF0000"/>
                </a:extrusionClr>
                <a:contourClr>
                  <a:schemeClr val="tx1"/>
                </a:contourClr>
              </a:sp3d>
            </a:bodyPr>
            <a:lstStyle/>
            <a:p>
              <a:pPr algn="ctr"/>
              <a:r>
                <a:rPr lang="bn-BD" sz="4800" b="1" cap="none" spc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আবু সাঈম</a:t>
              </a:r>
              <a:r>
                <a:rPr lang="en-US" sz="4800" b="1" cap="none" spc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FC2808-F073-429B-9CC8-446078C4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90101" y="4341970"/>
              <a:ext cx="1681799" cy="722092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CC6D6B-C64C-4DDB-BC1C-B2E99BEB1AB8}"/>
                </a:ext>
              </a:extLst>
            </p:cNvPr>
            <p:cNvSpPr txBox="1"/>
            <p:nvPr/>
          </p:nvSpPr>
          <p:spPr>
            <a:xfrm>
              <a:off x="1469193" y="4804884"/>
              <a:ext cx="3397084" cy="8925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BD" sz="2800">
                  <a:latin typeface="NikoshBAN" pitchFamily="2" charset="0"/>
                  <a:cs typeface="NikoshBAN" pitchFamily="2" charset="0"/>
                </a:rPr>
                <a:t>ভুলবাড়িয়া স</a:t>
              </a:r>
              <a:r>
                <a:rPr lang="en-US" sz="280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>
                  <a:latin typeface="NikoshBAN" pitchFamily="2" charset="0"/>
                  <a:cs typeface="NikoshBAN" pitchFamily="2" charset="0"/>
                </a:rPr>
                <a:t>প্রা বি</a:t>
              </a:r>
            </a:p>
            <a:p>
              <a:r>
                <a:rPr lang="en-US" sz="240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400">
                  <a:latin typeface="NikoshBAN" pitchFamily="2" charset="0"/>
                  <a:cs typeface="NikoshBAN" pitchFamily="2" charset="0"/>
                </a:rPr>
                <a:t>সিংড়া,নাটোর।</a:t>
              </a:r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812520-91ED-4032-A975-19CB843F07CD}"/>
                </a:ext>
              </a:extLst>
            </p:cNvPr>
            <p:cNvSpPr txBox="1"/>
            <p:nvPr/>
          </p:nvSpPr>
          <p:spPr>
            <a:xfrm>
              <a:off x="1797191" y="5516888"/>
              <a:ext cx="267216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800">
                  <a:latin typeface="NikoshBAN" pitchFamily="2" charset="0"/>
                  <a:cs typeface="NikoshBAN" pitchFamily="2" charset="0"/>
                </a:rPr>
                <a:t>sayeem980@gmail.com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A872A6-A010-40C2-9E56-50DFEDA80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311" y="5614739"/>
              <a:ext cx="183751" cy="23803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4EFC18-CF2D-48CA-9192-7258E5A9138A}"/>
              </a:ext>
            </a:extLst>
          </p:cNvPr>
          <p:cNvGrpSpPr/>
          <p:nvPr/>
        </p:nvGrpSpPr>
        <p:grpSpPr>
          <a:xfrm>
            <a:off x="7257191" y="2911386"/>
            <a:ext cx="4427816" cy="3107147"/>
            <a:chOff x="6927852" y="2839328"/>
            <a:chExt cx="4210721" cy="3107147"/>
          </a:xfrm>
          <a:gradFill>
            <a:gsLst>
              <a:gs pos="100000">
                <a:schemeClr val="accent6"/>
              </a:gs>
              <a:gs pos="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51B71AE-CF27-4DB7-9965-30D3242AB0B5}"/>
                </a:ext>
              </a:extLst>
            </p:cNvPr>
            <p:cNvSpPr/>
            <p:nvPr/>
          </p:nvSpPr>
          <p:spPr>
            <a:xfrm>
              <a:off x="6927852" y="2839328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813221-0FC1-4496-9B80-B69B5348BDA5}"/>
                </a:ext>
              </a:extLst>
            </p:cNvPr>
            <p:cNvSpPr txBox="1"/>
            <p:nvPr/>
          </p:nvSpPr>
          <p:spPr>
            <a:xfrm>
              <a:off x="7235190" y="3588724"/>
              <a:ext cx="3831870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NikoshBAN" pitchFamily="2" charset="0"/>
                  <a:cs typeface="NikoshBAN" pitchFamily="2" charset="0"/>
                </a:rPr>
                <a:t>শ্রেণিঃ ১ম</a:t>
              </a:r>
            </a:p>
            <a:p>
              <a:r>
                <a:rPr lang="en-US" sz="2400">
                  <a:latin typeface="NikoshBAN" pitchFamily="2" charset="0"/>
                  <a:cs typeface="NikoshBAN" pitchFamily="2" charset="0"/>
                </a:rPr>
                <a:t>বিষয়ঃ বাংলা</a:t>
              </a:r>
              <a:endParaRPr lang="en-US" sz="2400" b="1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000">
                  <a:latin typeface="NikoshBAN" pitchFamily="2" charset="0"/>
                  <a:cs typeface="NikoshBAN" pitchFamily="2" charset="0"/>
                </a:rPr>
                <a:t>পাঠের শিরোনামঃ বর্ণ শিখি</a:t>
              </a:r>
              <a:r>
                <a:rPr lang="en-US" sz="20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ঋ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000">
                  <a:latin typeface="NikoshBAN" pitchFamily="2" charset="0"/>
                  <a:cs typeface="NikoshBAN" pitchFamily="2" charset="0"/>
                </a:rPr>
                <a:t>পাঠঃ বলি ও শুনি</a:t>
              </a:r>
              <a:r>
                <a:rPr lang="en-US" sz="20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ঋ</a:t>
              </a:r>
              <a:r>
                <a:rPr lang="en-US" sz="200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000">
                  <a:latin typeface="NikoshBAN" pitchFamily="2" charset="0"/>
                  <a:cs typeface="NikoshBAN" pitchFamily="2" charset="0"/>
                </a:rPr>
                <a:t>সময়ঃ ৪৫মিঃ</a:t>
              </a:r>
              <a:endParaRPr lang="bn-BD" sz="200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77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763" y="470228"/>
            <a:ext cx="4114800" cy="9787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76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480" b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41839-FFD9-4413-B4E8-8C7D519A06D7}"/>
              </a:ext>
            </a:extLst>
          </p:cNvPr>
          <p:cNvSpPr txBox="1"/>
          <p:nvPr/>
        </p:nvSpPr>
        <p:spPr>
          <a:xfrm>
            <a:off x="1569720" y="1727326"/>
            <a:ext cx="9052560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শোনাঃ</a:t>
            </a:r>
            <a:endParaRPr lang="en-US" sz="1920">
              <a:latin typeface="NikoshBAN" panose="02000000000000000000"/>
            </a:endParaRPr>
          </a:p>
          <a:p>
            <a:r>
              <a:rPr lang="en-US" sz="1920">
                <a:latin typeface="NikoshBAN" panose="02000000000000000000"/>
              </a:rPr>
              <a:t>১.১.১ </a:t>
            </a:r>
            <a:r>
              <a:rPr lang="en-US" sz="1920" err="1">
                <a:latin typeface="NikoshBAN" panose="02000000000000000000"/>
              </a:rPr>
              <a:t>বাক্য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শব্দে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ব্যবহৃত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বাংলা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বর্ণমালা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ধ্বনি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মনোযোগ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সহকারে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শুনবে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মনে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রাখবে</a:t>
            </a:r>
            <a:r>
              <a:rPr lang="en-US" sz="1920">
                <a:latin typeface="NikoshBAN" panose="02000000000000000000"/>
              </a:rPr>
              <a:t>।</a:t>
            </a:r>
          </a:p>
          <a:p>
            <a:r>
              <a:rPr lang="en-US" sz="1920">
                <a:latin typeface="NikoshBAN" panose="02000000000000000000"/>
              </a:rPr>
              <a:t>১.২.১ কারচিহ্নহীন শব্দ </a:t>
            </a:r>
            <a:r>
              <a:rPr lang="en-US" sz="1920" err="1">
                <a:latin typeface="NikoshBAN" panose="02000000000000000000"/>
              </a:rPr>
              <a:t>মনোযোগ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সহকারে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শুনবে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মনে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রাখবে</a:t>
            </a:r>
            <a:r>
              <a:rPr lang="en-US" sz="1920">
                <a:latin typeface="NikoshBAN" panose="02000000000000000000"/>
              </a:rPr>
              <a:t>।</a:t>
            </a:r>
          </a:p>
          <a:p>
            <a:r>
              <a:rPr lang="en-US" sz="1920">
                <a:latin typeface="NikoshBAN" panose="02000000000000000000"/>
              </a:rPr>
              <a:t>১.২.২ কারচিহ্নযুক্ত শব্দ </a:t>
            </a:r>
            <a:r>
              <a:rPr lang="en-US" sz="1920" err="1">
                <a:latin typeface="NikoshBAN" panose="02000000000000000000"/>
              </a:rPr>
              <a:t>মনোযোগ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সহকারে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শুনবে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মনে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রাখবে</a:t>
            </a:r>
            <a:r>
              <a:rPr lang="en-US" sz="1920">
                <a:latin typeface="NikoshBAN" panose="02000000000000000000"/>
              </a:rPr>
              <a:t>।</a:t>
            </a:r>
          </a:p>
          <a:p>
            <a:r>
              <a:rPr lang="en-US" sz="1920">
                <a:latin typeface="NikoshBAN" panose="02000000000000000000"/>
              </a:rPr>
              <a:t>১.২.৩ কারচিহ্নহীন ও কারচিহ্নযুক্ত শব্দ </a:t>
            </a:r>
            <a:r>
              <a:rPr lang="en-US" sz="1920" err="1">
                <a:latin typeface="NikoshBAN" panose="02000000000000000000"/>
              </a:rPr>
              <a:t>দিয়ে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তৈরি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বাক্য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শুনবে</a:t>
            </a:r>
            <a:r>
              <a:rPr lang="en-US" sz="1920">
                <a:latin typeface="NikoshBAN" panose="02000000000000000000"/>
              </a:rPr>
              <a:t>।</a:t>
            </a:r>
          </a:p>
          <a:p>
            <a:r>
              <a:rPr lang="en-US" sz="1920">
                <a:latin typeface="NikoshBAN" panose="02000000000000000000"/>
              </a:rPr>
              <a:t>১.৩.১ </a:t>
            </a:r>
            <a:r>
              <a:rPr lang="en-US" sz="1920" err="1">
                <a:latin typeface="NikoshBAN" panose="02000000000000000000"/>
              </a:rPr>
              <a:t>নির্দেশনা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অনুরোধ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পালন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করবে</a:t>
            </a:r>
            <a:r>
              <a:rPr lang="en-US" sz="1920">
                <a:latin typeface="NikoshBAN" panose="02000000000000000000"/>
              </a:rPr>
              <a:t>।</a:t>
            </a:r>
          </a:p>
          <a:p>
            <a:r>
              <a:rPr lang="en-US" sz="1920">
                <a:latin typeface="NikoshBAN" panose="02000000000000000000"/>
              </a:rPr>
              <a:t>১.৩.২ </a:t>
            </a:r>
            <a:r>
              <a:rPr lang="en-US" sz="1920" err="1">
                <a:latin typeface="NikoshBAN" panose="02000000000000000000"/>
              </a:rPr>
              <a:t>প্রশ্ন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শুনে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বুঝতে</a:t>
            </a:r>
            <a:r>
              <a:rPr lang="en-US" sz="1920">
                <a:latin typeface="NikoshBAN" panose="02000000000000000000"/>
              </a:rPr>
              <a:t> পারবে।</a:t>
            </a:r>
          </a:p>
          <a:p>
            <a:r>
              <a:rPr lang="en-US" sz="1920" err="1">
                <a:latin typeface="NikoshBAN" panose="02000000000000000000"/>
              </a:rPr>
              <a:t>বলাঃ</a:t>
            </a:r>
            <a:endParaRPr lang="en-US" sz="1920">
              <a:latin typeface="NikoshBAN" panose="02000000000000000000"/>
            </a:endParaRPr>
          </a:p>
          <a:p>
            <a:r>
              <a:rPr lang="en-US" sz="1920">
                <a:latin typeface="NikoshBAN" panose="02000000000000000000"/>
              </a:rPr>
              <a:t>১.১.১ </a:t>
            </a:r>
            <a:r>
              <a:rPr lang="en-US" sz="1920" err="1">
                <a:latin typeface="NikoshBAN" panose="02000000000000000000"/>
              </a:rPr>
              <a:t>বাক্য</a:t>
            </a:r>
            <a:r>
              <a:rPr lang="en-US" sz="1920">
                <a:latin typeface="NikoshBAN" panose="02000000000000000000"/>
              </a:rPr>
              <a:t> ও </a:t>
            </a:r>
            <a:r>
              <a:rPr lang="en-US" sz="1920" err="1">
                <a:latin typeface="NikoshBAN" panose="02000000000000000000"/>
              </a:rPr>
              <a:t>শব্দে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ব্যবহৃত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বাংলা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বর্ণমালার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ধ্বনি</a:t>
            </a:r>
            <a:r>
              <a:rPr lang="en-US" sz="1920">
                <a:latin typeface="NikoshBAN" panose="02000000000000000000"/>
              </a:rPr>
              <a:t> স্পষ্ট ও </a:t>
            </a:r>
            <a:r>
              <a:rPr lang="en-US" sz="1920" err="1">
                <a:latin typeface="NikoshBAN" panose="02000000000000000000"/>
              </a:rPr>
              <a:t>শুদ্ধভাবে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বলতে</a:t>
            </a:r>
            <a:r>
              <a:rPr lang="en-US" sz="1920">
                <a:latin typeface="NikoshBAN" panose="02000000000000000000"/>
              </a:rPr>
              <a:t>  পারবে।</a:t>
            </a:r>
          </a:p>
          <a:p>
            <a:r>
              <a:rPr lang="en-US" sz="1920">
                <a:latin typeface="NikoshBAN" panose="02000000000000000000"/>
              </a:rPr>
              <a:t>১.২.১ কারচিহ্নহীন  শব্দ স্পষ্টভাবে </a:t>
            </a:r>
            <a:r>
              <a:rPr lang="en-US" sz="1920" err="1">
                <a:latin typeface="NikoshBAN" panose="02000000000000000000"/>
              </a:rPr>
              <a:t>বলতে</a:t>
            </a:r>
            <a:r>
              <a:rPr lang="en-US" sz="1920">
                <a:latin typeface="NikoshBAN" panose="02000000000000000000"/>
              </a:rPr>
              <a:t> পারবে।</a:t>
            </a:r>
          </a:p>
          <a:p>
            <a:r>
              <a:rPr lang="en-US" sz="1920">
                <a:latin typeface="NikoshBAN" panose="02000000000000000000"/>
              </a:rPr>
              <a:t>১.২.২ কারচিহ্নযুক্ত শব্দ স্পষ্টভাবে </a:t>
            </a:r>
            <a:r>
              <a:rPr lang="en-US" sz="1920" err="1">
                <a:latin typeface="NikoshBAN" panose="02000000000000000000"/>
              </a:rPr>
              <a:t>বলতে</a:t>
            </a:r>
            <a:r>
              <a:rPr lang="en-US" sz="1920">
                <a:latin typeface="NikoshBAN" panose="02000000000000000000"/>
              </a:rPr>
              <a:t> পারবে।</a:t>
            </a:r>
          </a:p>
          <a:p>
            <a:r>
              <a:rPr lang="en-US" sz="1920">
                <a:latin typeface="NikoshBAN" panose="02000000000000000000"/>
              </a:rPr>
              <a:t>১.৩.১ </a:t>
            </a:r>
            <a:r>
              <a:rPr lang="en-US" sz="1920" err="1">
                <a:latin typeface="NikoshBAN" panose="02000000000000000000"/>
              </a:rPr>
              <a:t>অনুরোধ</a:t>
            </a:r>
            <a:r>
              <a:rPr lang="en-US" sz="1920">
                <a:latin typeface="NikoshBAN" panose="02000000000000000000"/>
              </a:rPr>
              <a:t> </a:t>
            </a:r>
            <a:r>
              <a:rPr lang="en-US" sz="1920" err="1">
                <a:latin typeface="NikoshBAN" panose="02000000000000000000"/>
              </a:rPr>
              <a:t>করতে</a:t>
            </a:r>
            <a:r>
              <a:rPr lang="en-US" sz="1920">
                <a:latin typeface="NikoshBAN" panose="02000000000000000000"/>
              </a:rPr>
              <a:t> পারবে।</a:t>
            </a:r>
          </a:p>
          <a:p>
            <a:r>
              <a:rPr lang="en-US" sz="1920">
                <a:latin typeface="NikoshBAN" panose="02000000000000000000"/>
              </a:rPr>
              <a:t>১.৩.২ </a:t>
            </a:r>
            <a:r>
              <a:rPr lang="en-US" sz="2800" err="1">
                <a:latin typeface="NikoshBAN" panose="02000000000000000000"/>
                <a:cs typeface="Bangla" panose="03000603000000000000" pitchFamily="66" charset="0"/>
              </a:rPr>
              <a:t>প্রশ্ন</a:t>
            </a:r>
            <a:r>
              <a:rPr lang="en-US" sz="2800">
                <a:latin typeface="NikoshBAN" panose="02000000000000000000"/>
                <a:cs typeface="Bangla" panose="03000603000000000000" pitchFamily="66" charset="0"/>
              </a:rPr>
              <a:t> </a:t>
            </a:r>
            <a:r>
              <a:rPr lang="en-US" sz="2800" err="1">
                <a:latin typeface="NikoshBAN" panose="02000000000000000000"/>
                <a:cs typeface="Bangla" panose="03000603000000000000" pitchFamily="66" charset="0"/>
              </a:rPr>
              <a:t>করতে</a:t>
            </a:r>
            <a:r>
              <a:rPr lang="en-US" sz="2800">
                <a:latin typeface="NikoshBAN" panose="02000000000000000000"/>
                <a:cs typeface="Bangla" panose="03000603000000000000" pitchFamily="66" charset="0"/>
              </a:rPr>
              <a:t> ও </a:t>
            </a:r>
            <a:r>
              <a:rPr lang="en-US" sz="2800" err="1">
                <a:latin typeface="NikoshBAN" panose="02000000000000000000"/>
                <a:cs typeface="Bangla" panose="03000603000000000000" pitchFamily="66" charset="0"/>
              </a:rPr>
              <a:t>উত্তর</a:t>
            </a:r>
            <a:r>
              <a:rPr lang="en-US" sz="2800">
                <a:latin typeface="NikoshBAN" panose="02000000000000000000"/>
                <a:cs typeface="Bangla" panose="03000603000000000000" pitchFamily="66" charset="0"/>
              </a:rPr>
              <a:t> </a:t>
            </a:r>
            <a:r>
              <a:rPr lang="en-US" sz="2800" err="1">
                <a:latin typeface="NikoshBAN" panose="02000000000000000000"/>
                <a:cs typeface="Bangla" panose="03000603000000000000" pitchFamily="66" charset="0"/>
              </a:rPr>
              <a:t>বলতে</a:t>
            </a:r>
            <a:r>
              <a:rPr lang="en-US" sz="2800">
                <a:latin typeface="NikoshBAN" panose="02000000000000000000"/>
                <a:cs typeface="Bangla" panose="03000603000000000000" pitchFamily="66" charset="0"/>
              </a:rPr>
              <a:t> পারবে।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C4055D-039A-4D38-98B6-797643AD5491}"/>
              </a:ext>
            </a:extLst>
          </p:cNvPr>
          <p:cNvGrpSpPr/>
          <p:nvPr/>
        </p:nvGrpSpPr>
        <p:grpSpPr>
          <a:xfrm>
            <a:off x="76379" y="95432"/>
            <a:ext cx="12092761" cy="6691086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CC14E787-8383-4F83-B1AA-49F2254ED4D3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BE491BAE-B7D1-4178-83ED-E82BD0F4D3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AB93CC61-4709-4BE6-B16D-33E3BE753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72566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a Gachey Tota Pakhi   Bangali Rymes for Kid_Trim">
            <a:hlinkClick r:id="" action="ppaction://media"/>
            <a:extLst>
              <a:ext uri="{FF2B5EF4-FFF2-40B4-BE49-F238E27FC236}">
                <a16:creationId xmlns:a16="http://schemas.microsoft.com/office/drawing/2014/main" id="{53F7F21B-3C1E-4836-9C33-DACF5B9DB1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3344" y="1937386"/>
            <a:ext cx="5678424" cy="387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48703-5D1F-4083-BDDE-7A5AD4098E7C}"/>
              </a:ext>
            </a:extLst>
          </p:cNvPr>
          <p:cNvSpPr txBox="1"/>
          <p:nvPr/>
        </p:nvSpPr>
        <p:spPr>
          <a:xfrm>
            <a:off x="2676339" y="713234"/>
            <a:ext cx="7452166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>
                <a:latin typeface="NikoshBAN" panose="02000000000000000000"/>
              </a:rPr>
              <a:t>সবাই </a:t>
            </a:r>
            <a:r>
              <a:rPr lang="en-US" sz="2592" err="1">
                <a:latin typeface="NikoshBAN" panose="02000000000000000000"/>
              </a:rPr>
              <a:t>একসাথে</a:t>
            </a:r>
            <a:r>
              <a:rPr lang="en-US" sz="2592">
                <a:latin typeface="NikoshBAN" panose="02000000000000000000"/>
              </a:rPr>
              <a:t> </a:t>
            </a:r>
            <a:r>
              <a:rPr lang="en-US" sz="2592" err="1">
                <a:latin typeface="NikoshBAN" panose="02000000000000000000"/>
              </a:rPr>
              <a:t>কন্ঠ</a:t>
            </a:r>
            <a:r>
              <a:rPr lang="en-US" sz="2592">
                <a:latin typeface="NikoshBAN" panose="02000000000000000000"/>
              </a:rPr>
              <a:t> </a:t>
            </a:r>
            <a:r>
              <a:rPr lang="en-US" sz="2592" err="1">
                <a:latin typeface="NikoshBAN" panose="02000000000000000000"/>
              </a:rPr>
              <a:t>মিলিয়ে</a:t>
            </a:r>
            <a:r>
              <a:rPr lang="en-US" sz="2592">
                <a:latin typeface="NikoshBAN" panose="02000000000000000000"/>
              </a:rPr>
              <a:t> </a:t>
            </a:r>
            <a:r>
              <a:rPr lang="en-US" sz="2592" err="1">
                <a:latin typeface="NikoshBAN" panose="02000000000000000000"/>
              </a:rPr>
              <a:t>ছড়া</a:t>
            </a:r>
            <a:r>
              <a:rPr lang="en-US" sz="2592">
                <a:latin typeface="NikoshBAN" panose="02000000000000000000"/>
              </a:rPr>
              <a:t> </a:t>
            </a:r>
            <a:r>
              <a:rPr lang="en-US" sz="2592" err="1">
                <a:latin typeface="NikoshBAN" panose="02000000000000000000"/>
              </a:rPr>
              <a:t>গানটি</a:t>
            </a:r>
            <a:r>
              <a:rPr lang="en-US" sz="2592">
                <a:latin typeface="NikoshBAN" panose="02000000000000000000"/>
              </a:rPr>
              <a:t> </a:t>
            </a:r>
            <a:r>
              <a:rPr lang="en-US" sz="2592" err="1">
                <a:latin typeface="NikoshBAN" panose="02000000000000000000"/>
              </a:rPr>
              <a:t>গাইবো</a:t>
            </a:r>
            <a:r>
              <a:rPr lang="en-US" sz="2592">
                <a:latin typeface="NikoshBAN" panose="0200000000000000000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3D08E1-3535-4D3C-AE0D-837B39EE3463}"/>
              </a:ext>
            </a:extLst>
          </p:cNvPr>
          <p:cNvGrpSpPr/>
          <p:nvPr/>
        </p:nvGrpSpPr>
        <p:grpSpPr>
          <a:xfrm>
            <a:off x="90153" y="103030"/>
            <a:ext cx="11990230" cy="6645499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3A394201-9F71-444C-8622-F25A82853FFD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F0348760-1FAC-4C6E-A615-777BCA858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53A5930-E795-4D91-894A-9B7CA5A1C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7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75523A2-333C-4ABE-99FC-A6FA7BC3522C}"/>
              </a:ext>
            </a:extLst>
          </p:cNvPr>
          <p:cNvGrpSpPr/>
          <p:nvPr/>
        </p:nvGrpSpPr>
        <p:grpSpPr>
          <a:xfrm>
            <a:off x="76379" y="95432"/>
            <a:ext cx="12092761" cy="6691086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41E2698-3C1F-4725-8B44-FD954FB02D6A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AF2A7D48-82E8-4058-AC08-F7FEEC4277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4511C3B-9F92-4882-916F-9EE5AD740F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89034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C4C0C09-C528-63AC-CAAA-04D5C3B01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3" t="23089" r="46406" b="8873"/>
          <a:stretch/>
        </p:blipFill>
        <p:spPr>
          <a:xfrm rot="16200000">
            <a:off x="4226071" y="-2096847"/>
            <a:ext cx="4051495" cy="1163144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3F0D3-5D38-F6A7-F7FE-C283F6239FE5}"/>
              </a:ext>
            </a:extLst>
          </p:cNvPr>
          <p:cNvGrpSpPr/>
          <p:nvPr/>
        </p:nvGrpSpPr>
        <p:grpSpPr>
          <a:xfrm>
            <a:off x="3573194" y="393895"/>
            <a:ext cx="4164037" cy="900333"/>
            <a:chOff x="3573194" y="393895"/>
            <a:chExt cx="4164037" cy="90033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9F438C-9375-AE12-8CC3-A6F35D277A33}"/>
                </a:ext>
              </a:extLst>
            </p:cNvPr>
            <p:cNvSpPr/>
            <p:nvPr/>
          </p:nvSpPr>
          <p:spPr>
            <a:xfrm>
              <a:off x="3573194" y="393895"/>
              <a:ext cx="4037428" cy="90033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A38621-D6B8-9222-21CE-81068A506258}"/>
                </a:ext>
              </a:extLst>
            </p:cNvPr>
            <p:cNvSpPr txBox="1"/>
            <p:nvPr/>
          </p:nvSpPr>
          <p:spPr>
            <a:xfrm>
              <a:off x="3854548" y="506437"/>
              <a:ext cx="3882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NikoshBAN" panose="02000000000000000000"/>
                </a:rPr>
                <a:t>একটি গল্প শোনঃ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1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CE4C0-0EC3-4CB6-9031-321C0AE8EA55}"/>
              </a:ext>
            </a:extLst>
          </p:cNvPr>
          <p:cNvSpPr txBox="1"/>
          <p:nvPr/>
        </p:nvSpPr>
        <p:spPr>
          <a:xfrm>
            <a:off x="1512711" y="214487"/>
            <a:ext cx="836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latin typeface="NikoshBAN" panose="02000000000000000000"/>
              </a:rPr>
              <a:t>আজকে</a:t>
            </a:r>
            <a:r>
              <a:rPr lang="en-US" sz="4000">
                <a:latin typeface="NikoshBAN" panose="02000000000000000000"/>
              </a:rPr>
              <a:t> </a:t>
            </a:r>
            <a:r>
              <a:rPr lang="en-US" sz="4000" err="1">
                <a:latin typeface="NikoshBAN" panose="02000000000000000000"/>
              </a:rPr>
              <a:t>আমরা</a:t>
            </a:r>
            <a:r>
              <a:rPr lang="en-US" sz="4000">
                <a:latin typeface="NikoshBAN" panose="02000000000000000000"/>
              </a:rPr>
              <a:t> </a:t>
            </a:r>
            <a:r>
              <a:rPr lang="en-US" sz="4000" err="1">
                <a:latin typeface="NikoshBAN" panose="02000000000000000000"/>
              </a:rPr>
              <a:t>শিখব</a:t>
            </a:r>
            <a:r>
              <a:rPr lang="en-US" sz="4000">
                <a:latin typeface="NikoshBAN" panose="02000000000000000000"/>
              </a:rPr>
              <a:t> </a:t>
            </a:r>
            <a:r>
              <a:rPr lang="en-US" sz="4000">
                <a:solidFill>
                  <a:srgbClr val="FF0000"/>
                </a:solidFill>
                <a:latin typeface="NikoshBAN" panose="02000000000000000000"/>
              </a:rPr>
              <a:t>ঋ </a:t>
            </a:r>
            <a:r>
              <a:rPr lang="en-US" sz="4000" err="1">
                <a:latin typeface="NikoshBAN" panose="02000000000000000000"/>
              </a:rPr>
              <a:t>বর্ণ</a:t>
            </a:r>
            <a:r>
              <a:rPr lang="en-US" sz="4000">
                <a:latin typeface="NikoshBAN" panose="0200000000000000000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CD627-323A-40E3-9C32-97B4BED7FAA0}"/>
              </a:ext>
            </a:extLst>
          </p:cNvPr>
          <p:cNvSpPr txBox="1"/>
          <p:nvPr/>
        </p:nvSpPr>
        <p:spPr>
          <a:xfrm>
            <a:off x="446170" y="827213"/>
            <a:ext cx="862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তোমাদের </a:t>
            </a:r>
            <a:r>
              <a:rPr lang="en-US" sz="3600" err="1">
                <a:latin typeface="NikoshBAN" panose="02000000000000000000"/>
              </a:rPr>
              <a:t>পাঠ্য</a:t>
            </a:r>
            <a:r>
              <a:rPr lang="en-US" sz="3600">
                <a:latin typeface="NikoshBAN" panose="02000000000000000000"/>
              </a:rPr>
              <a:t> </a:t>
            </a:r>
            <a:r>
              <a:rPr lang="en-US" sz="3600" err="1">
                <a:latin typeface="NikoshBAN" panose="02000000000000000000"/>
              </a:rPr>
              <a:t>বইয়ের</a:t>
            </a:r>
            <a:r>
              <a:rPr lang="en-US" sz="3600">
                <a:latin typeface="NikoshBAN" panose="02000000000000000000"/>
              </a:rPr>
              <a:t> ১৪ </a:t>
            </a:r>
            <a:r>
              <a:rPr lang="en-US" sz="3600" err="1">
                <a:latin typeface="NikoshBAN" panose="02000000000000000000"/>
              </a:rPr>
              <a:t>পৃষ্ঠা</a:t>
            </a:r>
            <a:r>
              <a:rPr lang="en-US" sz="3600">
                <a:latin typeface="NikoshBAN" panose="02000000000000000000"/>
              </a:rPr>
              <a:t> </a:t>
            </a:r>
            <a:r>
              <a:rPr lang="en-US" sz="3600" err="1">
                <a:latin typeface="NikoshBAN" panose="02000000000000000000"/>
              </a:rPr>
              <a:t>বের</a:t>
            </a:r>
            <a:r>
              <a:rPr lang="en-US" sz="3600">
                <a:latin typeface="NikoshBAN" panose="02000000000000000000"/>
              </a:rPr>
              <a:t> </a:t>
            </a:r>
            <a:r>
              <a:rPr lang="en-US" sz="3600" err="1">
                <a:latin typeface="NikoshBAN" panose="02000000000000000000"/>
              </a:rPr>
              <a:t>কর</a:t>
            </a:r>
            <a:r>
              <a:rPr lang="en-US" sz="3600">
                <a:latin typeface="NikoshBAN" panose="0200000000000000000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589896-1E5D-41B9-8129-CF25E07CC076}"/>
              </a:ext>
            </a:extLst>
          </p:cNvPr>
          <p:cNvGrpSpPr/>
          <p:nvPr/>
        </p:nvGrpSpPr>
        <p:grpSpPr>
          <a:xfrm>
            <a:off x="76379" y="95432"/>
            <a:ext cx="12092761" cy="6691086"/>
            <a:chOff x="99239" y="95432"/>
            <a:chExt cx="12092761" cy="6691086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2EC39C77-2272-426B-93DF-1492955A944F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20180073-5F7C-4D3E-8576-E4490C5BB1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F11FA912-00CD-4856-AB78-F94C04D756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06019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AFF2CAF-235F-C7B0-95BF-F2197FB39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6132" r="23909" b="9949"/>
          <a:stretch/>
        </p:blipFill>
        <p:spPr>
          <a:xfrm rot="16200000">
            <a:off x="7429714" y="1187752"/>
            <a:ext cx="4253557" cy="5022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11906-F7A1-6E10-09E1-C3191B5D1464}"/>
              </a:ext>
            </a:extLst>
          </p:cNvPr>
          <p:cNvSpPr txBox="1"/>
          <p:nvPr/>
        </p:nvSpPr>
        <p:spPr>
          <a:xfrm>
            <a:off x="801858" y="1611716"/>
            <a:ext cx="600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/>
              </a:rPr>
              <a:t>ছবিগুলো ভালো করে দেখ।</a:t>
            </a:r>
          </a:p>
        </p:txBody>
      </p:sp>
    </p:spTree>
    <p:extLst>
      <p:ext uri="{BB962C8B-B14F-4D97-AF65-F5344CB8AC3E}">
        <p14:creationId xmlns:p14="http://schemas.microsoft.com/office/powerpoint/2010/main" val="5970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8613D2-C98D-450B-B018-E2DD42FB0187}"/>
              </a:ext>
            </a:extLst>
          </p:cNvPr>
          <p:cNvSpPr txBox="1"/>
          <p:nvPr/>
        </p:nvSpPr>
        <p:spPr>
          <a:xfrm>
            <a:off x="1040130" y="482698"/>
            <a:ext cx="267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NikoshBAN" panose="02000000000000000000"/>
              </a:rPr>
              <a:t>শুনি</a:t>
            </a:r>
            <a:r>
              <a:rPr lang="en-US" sz="3600">
                <a:latin typeface="NikoshBAN" panose="02000000000000000000"/>
              </a:rPr>
              <a:t> ও </a:t>
            </a:r>
            <a:r>
              <a:rPr lang="en-US" sz="3600" err="1">
                <a:latin typeface="NikoshBAN" panose="02000000000000000000"/>
              </a:rPr>
              <a:t>বলি</a:t>
            </a:r>
            <a:endParaRPr lang="en-US" sz="3600">
              <a:latin typeface="NikoshBAN" panose="0200000000000000000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2587DB4C-106F-4F4A-B3BA-93688142588F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7AD34-4E56-1C36-7A52-51C410EB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t="21735" r="28664" b="45850"/>
          <a:stretch/>
        </p:blipFill>
        <p:spPr>
          <a:xfrm rot="16200000">
            <a:off x="1529496" y="740740"/>
            <a:ext cx="2192421" cy="40814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3D59A-FE5F-B269-00EA-B93AF5533A97}"/>
              </a:ext>
            </a:extLst>
          </p:cNvPr>
          <p:cNvSpPr txBox="1"/>
          <p:nvPr/>
        </p:nvSpPr>
        <p:spPr>
          <a:xfrm>
            <a:off x="433751" y="4581375"/>
            <a:ext cx="408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তু যায়। </a:t>
            </a:r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তু আসে।</a:t>
            </a:r>
            <a:endParaRPr lang="en-US" sz="32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A67715-C95C-F9AD-2BA6-653A1F448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5" t="54506" r="28780" b="16713"/>
          <a:stretch/>
        </p:blipFill>
        <p:spPr>
          <a:xfrm rot="16200000">
            <a:off x="7512560" y="901792"/>
            <a:ext cx="2328204" cy="37593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5B6913-35AA-A999-167A-6D5396BC4D5E}"/>
              </a:ext>
            </a:extLst>
          </p:cNvPr>
          <p:cNvSpPr txBox="1"/>
          <p:nvPr/>
        </p:nvSpPr>
        <p:spPr>
          <a:xfrm>
            <a:off x="6403145" y="4738468"/>
            <a:ext cx="426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3200">
                <a:latin typeface="NikoshBAN" panose="02000000000000000000"/>
              </a:rPr>
              <a:t>ষি ঐ বসে আছে।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050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8613D2-C98D-450B-B018-E2DD42FB0187}"/>
              </a:ext>
            </a:extLst>
          </p:cNvPr>
          <p:cNvSpPr txBox="1"/>
          <p:nvPr/>
        </p:nvSpPr>
        <p:spPr>
          <a:xfrm>
            <a:off x="1040130" y="482698"/>
            <a:ext cx="267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NikoshBAN" panose="02000000000000000000"/>
              </a:rPr>
              <a:t>শুনি</a:t>
            </a:r>
            <a:r>
              <a:rPr lang="en-US" sz="3600">
                <a:latin typeface="NikoshBAN" panose="02000000000000000000"/>
              </a:rPr>
              <a:t> ও </a:t>
            </a:r>
            <a:r>
              <a:rPr lang="en-US" sz="3600" err="1">
                <a:latin typeface="NikoshBAN" panose="02000000000000000000"/>
              </a:rPr>
              <a:t>বলি</a:t>
            </a:r>
            <a:endParaRPr lang="en-US" sz="3600">
              <a:latin typeface="NikoshBAN" panose="0200000000000000000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2587DB4C-106F-4F4A-B3BA-93688142588F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7AD34-4E56-1C36-7A52-51C410EB7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t="21735" r="28664" b="45850"/>
          <a:stretch/>
        </p:blipFill>
        <p:spPr>
          <a:xfrm rot="16200000">
            <a:off x="4223659" y="-341448"/>
            <a:ext cx="3509477" cy="6533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87222-100D-1FCD-5DBF-622D227B2982}"/>
              </a:ext>
            </a:extLst>
          </p:cNvPr>
          <p:cNvSpPr txBox="1"/>
          <p:nvPr/>
        </p:nvSpPr>
        <p:spPr>
          <a:xfrm>
            <a:off x="5301172" y="5144083"/>
            <a:ext cx="185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5400">
                <a:latin typeface="NikoshBAN" panose="02000000000000000000"/>
              </a:rPr>
              <a:t>তু</a:t>
            </a:r>
            <a:endParaRPr lang="en-US" sz="5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B6B43-F356-F4DF-7F14-339CC7A49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 t="53266" r="34515"/>
          <a:stretch/>
        </p:blipFill>
        <p:spPr>
          <a:xfrm>
            <a:off x="2793834" y="917296"/>
            <a:ext cx="6492751" cy="39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CE53E1-86CD-E8BF-44F9-E7532828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2" r="69477"/>
          <a:stretch/>
        </p:blipFill>
        <p:spPr>
          <a:xfrm>
            <a:off x="3559201" y="958708"/>
            <a:ext cx="6232053" cy="3926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E6E084-9596-0A99-F509-E12D7A10DA33}"/>
              </a:ext>
            </a:extLst>
          </p:cNvPr>
          <p:cNvSpPr txBox="1"/>
          <p:nvPr/>
        </p:nvSpPr>
        <p:spPr>
          <a:xfrm>
            <a:off x="5289454" y="5115948"/>
            <a:ext cx="1825872" cy="93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5400">
                <a:latin typeface="NikoshBAN" panose="02000000000000000000"/>
              </a:rPr>
              <a:t>তু</a:t>
            </a:r>
            <a:endParaRPr lang="en-US" sz="5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5068AF-7A43-D67C-AFEC-0AE210DFAC66}"/>
              </a:ext>
            </a:extLst>
          </p:cNvPr>
          <p:cNvSpPr txBox="1"/>
          <p:nvPr/>
        </p:nvSpPr>
        <p:spPr>
          <a:xfrm>
            <a:off x="5292964" y="5132585"/>
            <a:ext cx="163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5400">
                <a:latin typeface="NikoshBAN" panose="02000000000000000000"/>
              </a:rPr>
              <a:t>তু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4612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8613D2-C98D-450B-B018-E2DD42FB0187}"/>
              </a:ext>
            </a:extLst>
          </p:cNvPr>
          <p:cNvSpPr txBox="1"/>
          <p:nvPr/>
        </p:nvSpPr>
        <p:spPr>
          <a:xfrm>
            <a:off x="1040130" y="370156"/>
            <a:ext cx="274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NikoshBAN" panose="02000000000000000000"/>
              </a:rPr>
              <a:t>শুনি</a:t>
            </a:r>
            <a:r>
              <a:rPr lang="en-US" sz="3600">
                <a:latin typeface="NikoshBAN" panose="02000000000000000000"/>
              </a:rPr>
              <a:t> ও </a:t>
            </a:r>
            <a:r>
              <a:rPr lang="en-US" sz="3600" err="1">
                <a:latin typeface="NikoshBAN" panose="02000000000000000000"/>
              </a:rPr>
              <a:t>বলি</a:t>
            </a:r>
            <a:endParaRPr lang="en-US" sz="3600">
              <a:latin typeface="NikoshBAN" panose="0200000000000000000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2587DB4C-106F-4F4A-B3BA-93688142588F}"/>
              </a:ext>
            </a:extLst>
          </p:cNvPr>
          <p:cNvSpPr/>
          <p:nvPr/>
        </p:nvSpPr>
        <p:spPr>
          <a:xfrm>
            <a:off x="76379" y="95432"/>
            <a:ext cx="12092761" cy="6691086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DBAD9-B293-9CFC-FD2A-1F741774D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5" t="54506" r="28780" b="16713"/>
          <a:stretch/>
        </p:blipFill>
        <p:spPr>
          <a:xfrm rot="16200000">
            <a:off x="3337111" y="-112415"/>
            <a:ext cx="4259277" cy="68773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B01158-23D6-30FF-8785-2A4AAFE3A175}"/>
              </a:ext>
            </a:extLst>
          </p:cNvPr>
          <p:cNvSpPr txBox="1"/>
          <p:nvPr/>
        </p:nvSpPr>
        <p:spPr>
          <a:xfrm>
            <a:off x="4715021" y="5455920"/>
            <a:ext cx="175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NikoshBAN" panose="02000000000000000000"/>
              </a:rPr>
              <a:t>ঋ</a:t>
            </a:r>
            <a:r>
              <a:rPr lang="en-US" sz="5400">
                <a:latin typeface="NikoshBAN" panose="02000000000000000000"/>
              </a:rPr>
              <a:t>ষি</a:t>
            </a:r>
            <a:endParaRPr lang="en-US" sz="54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17AB07-ABDD-20C3-909A-8CE2D3D3C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27" y="1402080"/>
            <a:ext cx="6629548" cy="39249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2B89EB-DD8E-8333-2721-F23EDA3A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55" y="1394337"/>
            <a:ext cx="6728619" cy="40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19" grpId="4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294</Words>
  <Application>Microsoft Office PowerPoint</Application>
  <PresentationFormat>Widescreen</PresentationFormat>
  <Paragraphs>74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bhulbaria gps</dc:creator>
  <cp:lastModifiedBy>bhulbaria gps</cp:lastModifiedBy>
  <cp:revision>8</cp:revision>
  <dcterms:created xsi:type="dcterms:W3CDTF">2022-07-20T14:07:05Z</dcterms:created>
  <dcterms:modified xsi:type="dcterms:W3CDTF">2022-07-21T11:18:59Z</dcterms:modified>
</cp:coreProperties>
</file>