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1"/>
  </p:sldMasterIdLst>
  <p:sldIdLst>
    <p:sldId id="299" r:id="rId2"/>
    <p:sldId id="275" r:id="rId3"/>
    <p:sldId id="274" r:id="rId4"/>
    <p:sldId id="261" r:id="rId5"/>
    <p:sldId id="258" r:id="rId6"/>
    <p:sldId id="303" r:id="rId7"/>
    <p:sldId id="302" r:id="rId8"/>
    <p:sldId id="301" r:id="rId9"/>
    <p:sldId id="273" r:id="rId10"/>
    <p:sldId id="287" r:id="rId11"/>
    <p:sldId id="292" r:id="rId12"/>
    <p:sldId id="291" r:id="rId13"/>
    <p:sldId id="300" r:id="rId14"/>
    <p:sldId id="297" r:id="rId15"/>
    <p:sldId id="260" r:id="rId16"/>
    <p:sldId id="279" r:id="rId17"/>
    <p:sldId id="29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6D5C2E-335E-48B4-AC7B-74746C83695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গ্রামের দৃশ্য আঁকার সহজ উপায়, দৃশ্য আঁকা, ছবি আঁকা, village scenery - 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37325" cy="67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2304767" y="68241"/>
            <a:ext cx="7543800" cy="10668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EDA9BAC-E5EF-B5F9-65A5-F44419CEA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61" y="368490"/>
            <a:ext cx="6367352" cy="43809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Bevel 2"/>
          <p:cNvSpPr/>
          <p:nvPr/>
        </p:nvSpPr>
        <p:spPr>
          <a:xfrm>
            <a:off x="1269242" y="1501254"/>
            <a:ext cx="2374710" cy="257942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 smtClean="0"/>
          </a:p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523561" y="5240740"/>
            <a:ext cx="5603078" cy="11054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196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5B20F7-8FBC-BF03-7C96-B20DED15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51" y="464025"/>
            <a:ext cx="4913669" cy="347586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Bevel 4"/>
          <p:cNvSpPr/>
          <p:nvPr/>
        </p:nvSpPr>
        <p:spPr>
          <a:xfrm>
            <a:off x="1910686" y="1178096"/>
            <a:ext cx="2374710" cy="257942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 smtClean="0"/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46642" y="4858612"/>
            <a:ext cx="5603078" cy="11054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1839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0AFD4-6A49-C19C-B47E-2199BBDD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33" y="740692"/>
            <a:ext cx="5706257" cy="32136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Bevel 7"/>
          <p:cNvSpPr/>
          <p:nvPr/>
        </p:nvSpPr>
        <p:spPr>
          <a:xfrm>
            <a:off x="1316301" y="1555844"/>
            <a:ext cx="2374710" cy="257942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i="1" dirty="0" smtClean="0"/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i="1" dirty="0"/>
          </a:p>
        </p:txBody>
      </p:sp>
      <p:sp>
        <p:nvSpPr>
          <p:cNvPr id="9" name="Rounded Rectangle 8"/>
          <p:cNvSpPr/>
          <p:nvPr/>
        </p:nvSpPr>
        <p:spPr>
          <a:xfrm>
            <a:off x="4837459" y="4688005"/>
            <a:ext cx="5603078" cy="11054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100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546B93-5B8C-1F63-4D72-4801D9F520FF}"/>
              </a:ext>
            </a:extLst>
          </p:cNvPr>
          <p:cNvSpPr txBox="1"/>
          <p:nvPr/>
        </p:nvSpPr>
        <p:spPr>
          <a:xfrm>
            <a:off x="2367402" y="2228673"/>
            <a:ext cx="15589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E70842-CA4F-E218-3CDB-5A592F2C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48" y="1346233"/>
            <a:ext cx="4157553" cy="244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evel 6"/>
          <p:cNvSpPr/>
          <p:nvPr/>
        </p:nvSpPr>
        <p:spPr>
          <a:xfrm>
            <a:off x="1269242" y="1501254"/>
            <a:ext cx="2374710" cy="257942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i="1" dirty="0" smtClean="0"/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9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523561" y="5240740"/>
            <a:ext cx="5603078" cy="11054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/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63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08F022-BD44-8553-7383-3DB451C03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57" y="1169037"/>
            <a:ext cx="4126576" cy="3591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2" descr="মিঞা সাহেব - 👉মহান আল্লাহ পবিত্র কালামে পাকে ইরশাদ করেন: -তোমরা  সর্বশ্রেষ্ঠ উম্মত, যারা সৎকাজের আদেশ করবে, আর অসৎ কাজের নিষেধ করবে।  💎📖💎(সূর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5" y="1358706"/>
            <a:ext cx="4039737" cy="37531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797080" y="2054741"/>
            <a:ext cx="2497945" cy="236106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/>
          </a:p>
        </p:txBody>
      </p:sp>
      <p:sp>
        <p:nvSpPr>
          <p:cNvPr id="12" name="Rounded Rectangle 11"/>
          <p:cNvSpPr/>
          <p:nvPr/>
        </p:nvSpPr>
        <p:spPr>
          <a:xfrm>
            <a:off x="8384344" y="5135039"/>
            <a:ext cx="2996420" cy="13238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/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/>
          </a:p>
        </p:txBody>
      </p:sp>
      <p:sp>
        <p:nvSpPr>
          <p:cNvPr id="13" name="Rounded Rectangle 12"/>
          <p:cNvSpPr/>
          <p:nvPr/>
        </p:nvSpPr>
        <p:spPr>
          <a:xfrm>
            <a:off x="379412" y="5276069"/>
            <a:ext cx="4858603" cy="13238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/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1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6" y="1929903"/>
            <a:ext cx="4477064" cy="2592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678329" y="4727496"/>
            <a:ext cx="99805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384637" y="395785"/>
            <a:ext cx="4681182" cy="121465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957DB34-E06D-86B4-EF11-BBCE3A0BF944}"/>
              </a:ext>
            </a:extLst>
          </p:cNvPr>
          <p:cNvSpPr/>
          <p:nvPr/>
        </p:nvSpPr>
        <p:spPr>
          <a:xfrm>
            <a:off x="2373445" y="2839711"/>
            <a:ext cx="1583959" cy="89284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97F0A51-953C-4AEA-6164-D3A4ECD8AD16}"/>
              </a:ext>
            </a:extLst>
          </p:cNvPr>
          <p:cNvSpPr/>
          <p:nvPr/>
        </p:nvSpPr>
        <p:spPr>
          <a:xfrm>
            <a:off x="8234597" y="2839711"/>
            <a:ext cx="1583960" cy="922821"/>
          </a:xfrm>
          <a:prstGeom prst="roundRect">
            <a:avLst/>
          </a:prstGeom>
          <a:solidFill>
            <a:srgbClr val="00B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4C963A4-4AD8-AD5E-72CB-DB46AC437D13}"/>
              </a:ext>
            </a:extLst>
          </p:cNvPr>
          <p:cNvSpPr/>
          <p:nvPr/>
        </p:nvSpPr>
        <p:spPr>
          <a:xfrm>
            <a:off x="2373441" y="4497049"/>
            <a:ext cx="1583960" cy="914400"/>
          </a:xfrm>
          <a:prstGeom prst="roundRect">
            <a:avLst/>
          </a:prstGeom>
          <a:solidFill>
            <a:srgbClr val="00B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30ED9EA-D900-AD25-A0B6-C88F93B200BE}"/>
              </a:ext>
            </a:extLst>
          </p:cNvPr>
          <p:cNvSpPr/>
          <p:nvPr/>
        </p:nvSpPr>
        <p:spPr>
          <a:xfrm>
            <a:off x="8234597" y="4497049"/>
            <a:ext cx="158396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E8DA086-88CD-C866-F992-65206D4EA93B}"/>
              </a:ext>
            </a:extLst>
          </p:cNvPr>
          <p:cNvCxnSpPr>
            <a:cxnSpLocks/>
          </p:cNvCxnSpPr>
          <p:nvPr/>
        </p:nvCxnSpPr>
        <p:spPr>
          <a:xfrm>
            <a:off x="4197245" y="3429002"/>
            <a:ext cx="3837483" cy="1525249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DD179D4-5162-66B8-9B61-A03F6D46E740}"/>
              </a:ext>
            </a:extLst>
          </p:cNvPr>
          <p:cNvCxnSpPr>
            <a:cxnSpLocks/>
          </p:cNvCxnSpPr>
          <p:nvPr/>
        </p:nvCxnSpPr>
        <p:spPr>
          <a:xfrm flipV="1">
            <a:off x="4177258" y="3429002"/>
            <a:ext cx="3857471" cy="1525249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3575713" y="600501"/>
            <a:ext cx="5636526" cy="111911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মিলা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90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">
            <a:extLst>
              <a:ext uri="{FF2B5EF4-FFF2-40B4-BE49-F238E27FC236}">
                <a16:creationId xmlns="" xmlns:a16="http://schemas.microsoft.com/office/drawing/2014/main" id="{6957DB34-E06D-86B4-EF11-BBCE3A0BF944}"/>
              </a:ext>
            </a:extLst>
          </p:cNvPr>
          <p:cNvSpPr/>
          <p:nvPr/>
        </p:nvSpPr>
        <p:spPr>
          <a:xfrm>
            <a:off x="2496275" y="2854489"/>
            <a:ext cx="1583959" cy="89284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F97F0A51-953C-4AEA-6164-D3A4ECD8AD16}"/>
              </a:ext>
            </a:extLst>
          </p:cNvPr>
          <p:cNvSpPr/>
          <p:nvPr/>
        </p:nvSpPr>
        <p:spPr>
          <a:xfrm>
            <a:off x="8357427" y="2854489"/>
            <a:ext cx="1583960" cy="922821"/>
          </a:xfrm>
          <a:prstGeom prst="roundRect">
            <a:avLst/>
          </a:prstGeom>
          <a:solidFill>
            <a:srgbClr val="00B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="" xmlns:a16="http://schemas.microsoft.com/office/drawing/2014/main" id="{E4C963A4-4AD8-AD5E-72CB-DB46AC437D13}"/>
              </a:ext>
            </a:extLst>
          </p:cNvPr>
          <p:cNvSpPr/>
          <p:nvPr/>
        </p:nvSpPr>
        <p:spPr>
          <a:xfrm>
            <a:off x="2496271" y="4539123"/>
            <a:ext cx="1583960" cy="914400"/>
          </a:xfrm>
          <a:prstGeom prst="roundRect">
            <a:avLst/>
          </a:prstGeom>
          <a:solidFill>
            <a:srgbClr val="00B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="" xmlns:a16="http://schemas.microsoft.com/office/drawing/2014/main" id="{930ED9EA-D900-AD25-A0B6-C88F93B200BE}"/>
              </a:ext>
            </a:extLst>
          </p:cNvPr>
          <p:cNvSpPr/>
          <p:nvPr/>
        </p:nvSpPr>
        <p:spPr>
          <a:xfrm>
            <a:off x="8357427" y="4511827"/>
            <a:ext cx="158396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E8DA086-88CD-C866-F992-65206D4EA93B}"/>
              </a:ext>
            </a:extLst>
          </p:cNvPr>
          <p:cNvCxnSpPr>
            <a:cxnSpLocks/>
          </p:cNvCxnSpPr>
          <p:nvPr/>
        </p:nvCxnSpPr>
        <p:spPr>
          <a:xfrm>
            <a:off x="4320075" y="3443780"/>
            <a:ext cx="3837483" cy="1525249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DD179D4-5162-66B8-9B61-A03F6D46E740}"/>
              </a:ext>
            </a:extLst>
          </p:cNvPr>
          <p:cNvCxnSpPr>
            <a:cxnSpLocks/>
          </p:cNvCxnSpPr>
          <p:nvPr/>
        </p:nvCxnSpPr>
        <p:spPr>
          <a:xfrm flipV="1">
            <a:off x="4300088" y="3443780"/>
            <a:ext cx="3857471" cy="1525249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>
          <a:xfrm>
            <a:off x="3698543" y="615279"/>
            <a:ext cx="5636526" cy="111911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মিলা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suda Khatun\Downloads\ড়০গগ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191069"/>
            <a:ext cx="11423172" cy="64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423076" y="323520"/>
            <a:ext cx="1125940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3267331" y="438199"/>
            <a:ext cx="5876659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42" flipH="1">
            <a:off x="566770" y="4531669"/>
            <a:ext cx="631751" cy="202862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78" y="1458778"/>
            <a:ext cx="3092823" cy="279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9440" y="319594"/>
            <a:ext cx="1669256" cy="879883"/>
            <a:chOff x="145257" y="203599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574" flipH="1">
            <a:off x="10947481" y="4833255"/>
            <a:ext cx="631751" cy="19226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53595" y="4317243"/>
            <a:ext cx="4046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মোঃ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সোয়েল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রানা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সহকারী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বকসা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সুন্দরপুর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সরকারী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প্রাথমিক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রানীশংকৈল</a:t>
            </a:r>
            <a:r>
              <a:rPr lang="en-US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ঠাকুরগাঁও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E-mail-</a:t>
            </a:r>
            <a:r>
              <a:rPr lang="en-US" sz="18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soyelranalp@gmail.com 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700818" y="245659"/>
            <a:ext cx="4790364" cy="1132764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পরিচিতি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6788" y="1951630"/>
            <a:ext cx="9648967" cy="44901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চ-ঞ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তারিখঃ2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.০৬.২০২২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9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616657" y="545910"/>
            <a:ext cx="4640239" cy="135112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1460310" y="3057993"/>
            <a:ext cx="9867332" cy="2947022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৩.২.৮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ধ্বনির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প্রতীক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৩.২.৯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 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20621" y="600501"/>
            <a:ext cx="6332561" cy="132383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ছবিসমৃদ্ধ বই শিক্ষার্থীদের কতটা কাজে আস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শিশুরা গল্পের বই পড়বে কখন? | প্রথম আল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শিশুরা গল্পের বই পড়বে কখন? | প্রথম আল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শিশুরা গল্পের বই পড়বে কখন? | প্রথম আল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C:\Users\Masuda Khatun\Downloads\ঙঙঙঙঙঙঙঙঙঙঙঙঙঙ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49" y="2183642"/>
            <a:ext cx="6769289" cy="28796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9"/>
          <p:cNvSpPr/>
          <p:nvPr/>
        </p:nvSpPr>
        <p:spPr>
          <a:xfrm>
            <a:off x="2156346" y="5513696"/>
            <a:ext cx="8256896" cy="928047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ছবি দেখ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মিঞা সাহেব - 👉মহান আল্লাহ পবিত্র কালামে পাকে ইরশাদ করেন: -তোমরা  সর্বশ্রেষ্ঠ উম্মত, যারা সৎকাজের আদেশ করবে, আর অসৎ কাজের নিষেধ করবে।  💎📖💎(সূর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5" y="436728"/>
            <a:ext cx="4039737" cy="37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97039" y="1992573"/>
            <a:ext cx="2879677" cy="23610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/>
          </a:p>
        </p:txBody>
      </p:sp>
      <p:sp>
        <p:nvSpPr>
          <p:cNvPr id="6" name="Rounded Rectangle 5"/>
          <p:cNvSpPr/>
          <p:nvPr/>
        </p:nvSpPr>
        <p:spPr>
          <a:xfrm>
            <a:off x="5718412" y="4599296"/>
            <a:ext cx="4858603" cy="132383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/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922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B387AD-240B-83FE-9943-47BA91F64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64" y="668740"/>
            <a:ext cx="5232696" cy="36132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Oval 5"/>
          <p:cNvSpPr/>
          <p:nvPr/>
        </p:nvSpPr>
        <p:spPr>
          <a:xfrm>
            <a:off x="1897039" y="1992573"/>
            <a:ext cx="2879677" cy="23610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/>
          </a:p>
        </p:txBody>
      </p:sp>
      <p:sp>
        <p:nvSpPr>
          <p:cNvPr id="2" name="Bevel 1"/>
          <p:cNvSpPr/>
          <p:nvPr/>
        </p:nvSpPr>
        <p:spPr>
          <a:xfrm>
            <a:off x="7091232" y="4626592"/>
            <a:ext cx="3581317" cy="1255594"/>
          </a:xfrm>
          <a:prstGeom prst="beve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/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9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9A6A00-9D1C-D0F9-F120-C4E77232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" y="2560054"/>
            <a:ext cx="2179273" cy="30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6BC3B5-A48D-D195-0399-E8264970F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02" y="2560054"/>
            <a:ext cx="2179273" cy="30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B4AAF3-8022-2754-C597-B2F481173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5" y="2560052"/>
            <a:ext cx="2179272" cy="306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48064B-8C2F-DAC3-DB06-A5865840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47" y="2560052"/>
            <a:ext cx="2179272" cy="306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83351D-A83E-249C-B3EB-481024C2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9" y="2560047"/>
            <a:ext cx="2179271" cy="30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94D3598-69B9-3719-709C-A70DB8619D71}"/>
              </a:ext>
            </a:extLst>
          </p:cNvPr>
          <p:cNvSpPr/>
          <p:nvPr/>
        </p:nvSpPr>
        <p:spPr>
          <a:xfrm>
            <a:off x="1291695" y="3271605"/>
            <a:ext cx="792288" cy="7420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E2A0E1A-32FE-C7B8-066E-8C6570C800F0}"/>
              </a:ext>
            </a:extLst>
          </p:cNvPr>
          <p:cNvSpPr/>
          <p:nvPr/>
        </p:nvSpPr>
        <p:spPr>
          <a:xfrm>
            <a:off x="3440637" y="317920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495C7EC-4B3D-E718-EFF0-AF0293666F4D}"/>
              </a:ext>
            </a:extLst>
          </p:cNvPr>
          <p:cNvSpPr/>
          <p:nvPr/>
        </p:nvSpPr>
        <p:spPr>
          <a:xfrm>
            <a:off x="5619912" y="3186705"/>
            <a:ext cx="822617" cy="9069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D48AAA2-08C4-C224-EBF3-BBC3C99BCED5}"/>
              </a:ext>
            </a:extLst>
          </p:cNvPr>
          <p:cNvSpPr/>
          <p:nvPr/>
        </p:nvSpPr>
        <p:spPr>
          <a:xfrm>
            <a:off x="7790613" y="3124290"/>
            <a:ext cx="822617" cy="8269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1A316CE-5E62-738F-941E-4094A3F19280}"/>
              </a:ext>
            </a:extLst>
          </p:cNvPr>
          <p:cNvSpPr/>
          <p:nvPr/>
        </p:nvSpPr>
        <p:spPr>
          <a:xfrm>
            <a:off x="9969885" y="3158016"/>
            <a:ext cx="822617" cy="9355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961564" y="682388"/>
            <a:ext cx="7008321" cy="111911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/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পড়ি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3436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1499" y="600501"/>
            <a:ext cx="4673764" cy="17196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b="1" dirty="0"/>
          </a:p>
        </p:txBody>
      </p:sp>
      <p:sp>
        <p:nvSpPr>
          <p:cNvPr id="5" name="Bevel 4"/>
          <p:cNvSpPr/>
          <p:nvPr/>
        </p:nvSpPr>
        <p:spPr>
          <a:xfrm>
            <a:off x="1893051" y="2970172"/>
            <a:ext cx="7820167" cy="262037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988</TotalTime>
  <Words>158</Words>
  <Application>Microsoft Office PowerPoint</Application>
  <PresentationFormat>Custom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Masuda Khatun</cp:lastModifiedBy>
  <cp:revision>79</cp:revision>
  <dcterms:created xsi:type="dcterms:W3CDTF">2022-06-05T13:55:03Z</dcterms:created>
  <dcterms:modified xsi:type="dcterms:W3CDTF">2022-07-21T10:45:12Z</dcterms:modified>
</cp:coreProperties>
</file>