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82" r:id="rId8"/>
    <p:sldId id="273" r:id="rId9"/>
    <p:sldId id="263" r:id="rId10"/>
    <p:sldId id="264" r:id="rId11"/>
    <p:sldId id="281" r:id="rId12"/>
    <p:sldId id="274" r:id="rId13"/>
    <p:sldId id="265" r:id="rId14"/>
    <p:sldId id="278" r:id="rId15"/>
    <p:sldId id="275" r:id="rId16"/>
    <p:sldId id="266" r:id="rId17"/>
    <p:sldId id="267" r:id="rId18"/>
    <p:sldId id="268" r:id="rId19"/>
    <p:sldId id="270" r:id="rId20"/>
    <p:sldId id="271" r:id="rId21"/>
    <p:sldId id="272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1" autoAdjust="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618D9-1EE2-4EDB-A597-CB3D8416DA9E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5B052-0611-4C09-9061-7ABF7EA58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7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5B052-0611-4C09-9061-7ABF7EA585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83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5B052-0611-4C09-9061-7ABF7EA585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17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5B052-0611-4C09-9061-7ABF7EA585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4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B886-1018-423A-95CC-4AB301162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15A50-B9C2-4BCB-A347-EC81F67D0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2A1B-46E7-48B3-9971-440E008A3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F18DA-3317-4315-A157-4B2DECFD8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BDD53-6B9A-424B-991B-B44CD6A9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4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25359-6ECA-4091-A7D0-D7C2408B9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6D08FE-F862-4D66-8643-C375EE5F2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47529-7820-4EFA-8548-46C1A6214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BAFB6-D5C5-410D-9FC9-EABBB98BB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A8DA4-A1AA-47E8-83F0-89EA4FB78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7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C28BFF-82ED-4726-8BA4-B75B14E2F6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ED7CCD-9540-49C6-9789-CB69FAC44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8C4B0-AB0D-4C1C-9490-2C5A6CB1C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CA1BE-6081-4EAC-8529-17C81AEF4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7241C-7CB6-4C1B-9AB1-22FD2C2A8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1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5F4D4-39EF-4466-86CB-6D5D458A6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B937-1F65-4D83-99C7-BA50AB324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C37FF-7888-4598-A44F-159C81942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9BC2A-2821-46B1-B361-237C6EE2B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67B8C-106A-4923-B5FD-F25A98423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8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C0B18-12D9-4EB4-A7F5-168BE64CD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B3ED3-F7D8-416B-94C9-801615BD7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43A1D-5007-4F10-BE2A-D2664AD6F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28383-C3EE-424D-9EB6-B15E7D0A7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675AC-313C-412A-9D5D-CEAED1F5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0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0DD23-A857-4800-87D5-B93549236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14730-44B4-4E03-BDA6-87DBE8855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9EC5E-A048-4F17-B2FC-7DF15F4AF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A2EAA-5143-4B16-971F-317488F30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D848B-68C1-4C7F-AC01-397322163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057D0-4270-4B72-8394-13CF1A0F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7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319E9-C62B-4910-A44C-F98C6C57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8D5FF-A425-41FA-97AE-BF604C82D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4F9E7-371B-4B07-86BB-F4ACA50FD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39060A-46CF-4D4A-A42D-8544F421EA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F25BA-D3F2-4DB3-80E8-6BA2483B8F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F6D14E-3AC7-45A1-A0E1-CC9E4BBA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249721-A1CC-4DC7-9A0F-4238200DF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1A14FB-853D-4482-A2EE-503EC6A2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5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FD242-72CD-418F-98B5-C5C1E799B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A6A123-00C2-48F7-BBF2-BFCF2986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CBA93-7756-4554-AF2C-AA11FCC31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47A82-EA69-4639-BC97-138A560F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5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CAB815-3084-477C-97CA-20F29B0A0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1BBFEF-77AC-43F6-B6CE-81B55A427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5D729-BCF6-4950-AD3D-CA9201243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8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5310-E363-42A1-9DF7-29E6178B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EFD30-6FB6-4ADE-B4C9-E2FFDFAB5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20EEE-1C69-4C1E-BA21-592553D4E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FBDE9-C46F-457D-B649-A1AAC3D5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90992-FA9A-4ADE-9C94-5A740626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B7BFC-FA3C-4C5B-8067-1FD48F05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7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1B71E-C0F9-4249-89B5-5C647731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58ABC-BE4A-4E31-B1C7-8446BAFF4C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6F28E-C0F6-432E-BB18-C0884CFBA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407EB-4145-4E81-8E3D-C4D803E97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673A8-1FA9-4DB5-BC77-057A35180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6A0AB-43DA-428E-95E3-7CBE87D0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6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015F23-E0F7-40F8-A93A-8C409118D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C9140-71B6-4337-9B36-3139D8C70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BE9BB-D1ED-43F6-AEBA-288508F84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28DC9-8DFD-4037-8215-A1AC7C9FA54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4DF58-8DFB-4E8B-ADE9-6EA063B62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8AEEC-C8E8-4E68-BA0B-124702CF8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4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live.co.uk/free_stock_image/magentabeddingflowers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dok1/752100437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live.co.uk/free_stock_image/californian-lilac-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ECCED0-E9E8-4FD8-895D-3C14E765BCBD}"/>
              </a:ext>
            </a:extLst>
          </p:cNvPr>
          <p:cNvSpPr txBox="1"/>
          <p:nvPr/>
        </p:nvSpPr>
        <p:spPr>
          <a:xfrm flipH="1">
            <a:off x="0" y="0"/>
            <a:ext cx="12192000" cy="2215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3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3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5B3D91-9889-4231-E19D-1FCD609D9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2222695"/>
            <a:ext cx="12192000" cy="4635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E0F462-356E-D24B-8A60-19F39F9A7A47}"/>
              </a:ext>
            </a:extLst>
          </p:cNvPr>
          <p:cNvSpPr txBox="1"/>
          <p:nvPr/>
        </p:nvSpPr>
        <p:spPr>
          <a:xfrm>
            <a:off x="959330" y="6858000"/>
            <a:ext cx="102733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reeimageslive.co.uk/free_stock_image/magentabeddingflowers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10160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7ECDF5-1FEB-4540-9FB8-DEE604EA8E64}"/>
              </a:ext>
            </a:extLst>
          </p:cNvPr>
          <p:cNvSpPr txBox="1"/>
          <p:nvPr/>
        </p:nvSpPr>
        <p:spPr>
          <a:xfrm flipH="1">
            <a:off x="0" y="0"/>
            <a:ext cx="12192000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C64D4C-E1AD-4676-BE20-0A97B22C7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332"/>
            <a:ext cx="12192000" cy="52050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98E7F6-D15B-4CA8-AC29-254CC39906C9}"/>
              </a:ext>
            </a:extLst>
          </p:cNvPr>
          <p:cNvSpPr txBox="1"/>
          <p:nvPr/>
        </p:nvSpPr>
        <p:spPr>
          <a:xfrm flipH="1">
            <a:off x="140676" y="6079702"/>
            <a:ext cx="11943471" cy="64633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‘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নির্জন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দ্বিপ্রহরের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শব্দহীন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সঙ্গীহীন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’-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84883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51ED51-4BB9-3FA7-1F23-D9EA69E2629D}"/>
              </a:ext>
            </a:extLst>
          </p:cNvPr>
          <p:cNvSpPr txBox="1"/>
          <p:nvPr/>
        </p:nvSpPr>
        <p:spPr>
          <a:xfrm>
            <a:off x="0" y="1195754"/>
            <a:ext cx="12192000" cy="538609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চন্ডীপুর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নোদী,গৃহস্থঘরের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মেয়েটির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বহুদুর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পযন্ত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নহে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নিরলসা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তন্বী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কূল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সকলেরই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একটা-না-একটা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লোকালয়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তরুচ্ছায়াঘন উচ্চ তট; নিম্নতল দিয়া গ্রামলক্ষী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স্রোতস্বিনী আত্নবিস্তৃত দ্রুত পদক্ষেপে প্রফুল্ল হৃদয়ে আপনার অসংখ্য কল্যাণকার্যে চলিয়াছে। 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বাণীকন্ঠের ঘর নদীর একেবারে উপরেই। তাহার বাঁখারির বেড়া,আটচালা, গোয়ালঘর,ঢেঁকিশালা, খড়ের স্তুপ, তেঁতুলতলা,আম কাঁঠাল এবং কলার বাগান নৌকাবাহী-মাত্রেরই দৃষ্টি আকর্ষণ করে। এই গার্হস্থ্য সচ্ছলতার মধ্যে বোবা মেয়েটি কাহারও নজরে পড়ে কি না জানি না, কিন্তু কাজকর্মে যখনই অবসর পায় তখনই সে এই নদীতীরে আসিয়া বসে।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91894A-15FF-4B1F-CB26-BD1DD0B59F77}"/>
              </a:ext>
            </a:extLst>
          </p:cNvPr>
          <p:cNvSpPr txBox="1"/>
          <p:nvPr/>
        </p:nvSpPr>
        <p:spPr>
          <a:xfrm>
            <a:off x="0" y="-182880"/>
            <a:ext cx="12192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7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1E1330-FAB5-4D5F-AE50-AE70149081F1}"/>
              </a:ext>
            </a:extLst>
          </p:cNvPr>
          <p:cNvSpPr txBox="1"/>
          <p:nvPr/>
        </p:nvSpPr>
        <p:spPr>
          <a:xfrm flipH="1">
            <a:off x="0" y="0"/>
            <a:ext cx="12192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2D982-286A-4A21-8E8C-3A405186F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85"/>
            <a:ext cx="12192000" cy="541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5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2D4C54-3E0B-4C9E-AA1C-AEB99E5562A0}"/>
              </a:ext>
            </a:extLst>
          </p:cNvPr>
          <p:cNvSpPr txBox="1"/>
          <p:nvPr/>
        </p:nvSpPr>
        <p:spPr>
          <a:xfrm flipH="1">
            <a:off x="0" y="0"/>
            <a:ext cx="12192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ED97AC-DEC5-4C88-B537-0650C1B6D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7279"/>
            <a:ext cx="12192000" cy="50643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76BD03-AC3E-4123-889A-01DA5BB7F659}"/>
              </a:ext>
            </a:extLst>
          </p:cNvPr>
          <p:cNvSpPr txBox="1"/>
          <p:nvPr/>
        </p:nvSpPr>
        <p:spPr>
          <a:xfrm flipH="1">
            <a:off x="112541" y="6087629"/>
            <a:ext cx="11929403" cy="64633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সুভাষিণী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নদীতীরে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79569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561E1-BD03-49AE-B7AA-F35CE0FF32F4}"/>
              </a:ext>
            </a:extLst>
          </p:cNvPr>
          <p:cNvSpPr txBox="1"/>
          <p:nvPr/>
        </p:nvSpPr>
        <p:spPr>
          <a:xfrm flipH="1">
            <a:off x="0" y="0"/>
            <a:ext cx="12192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</a:t>
            </a:r>
            <a:r>
              <a:rPr lang="en-US" sz="7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bn-IN" sz="7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কিছু অংশ জেনে নিই </a:t>
            </a:r>
            <a:endParaRPr lang="en-US" sz="7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E96BD7-C377-43D4-A2D8-A5213BAFC03A}"/>
              </a:ext>
            </a:extLst>
          </p:cNvPr>
          <p:cNvSpPr txBox="1"/>
          <p:nvPr/>
        </p:nvSpPr>
        <p:spPr>
          <a:xfrm flipH="1">
            <a:off x="14068" y="1237957"/>
            <a:ext cx="12192000" cy="532453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করিয়া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হইয়া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কলধ্বনি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কোলাহল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মাঝির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তরুর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মর্মর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চারিদিকের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চলাফেরা-আন্দোলন-কম্পনের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সহিত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হইয়া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তরঙ্গরাশির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চিরনিস্তব্ধ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হৃদয়-উপকূলের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আসিয়া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ভাঙিয়া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ভাঙিয়া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বিবিধ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ইহাও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বোবার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বড়ো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বড়ো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চক্ষুপল্লববিশিষ্ট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সুভার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যেভাষা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তাহারই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বিশ্বব্যাপি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ঝিল্লিরবপূর্ণ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তৃণভূমি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হইতে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শব্দাতীত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নক্ষত্রলোক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ইঙ্গিত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ভঙ্গি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সংগীত,ক্রন্দন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দীর্ঘনিশ্বাস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90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2CF3DE-0D91-4440-9057-B4CAD7BCA8C9}"/>
              </a:ext>
            </a:extLst>
          </p:cNvPr>
          <p:cNvSpPr txBox="1"/>
          <p:nvPr/>
        </p:nvSpPr>
        <p:spPr>
          <a:xfrm flipH="1">
            <a:off x="0" y="0"/>
            <a:ext cx="12192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0884D-D2A6-44E4-B539-A54AB0038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50"/>
            <a:ext cx="12192000" cy="541145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18351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D7ED8-3F1A-4276-A7EA-F7692BE403F6}"/>
              </a:ext>
            </a:extLst>
          </p:cNvPr>
          <p:cNvSpPr txBox="1"/>
          <p:nvPr/>
        </p:nvSpPr>
        <p:spPr>
          <a:xfrm flipH="1">
            <a:off x="0" y="0"/>
            <a:ext cx="12192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1119C3-E870-47B7-8E51-B4C3DA608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686"/>
            <a:ext cx="12192000" cy="4923692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9724E4-035F-42CD-AF0B-2E43A7B379D6}"/>
              </a:ext>
            </a:extLst>
          </p:cNvPr>
          <p:cNvSpPr txBox="1"/>
          <p:nvPr/>
        </p:nvSpPr>
        <p:spPr>
          <a:xfrm flipH="1">
            <a:off x="0" y="6101696"/>
            <a:ext cx="12192000" cy="64633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‘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করিয়া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।’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একথাটি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22096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04A876-37DE-4526-9A63-6661E6D514D4}"/>
              </a:ext>
            </a:extLst>
          </p:cNvPr>
          <p:cNvSpPr txBox="1"/>
          <p:nvPr/>
        </p:nvSpPr>
        <p:spPr>
          <a:xfrm flipH="1">
            <a:off x="0" y="0"/>
            <a:ext cx="12192000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মূল্যায়ন-০১ 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8BDE18-6AE2-4035-AC1A-52DAAD6B4611}"/>
              </a:ext>
            </a:extLst>
          </p:cNvPr>
          <p:cNvSpPr txBox="1"/>
          <p:nvPr/>
        </p:nvSpPr>
        <p:spPr>
          <a:xfrm flipH="1">
            <a:off x="0" y="970671"/>
            <a:ext cx="12192000" cy="581697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প্রশ্নঃ-০১-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সাক্ষাতেই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দুশ্চিন্তা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       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সুভার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খ.          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প্রতাপের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</a:p>
          <a:p>
            <a:pPr algn="ctr"/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     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সুহাসিনীর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ঘ.      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সুকেশিনীর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প্রশ্নঃ-০২- </a:t>
            </a:r>
            <a:r>
              <a:rPr lang="bn-IN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সুভা নিজেকে গোপন করে রাখতে সর্বদা চেষ্টা করত কেন?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IN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সুভা ধনীর মেয়ে বলে     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খ.</a:t>
            </a:r>
            <a:r>
              <a:rPr lang="bn-IN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সুভা সুন্দর নয় বলে 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ctr"/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সুভা কথা বলতে পারে না বলে 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ঘ.   </a:t>
            </a:r>
            <a:r>
              <a:rPr lang="bn-IN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সুভা শিক্ষিত নয় বলে 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প্রশ্নঃ-০৩-</a:t>
            </a:r>
            <a:r>
              <a:rPr lang="bn-IN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সুভার চোখের ভাষা-</a:t>
            </a:r>
          </a:p>
          <a:p>
            <a:pPr algn="ctr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অসীম-উদার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ii. 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দুর্বোধ্য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iii. 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অতলস্পর্শ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bn-IN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       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ও    ii       খ.      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ও   iii</a:t>
            </a:r>
          </a:p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        ii    ও     iii     ঘ.       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,     ii         ও        iii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DEFA8AA-9C28-4A7A-98BB-EA886288EE26}"/>
              </a:ext>
            </a:extLst>
          </p:cNvPr>
          <p:cNvSpPr/>
          <p:nvPr/>
        </p:nvSpPr>
        <p:spPr>
          <a:xfrm>
            <a:off x="2461846" y="3038623"/>
            <a:ext cx="422031" cy="407964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451C03-AB09-B96E-8AEF-B3364A76C20B}"/>
              </a:ext>
            </a:extLst>
          </p:cNvPr>
          <p:cNvSpPr/>
          <p:nvPr/>
        </p:nvSpPr>
        <p:spPr>
          <a:xfrm>
            <a:off x="3587263" y="1406770"/>
            <a:ext cx="393894" cy="37982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7D032BA-1E6B-6E2D-D748-636E08210520}"/>
              </a:ext>
            </a:extLst>
          </p:cNvPr>
          <p:cNvSpPr/>
          <p:nvPr/>
        </p:nvSpPr>
        <p:spPr>
          <a:xfrm>
            <a:off x="6471138" y="5627078"/>
            <a:ext cx="422031" cy="407964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8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4E2146-E9F0-49D8-B1A1-1B74DBC954DD}"/>
              </a:ext>
            </a:extLst>
          </p:cNvPr>
          <p:cNvSpPr txBox="1"/>
          <p:nvPr/>
        </p:nvSpPr>
        <p:spPr>
          <a:xfrm flipH="1">
            <a:off x="0" y="0"/>
            <a:ext cx="12192000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মূল্যায়ন-০২ 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403169-14C3-4159-A9C4-AF9802E8EB5F}"/>
              </a:ext>
            </a:extLst>
          </p:cNvPr>
          <p:cNvSpPr txBox="1"/>
          <p:nvPr/>
        </p:nvSpPr>
        <p:spPr>
          <a:xfrm flipH="1">
            <a:off x="0" y="984738"/>
            <a:ext cx="12192000" cy="557075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০৪-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সুভার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করিয়া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</a:p>
          <a:p>
            <a:pPr algn="ctr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i.প্রকৃতি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ওষ্ঠাধর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IN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  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ও   ii     খ.   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ও    iii      গ.</a:t>
            </a:r>
            <a:r>
              <a:rPr lang="bn-IN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    ও    iii       ঘ.  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,  ii   ও   iii  </a:t>
            </a:r>
            <a:endParaRPr lang="bn-IN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প্রশ্ন-০৫- বাণীকন্ঠের বাড়ীর যে দিকটি নৌকাবাহীদের আকর্ষণ করত-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bn-IN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জৌলুস 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bn-IN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সৌন্দর্য 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bn-IN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স্বচ্ছলতা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ও     ii     খ.  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ও     iii      গ.  ii    ও    iii       ঘ.   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,   ii     ও    iii  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4F6F1C9-3AF7-58FB-1930-C4571F684008}"/>
              </a:ext>
            </a:extLst>
          </p:cNvPr>
          <p:cNvSpPr/>
          <p:nvPr/>
        </p:nvSpPr>
        <p:spPr>
          <a:xfrm>
            <a:off x="8820443" y="3305909"/>
            <a:ext cx="478301" cy="393895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8F514D-ED30-899B-6C0C-400A8AB75B04}"/>
              </a:ext>
            </a:extLst>
          </p:cNvPr>
          <p:cNvSpPr/>
          <p:nvPr/>
        </p:nvSpPr>
        <p:spPr>
          <a:xfrm>
            <a:off x="5627078" y="5978770"/>
            <a:ext cx="478301" cy="393895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1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F6DF27-EFE4-4F6A-BE5D-057AE88AB3E0}"/>
              </a:ext>
            </a:extLst>
          </p:cNvPr>
          <p:cNvSpPr txBox="1"/>
          <p:nvPr/>
        </p:nvSpPr>
        <p:spPr>
          <a:xfrm flipH="1">
            <a:off x="0" y="0"/>
            <a:ext cx="12192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কাজ-০১ 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5CD410-7FED-3059-1A64-7A993DB18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1491174"/>
            <a:ext cx="12192000" cy="5366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25A806-D8C9-9B74-1C8F-EB513C090BC3}"/>
              </a:ext>
            </a:extLst>
          </p:cNvPr>
          <p:cNvSpPr txBox="1"/>
          <p:nvPr/>
        </p:nvSpPr>
        <p:spPr>
          <a:xfrm>
            <a:off x="1439109" y="6858000"/>
            <a:ext cx="93137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flickr.com/photos/dok1/7521004370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1264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C49196-5873-4993-8AD6-A9B63237F5E1}"/>
              </a:ext>
            </a:extLst>
          </p:cNvPr>
          <p:cNvSpPr txBox="1"/>
          <p:nvPr/>
        </p:nvSpPr>
        <p:spPr>
          <a:xfrm flipH="1">
            <a:off x="0" y="-56271"/>
            <a:ext cx="12192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ACB499-AD60-4D4F-97AF-B5181EE2E784}"/>
              </a:ext>
            </a:extLst>
          </p:cNvPr>
          <p:cNvSpPr txBox="1"/>
          <p:nvPr/>
        </p:nvSpPr>
        <p:spPr>
          <a:xfrm flipH="1">
            <a:off x="0" y="1513389"/>
            <a:ext cx="12192000" cy="517064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বিনয়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কোলা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রাজবাড়ী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রাজবাড়ী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০১৭১৭৭৫৪৮০৭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91BEF1-3F11-AF17-7084-CE1EBF95F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0" y="1575581"/>
            <a:ext cx="3376246" cy="3137095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1901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5804B2-D627-4DAA-8756-58BF193075CA}"/>
              </a:ext>
            </a:extLst>
          </p:cNvPr>
          <p:cNvSpPr txBox="1"/>
          <p:nvPr/>
        </p:nvSpPr>
        <p:spPr>
          <a:xfrm flipH="1">
            <a:off x="0" y="-56271"/>
            <a:ext cx="12192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কাজ-০২ 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27D23C-37C9-4BFB-A7B3-20DE547B790D}"/>
              </a:ext>
            </a:extLst>
          </p:cNvPr>
          <p:cNvSpPr txBox="1"/>
          <p:nvPr/>
        </p:nvSpPr>
        <p:spPr>
          <a:xfrm flipH="1">
            <a:off x="0" y="1410355"/>
            <a:ext cx="12192000" cy="535531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কণ্যাসন্তান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পরিতোষ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আনন্দের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কল্যাণী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কল্যাণী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ওঠার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পরিতোষ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পারলেন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কল্যাণীর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ঘটেনী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বললে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ফ্যালফ্যাল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কল্যাণীর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বিয়ের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কথাবার্তা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চলছে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পরিতোষ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কল্যাণীর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বরপক্ষকে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পরিতোষ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কল্যাণীর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ছেলেও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পারতো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কল্যাণী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মাকে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আপত্তি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514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AFF121-CD51-459C-AA5A-5DCB74900F86}"/>
              </a:ext>
            </a:extLst>
          </p:cNvPr>
          <p:cNvSpPr txBox="1"/>
          <p:nvPr/>
        </p:nvSpPr>
        <p:spPr>
          <a:xfrm flipH="1">
            <a:off x="0" y="0"/>
            <a:ext cx="12192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কাজ-০৩ 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3DAC74-6257-415A-BAD4-40C354A68BA3}"/>
              </a:ext>
            </a:extLst>
          </p:cNvPr>
          <p:cNvSpPr txBox="1"/>
          <p:nvPr/>
        </p:nvSpPr>
        <p:spPr>
          <a:xfrm flipH="1">
            <a:off x="0" y="1125414"/>
            <a:ext cx="12192000" cy="557075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প্রশ্নসমূহ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সুভার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‘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করিয়া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কথাটি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বোঝাতে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চেয়েছেন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  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বক্তব্যে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কল্যাণী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সুভার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দিকটির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সঙ্গতি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 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কল্যাণী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সুভা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পরিস্থিতির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উভয়ের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প্রেক্ষাপট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ও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পরিনতি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ভিন্ন-বিশ্লেষণ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44167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B9EDC9-B841-4BCA-BB04-E5209C9209AC}"/>
              </a:ext>
            </a:extLst>
          </p:cNvPr>
          <p:cNvSpPr txBox="1"/>
          <p:nvPr/>
        </p:nvSpPr>
        <p:spPr>
          <a:xfrm flipH="1">
            <a:off x="0" y="0"/>
            <a:ext cx="12192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 </a:t>
            </a:r>
            <a:endParaRPr lang="en-US" sz="115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81E7DE-423F-54E9-0EF6-AA0F9BBEA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885070"/>
            <a:ext cx="12192000" cy="49729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DF6E71-EC5B-4C66-F9E2-5A906B901718}"/>
              </a:ext>
            </a:extLst>
          </p:cNvPr>
          <p:cNvSpPr txBox="1"/>
          <p:nvPr/>
        </p:nvSpPr>
        <p:spPr>
          <a:xfrm>
            <a:off x="0" y="6858000"/>
            <a:ext cx="12192000" cy="2308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reeimageslive.co.uk/free_stock_image/californian-lilac-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1701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A253F4-FC91-4766-8680-1CB1CB35879C}"/>
              </a:ext>
            </a:extLst>
          </p:cNvPr>
          <p:cNvSpPr txBox="1"/>
          <p:nvPr/>
        </p:nvSpPr>
        <p:spPr>
          <a:xfrm flipH="1">
            <a:off x="0" y="0"/>
            <a:ext cx="12192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25900-01BB-45CF-B59D-7E1101EE75AE}"/>
              </a:ext>
            </a:extLst>
          </p:cNvPr>
          <p:cNvSpPr txBox="1"/>
          <p:nvPr/>
        </p:nvSpPr>
        <p:spPr>
          <a:xfrm flipH="1">
            <a:off x="0" y="1569660"/>
            <a:ext cx="12192000" cy="517064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১০ম </a:t>
            </a:r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১ম পত্র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গদ্যাংশ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</a:p>
          <a:p>
            <a:pPr algn="ctr"/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২২/০৭/২০২২ইং  </a:t>
            </a:r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37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63876-7476-4A1C-A38F-2B0BFB6609BD}"/>
              </a:ext>
            </a:extLst>
          </p:cNvPr>
          <p:cNvSpPr txBox="1"/>
          <p:nvPr/>
        </p:nvSpPr>
        <p:spPr>
          <a:xfrm flipH="1">
            <a:off x="0" y="0"/>
            <a:ext cx="12192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2B62E-E747-4B9A-862C-A9C48B5D8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996"/>
            <a:ext cx="12192000" cy="57500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0409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29A047-4880-4098-ABF1-BC4007382E64}"/>
              </a:ext>
            </a:extLst>
          </p:cNvPr>
          <p:cNvSpPr txBox="1"/>
          <p:nvPr/>
        </p:nvSpPr>
        <p:spPr>
          <a:xfrm flipH="1">
            <a:off x="0" y="0"/>
            <a:ext cx="12192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231D8F-CC7F-9BBB-CD8D-FCD1BB9B3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20838"/>
            <a:ext cx="5739618" cy="5437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9F3879-9ED5-706E-FC57-9208ABC12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1" y="1448972"/>
            <a:ext cx="6283569" cy="54090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1008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724B7D-C4A3-4465-B59F-783B0E86C696}"/>
              </a:ext>
            </a:extLst>
          </p:cNvPr>
          <p:cNvSpPr txBox="1"/>
          <p:nvPr/>
        </p:nvSpPr>
        <p:spPr>
          <a:xfrm flipH="1">
            <a:off x="0" y="158874"/>
            <a:ext cx="12192000" cy="654025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r>
              <a:rPr lang="bn-IN" sz="13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13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সুভা</a:t>
            </a:r>
            <a:r>
              <a:rPr lang="bn-IN" sz="13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  <a:p>
            <a:pPr algn="ctr"/>
            <a:r>
              <a:rPr lang="bn-IN" sz="115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-রবীন্দ্রনাথ</a:t>
            </a:r>
            <a:r>
              <a:rPr lang="en-US" sz="115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  </a:t>
            </a:r>
            <a:endParaRPr lang="en-US" sz="115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3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75C63F-0395-F24C-E671-CF7DD7BF0A1F}"/>
              </a:ext>
            </a:extLst>
          </p:cNvPr>
          <p:cNvSpPr txBox="1"/>
          <p:nvPr/>
        </p:nvSpPr>
        <p:spPr>
          <a:xfrm>
            <a:off x="0" y="-56270"/>
            <a:ext cx="12192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115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33B222-798E-88E9-6114-60B7A13CB875}"/>
              </a:ext>
            </a:extLst>
          </p:cNvPr>
          <p:cNvSpPr txBox="1"/>
          <p:nvPr/>
        </p:nvSpPr>
        <p:spPr>
          <a:xfrm>
            <a:off x="0" y="1828800"/>
            <a:ext cx="12192000" cy="470898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সুভা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সুভাষিণী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আংশিক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৩. 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সুভা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ভাবার্থ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77653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E55B3A-12C4-477C-B0C2-B47FE56E0D2E}"/>
              </a:ext>
            </a:extLst>
          </p:cNvPr>
          <p:cNvSpPr txBox="1"/>
          <p:nvPr/>
        </p:nvSpPr>
        <p:spPr>
          <a:xfrm flipH="1">
            <a:off x="0" y="-74950"/>
            <a:ext cx="12192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C29A46-1056-42E9-976B-015604331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12192000" cy="5486399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24647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4D472B-3F57-4C99-8020-9E57DC0903F7}"/>
              </a:ext>
            </a:extLst>
          </p:cNvPr>
          <p:cNvSpPr txBox="1"/>
          <p:nvPr/>
        </p:nvSpPr>
        <p:spPr>
          <a:xfrm flipH="1">
            <a:off x="0" y="0"/>
            <a:ext cx="12192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</a:t>
            </a:r>
            <a:r>
              <a:rPr lang="bn-IN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কিছু অংশ জেনে নিই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70062E-07BB-49F7-9B27-8FAC0471FA5C}"/>
              </a:ext>
            </a:extLst>
          </p:cNvPr>
          <p:cNvSpPr txBox="1"/>
          <p:nvPr/>
        </p:nvSpPr>
        <p:spPr>
          <a:xfrm flipH="1">
            <a:off x="0" y="1252025"/>
            <a:ext cx="12192000" cy="501675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যেভাব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আমাদিগকে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অনেকটা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চেষ্টায়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গড়িয়া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লইতে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কতকটা তর্জমা করার মতো; সকল সময় ঠিক হয় না, ক্ষমতার অভাবে অনেক সময়ে ভুলও হয়। কিন্তু কালো চোখকে কিছু তর্জমা করিতে হয় না- মন আপনি তাহার উপর ছায়া ফেলে; ভাব আপনি তাহার উপরে কখনো প্রসারিত কখনো মুদিত হয়, কখনো উজ্জ্বলভাবে জ্বলিয়া উঠে, কখনো ম্লানভাবে নিবিয়া আসে, কখনো অস্তমান চন্দ্রের মতো অনিমেষভাবে চাহিয়া থাকে,কখনো কখনো দ্রুত চঞ্চল বিদ্যুতের মতো দিগবিদি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ঠিকরিয়া উঠে। মুখের  ভাব বৈ আজন্মকাল যাহার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অতলস্পর্শ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অনেকটা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স্বচ্ছ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উদায়ন্ত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ছায়ালোকের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নিস্তব্ধ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রঙ্গভূমি।এই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বাক্যহীন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মনুষ্যের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বিজন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মহত্ব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এইজন্য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বালকবালিকারা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তাহাকে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একপ্রকার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করিত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সহিত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করিত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নির্জন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দ্বিপ্রহরের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শব্দহীন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সঙ্গীহীন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73158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904</Words>
  <Application>Microsoft Office PowerPoint</Application>
  <PresentationFormat>Widescreen</PresentationFormat>
  <Paragraphs>82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44</cp:revision>
  <dcterms:created xsi:type="dcterms:W3CDTF">2021-07-08T07:29:26Z</dcterms:created>
  <dcterms:modified xsi:type="dcterms:W3CDTF">2022-07-22T10:45:44Z</dcterms:modified>
</cp:coreProperties>
</file>