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74" r:id="rId3"/>
    <p:sldId id="275" r:id="rId4"/>
    <p:sldId id="276" r:id="rId5"/>
    <p:sldId id="277" r:id="rId6"/>
    <p:sldId id="288" r:id="rId7"/>
    <p:sldId id="321" r:id="rId8"/>
    <p:sldId id="334" r:id="rId9"/>
    <p:sldId id="335" r:id="rId10"/>
    <p:sldId id="343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4" r:id="rId19"/>
    <p:sldId id="29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11AC-59EB-424F-80FE-04376DAD7D43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0DDFC-DEB7-4363-B037-A68B8ADBB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840481" y="762000"/>
            <a:ext cx="3749040" cy="2057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2" y="3352800"/>
            <a:ext cx="85953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সময়ঃ ২ মিনিট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181600"/>
            <a:ext cx="9906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চারা রোপণে স্থান নির্বাচনের বিবেচ্য বিষয়সমূহ লিখ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120641" y="4419600"/>
            <a:ext cx="73152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88720" y="838200"/>
            <a:ext cx="256032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build="p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002972"/>
            <a:ext cx="4343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 রোপণের জন্য গর্ত তৈরি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582" y="335972"/>
            <a:ext cx="3124200" cy="22548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প্রজাতি হিসেবে গর্ত তৈরি করে উপরের উর্বর মাটি একপাশে এবং নিচের অনুর্বর মাটি অন্য পাশে রাখতে হবে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9164" y="1776845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উপরের মাটি থেকে সব ধরনের আবর্জনা ও শিকড় বাছাই করতে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81891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শক্ত মাটির চাকা গুড়ো করে নিতে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181600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গর্তের তলদেশের মাটি হালকাভাবে কুপুয়ে দিতে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0732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গর্তের পাশের মাটি শাবল দিয়ে সমান করে দিতে হবে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3764972"/>
            <a:ext cx="3124200" cy="2570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আকার অনুযায়ী গর্ত নিম্নরূপ হতে পারে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বড় আকারের গাছঃ ৯০*৯০*৯০ ঘন সেমি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মাঝারি আকারঃ ৭০*৭০*৭০ ঘন সেমি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ছোট আকারঃ ৫০*৫০*৫০ ঘন সেমি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28" y="432954"/>
            <a:ext cx="3124200" cy="278476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1064" y="491836"/>
            <a:ext cx="3124200" cy="2389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62800" y="526472"/>
            <a:ext cx="3124200" cy="23899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6255" y="3536372"/>
            <a:ext cx="3124200" cy="27120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03073" y="4024744"/>
            <a:ext cx="3124200" cy="2389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15200" y="3858491"/>
            <a:ext cx="3124200" cy="238990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গর্তে সার প্রয়োগ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9600" y="1371600"/>
            <a:ext cx="9448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গর্ত খননের ৮-১০দিন পর প্রত্যেক গর্তে প্রয়োজনমত সার প্রয়োগ করতে হবে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81026"/>
              </p:ext>
            </p:extLst>
          </p:nvPr>
        </p:nvGraphicFramePr>
        <p:xfrm>
          <a:off x="762000" y="2286000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সারের নাম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পরিমাণ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ক) জৈব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সার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১০-২০ কেজি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ছাই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১-২ কেজি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গ) ইউরুয়া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১০০-১৫০ গ্রাম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ঘ)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টিএসপি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৫০-১০০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গ্রাম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ঙ)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এমওপি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৫০-৭০ গ্রাম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002972"/>
            <a:ext cx="4343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 রোপণের পূর্ব প্রস্তুতি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582" y="335972"/>
            <a:ext cx="3124200" cy="18080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বীজতলা থেকে চারা উঠানোর পূর্বে সেড বা ছাউনি সরিয়ে ফেলতে হবে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9164" y="1776845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প্রধান মূল যেন ছিড়ে না যায় এবং গোড়ার মাটির চাক যেন ভেঙে না যায় সেদিকে লক্ষ্য রাখতে হবে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81891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গায়ের অতিরিক্ত পাতা ছেটে ফেলতে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181600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গাছের সুগঠিত কাঠামো তৈরির লক্ষ্যে চারার অতিরিক্ত শাখা ও মূল ছাটাই করে দিতে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0732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রোগাক্রান্ত চারা রোপণ করা থেকে বিরত থাকতে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4343400"/>
            <a:ext cx="3124200" cy="19915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চারায় ফুল বা ফল থাকলে তা ছেটে ফেলতে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946" y="294406"/>
            <a:ext cx="3124200" cy="27847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9164" y="419100"/>
            <a:ext cx="3124200" cy="2389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42464" y="613063"/>
            <a:ext cx="3124200" cy="23899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5473" y="3564081"/>
            <a:ext cx="3124200" cy="27120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64973" y="4073236"/>
            <a:ext cx="3124200" cy="2389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08273" y="3858491"/>
            <a:ext cx="3124200" cy="2389909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 রোপণ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444336"/>
            <a:ext cx="4267200" cy="4800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600200"/>
            <a:ext cx="5943600" cy="464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পলিব্যাগে থাকলে চাকু বা ব্লেড দ্বারা কেটে পলিব্যাগ  খুলে ফেলতে হবে ।</a:t>
            </a:r>
          </a:p>
          <a:p>
            <a:pPr marL="342900" indent="-342900" algn="just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চারার গোড়ার মাটির বলের আকার অনুসারে সার মিশ্রিত প্রস্তুতকৃত গর্তের মাঝখানে রোপণ করতে হবে । </a:t>
            </a:r>
          </a:p>
          <a:p>
            <a:pPr marL="342900" indent="-342900" algn="just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পলিব্যাগ থেকে বের করার সময় গোড়ার মাটির চাকা যেন অক্ষত থাকে সেদিকে খেয়াল রাখতে হবে । </a:t>
            </a:r>
          </a:p>
          <a:p>
            <a:pPr marL="342900" indent="-342900" algn="just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অতঃপর দুই হাত দিয়ে গোড়ার মাটিসহ চারাটি গর্তে সমতলে বসাতে হবে </a:t>
            </a:r>
          </a:p>
          <a:p>
            <a:pPr marL="342900" indent="-342900" algn="just">
              <a:buAutoNum type="arabicParenR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এরপর চারার চারদিকের ফাকা জায়গা মাটি দিয়ে শক্ত করে চেপে দিতে হবে এবং গোড়ার মাটি একটু উচু করে রাখতে হবে । সকালে বা বিকেলে চারা রোপণের উপযুক্ত সময়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চারায় সেচ দেয়া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444336"/>
            <a:ext cx="4267200" cy="4800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600200"/>
            <a:ext cx="5943600" cy="464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 ভেজা প্রকৃতির হলে চারা রোপণের পর সেচ দেয়ার প্রয়োজন নেই তবে মাটিতে যদি আর্দ্রতা না থাকে তাহলে চারায় সেচ দিতে হবে । সকালে ও বিকেলে চারার প্রকৃতি অনুযায়ী সেচ দিতে হবে তবে খেয়াল রাখতে হবে যেন চারার গোড়ায় পানি জমে না থাকে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চারায় খুটি ও বেড়া দেয়া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444336"/>
            <a:ext cx="42672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600200"/>
            <a:ext cx="5943600" cy="464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রোপণের পর চারা যাতে হেলে না পড়ে এবং গোড়া নড়াচড়া না করে সে উদ্দেশ্যে চারায় খুটি বাঁধতে হবে । খুঁটির দৈর্ঘ্য চারার উচ্চতার প্রায় সমান হওয়া বাঞ্চনীয়। চারাকে গবাদি পশুর হাত থেকে রক্ষার জন্য এর চারদিকে অবশ্যই বেড়া দিতে হবে । প্রত্যেক চারার জন্য আলাদা করে বেড়া দিতে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চারার অন্যান্য পরিচর্যা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1444336"/>
            <a:ext cx="42672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600200"/>
            <a:ext cx="5943600" cy="4644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চারাকে প্রখর রোদ থেকে রক্ষার জন্য গোড়ায় খড়কুটা, পাতা বা মালচিং ফ্লিম দিয়ে মালচিং এর ব্যবস্থা করতে হবে । এতে মাটির আর্দ্রতা বজায় থাকে এবং চারার গোড়া ঠান্ডা থাকে । চারা রোপণের পর নিয়মিত আগাছা দমন, পোকা-মাকড় দমন ও রোগবালাই দমনে নিয়মিত ব্যবস্থা গ্রহণ করতে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931920" y="609600"/>
            <a:ext cx="356616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8720" y="2743200"/>
            <a:ext cx="850392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জোড়ায় কাজ            সময়ঃ ৩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4439" y="3962400"/>
            <a:ext cx="8823961" cy="1828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গ্রুপ-কঃ চারা </a:t>
            </a:r>
            <a:r>
              <a:rPr lang="bn-BD" sz="32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রোপণের </a:t>
            </a:r>
            <a:r>
              <a:rPr lang="bn-BD" sz="3200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 নির্বাচন কৌশল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 কর । 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গ্রুপ-খঃ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চারা রোপণের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পূর্বপ্রস্তুতি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 কর । </a:t>
            </a:r>
          </a:p>
        </p:txBody>
      </p:sp>
      <p:sp>
        <p:nvSpPr>
          <p:cNvPr id="6" name="Down Arrow 5"/>
          <p:cNvSpPr/>
          <p:nvPr/>
        </p:nvSpPr>
        <p:spPr>
          <a:xfrm>
            <a:off x="5120641" y="3429000"/>
            <a:ext cx="640080" cy="4572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80160" y="685800"/>
            <a:ext cx="2560320" cy="20574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build="p" animBg="1"/>
      <p:bldP spid="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457200"/>
            <a:ext cx="7132320" cy="5943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849580" y="3572142"/>
            <a:ext cx="5468203" cy="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43200" y="3886200"/>
            <a:ext cx="237744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5840" y="1447800"/>
            <a:ext cx="539496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কৃষিবিদ বিধান চন্দ্র সাহা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প্রভাষক(ইনডেক্সঃ৩০৯১৩০৪),কৃষিশিক্ষা বিভাগ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মুক্তিযোদ্ধা মেমোরিয়াল ডিগ্রি কলেজ, থানা সদর মহিপুর,পটুয়াখালী </a:t>
            </a:r>
          </a:p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দূরালাপনীঃ ০১৭২৫৩৭৭৭৮৭ </a:t>
            </a:r>
          </a:p>
          <a:p>
            <a:pPr algn="just"/>
            <a:r>
              <a:rPr lang="bn-BD" sz="1600" dirty="0" smtClean="0"/>
              <a:t>ইমেইল ঃ </a:t>
            </a:r>
            <a:r>
              <a:rPr lang="en-US" sz="1600" dirty="0" smtClean="0"/>
              <a:t>bidhansahapstu07@gmail.com</a:t>
            </a:r>
            <a:r>
              <a:rPr lang="bn-BD" sz="1600" dirty="0" smtClean="0"/>
              <a:t> 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6675120" y="1447800"/>
            <a:ext cx="3200400" cy="4495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 দ্বাদশ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কৃষিশিক্ষা ২য় পত্র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৫ম 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পরিচ্ছেদঃ ৪র্থ </a:t>
            </a:r>
          </a:p>
          <a:p>
            <a:pPr algn="just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4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allAtOnce" animBg="1"/>
      <p:bldP spid="1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609600"/>
            <a:ext cx="886968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মনযোগ সহকারে দেখে চেনার চেষ্টা করি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9296400" cy="4953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280" y="609600"/>
            <a:ext cx="8869680" cy="8675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এখন আজকের পাঠের বিষয়বস্তু কি হতে পারে অনুমান কর !!!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497890"/>
            <a:ext cx="4724400" cy="45219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0200" y="1497890"/>
            <a:ext cx="4724400" cy="45219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762000"/>
            <a:ext cx="813816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8720" y="5334000"/>
            <a:ext cx="850392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চারা রোপণ ও বনায়ন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1676400"/>
            <a:ext cx="67056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046720" cy="792162"/>
          </a:xfr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463040" y="1524000"/>
            <a:ext cx="8321040" cy="4724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চারা রোপণের ধাপসমূহ লিখতে পারবে । </a:t>
            </a:r>
          </a:p>
          <a:p>
            <a:pPr algn="just">
              <a:buFont typeface="Wingdings" pitchFamily="2" charset="2"/>
              <a:buChar char="v"/>
            </a:pPr>
            <a:r>
              <a:rPr lang="bn-BD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বনায়নের উদ্দেশ্যে চারা রোপণ কৌশল বর্ণনা করতে পারবে 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804672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বনজ বৃক্ষের চারা রোপণের ধাপসমূহ 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4267200" cy="4572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54102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 চারা রোপণের স্থান নির্বাচন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 উপযুক্ত চারা নির্বাচন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 চারা রোপণের জন্য গর্ত তৈরি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ঘ) গর্তে সার প্রয়োগ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ঙ) চারা রোপণের পূর্ব প্রস্তুতি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চ) চারা রোপণ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ছ) চারায় সেচ দেয়া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জ)খুটি ও বেড়া দেয়া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ঝ) চারার অন্যান্য পরিচর্যা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002972"/>
            <a:ext cx="4191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চারা রোপণের স্থান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582" y="335972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বন্যামুক্ত, জলাবদ্ধতামুক্ত জমি নির্বাচন করতে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9164" y="1776845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নির্বাচিত স্থানের মাটি দোআঁশ ও উর্বর হতে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81891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 রোপণের স্থানটি আলো বাতাসপূর্ণ ও সুনিষ্কাশিত হতে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181600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বসত বাড়ির দক্ষিণ পূর্ব পাশে ছোট জাতীয় ফলদ বৃক্ষের চারা রোপণ করা উত্তম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0732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 রোপণের স্থান আগাছা ও ঝোপঝাড়মুক্ত হতে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51400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বসতবাড়ির উত্তর পূর্ব দিকে দীর্ঘাকায় বনজ চারা রোপণ করা উত্তম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39435"/>
            <a:ext cx="3124200" cy="27847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9164" y="405244"/>
            <a:ext cx="3124200" cy="2389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0" y="613063"/>
            <a:ext cx="3124200" cy="23899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073235"/>
            <a:ext cx="3124200" cy="238990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945081"/>
            <a:ext cx="3124200" cy="2389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35981" y="3858491"/>
            <a:ext cx="3124200" cy="238990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002972"/>
            <a:ext cx="4191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উপযুক্ত চারা নির্বাচন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5582" y="335972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 সুস্থ, সবল ও সতেজ হতে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99164" y="1776845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কান্ড সোজা  ও পাতা স্বাভাবিক সবুজ হতে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81891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মাটি ও জমির গুণাগুণ অনুযায়ী চারা নির্বাচন করতে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5181600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নির্বাচিত স্থানটি ছায়াযুক্ত হলে ছায়া সহনশীল চাআরা রোপণ করতে হবে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40732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চারার প্রধান শিকড় অক্ষত থাকবে এবং মাটি আর্দ্র থাকবে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15200" y="5140036"/>
            <a:ext cx="3124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নির্বাচিত স্থানটি নিচু হলে সেখানে জারুল, হিজল ইত্যাদি বৃক্ষের চারা রোপণ করা যায়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610" y="284017"/>
            <a:ext cx="3124200" cy="27847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9164" y="432954"/>
            <a:ext cx="3124200" cy="238990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94418" y="533399"/>
            <a:ext cx="3124200" cy="238990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037" y="4021282"/>
            <a:ext cx="3124200" cy="238990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945081"/>
            <a:ext cx="3124200" cy="238990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87491" y="3858491"/>
            <a:ext cx="3124200" cy="238990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744</Words>
  <Application>Microsoft Office PowerPoint</Application>
  <PresentationFormat>Custom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</vt:lpstr>
      <vt:lpstr>   বনজ বৃক্ষের চারা রোপণের ধাপসমূহ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bidhan</dc:creator>
  <cp:lastModifiedBy>AMCS_KP</cp:lastModifiedBy>
  <cp:revision>209</cp:revision>
  <dcterms:created xsi:type="dcterms:W3CDTF">2015-09-13T01:14:48Z</dcterms:created>
  <dcterms:modified xsi:type="dcterms:W3CDTF">2022-07-20T11:03:37Z</dcterms:modified>
</cp:coreProperties>
</file>