
<file path=[Content_Types].xml><?xml version="1.0" encoding="utf-8"?>
<Types xmlns="http://schemas.openxmlformats.org/package/2006/content-types">
  <Default Extension="png" ContentType="image/png"/>
  <Default Extension="jpeg" ContentType="image/jpeg"/>
  <Default Extension="3gp" ContentType="video/unknown"/>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2.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5" r:id="rId1"/>
  </p:sldMasterIdLst>
  <p:notesMasterIdLst>
    <p:notesMasterId r:id="rId24"/>
  </p:notesMasterIdLst>
  <p:sldIdLst>
    <p:sldId id="294" r:id="rId2"/>
    <p:sldId id="344" r:id="rId3"/>
    <p:sldId id="292" r:id="rId4"/>
    <p:sldId id="298" r:id="rId5"/>
    <p:sldId id="306" r:id="rId6"/>
    <p:sldId id="345" r:id="rId7"/>
    <p:sldId id="324" r:id="rId8"/>
    <p:sldId id="325" r:id="rId9"/>
    <p:sldId id="326" r:id="rId10"/>
    <p:sldId id="327" r:id="rId11"/>
    <p:sldId id="350" r:id="rId12"/>
    <p:sldId id="353" r:id="rId13"/>
    <p:sldId id="354" r:id="rId14"/>
    <p:sldId id="356" r:id="rId15"/>
    <p:sldId id="355" r:id="rId16"/>
    <p:sldId id="359" r:id="rId17"/>
    <p:sldId id="357" r:id="rId18"/>
    <p:sldId id="341" r:id="rId19"/>
    <p:sldId id="278" r:id="rId20"/>
    <p:sldId id="360" r:id="rId21"/>
    <p:sldId id="317" r:id="rId22"/>
    <p:sldId id="351"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xmlns="" userId="USER" providerId="None"/>
      </p:ext>
    </p:extLst>
  </p:cmAuthor>
  <p:cmAuthor id="2" name="Anupam Bhattacharjee" initials="AB" lastIdx="4" clrIdx="1">
    <p:extLst>
      <p:ext uri="{19B8F6BF-5375-455C-9EA6-DF929625EA0E}">
        <p15:presenceInfo xmlns:p15="http://schemas.microsoft.com/office/powerpoint/2012/main" xmlns="" userId="S::anupamb@keotia.onmicrosoft.com::b6123909-8195-4b20-9a2b-25f769dedd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9768"/>
    <a:srgbClr val="3366FF"/>
    <a:srgbClr val="1221AE"/>
    <a:srgbClr val="D83C83"/>
    <a:srgbClr val="00FF00"/>
    <a:srgbClr val="FCC8F1"/>
    <a:srgbClr val="FB536F"/>
    <a:srgbClr val="FF00FF"/>
    <a:srgbClr val="C31B0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2081" autoAdjust="0"/>
  </p:normalViewPr>
  <p:slideViewPr>
    <p:cSldViewPr>
      <p:cViewPr varScale="1">
        <p:scale>
          <a:sx n="87" d="100"/>
          <a:sy n="87" d="100"/>
        </p:scale>
        <p:origin x="-4794" y="-84"/>
      </p:cViewPr>
      <p:guideLst>
        <p:guide orient="horz" pos="162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8675AD-A5B0-4E8E-A60B-C23B0F5623BB}" type="datetimeFigureOut">
              <a:rPr lang="en-US" smtClean="0"/>
              <a:t>9/23/2021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4B7A0-C21E-4475-9ED4-7D0774A655BE}" type="slidenum">
              <a:rPr lang="en-US" smtClean="0"/>
              <a:t>‹#›</a:t>
            </a:fld>
            <a:endParaRPr lang="en-US"/>
          </a:p>
        </p:txBody>
      </p:sp>
    </p:spTree>
    <p:extLst>
      <p:ext uri="{BB962C8B-B14F-4D97-AF65-F5344CB8AC3E}">
        <p14:creationId xmlns:p14="http://schemas.microsoft.com/office/powerpoint/2010/main" val="2504984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84B7A0-C21E-4475-9ED4-7D0774A655BE}" type="slidenum">
              <a:rPr lang="en-US" smtClean="0"/>
              <a:t>1</a:t>
            </a:fld>
            <a:endParaRPr lang="en-US"/>
          </a:p>
        </p:txBody>
      </p:sp>
    </p:spTree>
    <p:extLst>
      <p:ext uri="{BB962C8B-B14F-4D97-AF65-F5344CB8AC3E}">
        <p14:creationId xmlns:p14="http://schemas.microsoft.com/office/powerpoint/2010/main" val="2532631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84B7A0-C21E-4475-9ED4-7D0774A655BE}" type="slidenum">
              <a:rPr lang="en-US" smtClean="0"/>
              <a:t>2</a:t>
            </a:fld>
            <a:endParaRPr lang="en-US"/>
          </a:p>
        </p:txBody>
      </p:sp>
    </p:spTree>
    <p:extLst>
      <p:ext uri="{BB962C8B-B14F-4D97-AF65-F5344CB8AC3E}">
        <p14:creationId xmlns:p14="http://schemas.microsoft.com/office/powerpoint/2010/main" val="577965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84B7A0-C21E-4475-9ED4-7D0774A655BE}" type="slidenum">
              <a:rPr lang="en-US" smtClean="0"/>
              <a:t>3</a:t>
            </a:fld>
            <a:endParaRPr lang="en-US"/>
          </a:p>
        </p:txBody>
      </p:sp>
    </p:spTree>
    <p:extLst>
      <p:ext uri="{BB962C8B-B14F-4D97-AF65-F5344CB8AC3E}">
        <p14:creationId xmlns:p14="http://schemas.microsoft.com/office/powerpoint/2010/main" val="2181447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84B7A0-C21E-4475-9ED4-7D0774A655BE}" type="slidenum">
              <a:rPr lang="en-US" smtClean="0"/>
              <a:t>18</a:t>
            </a:fld>
            <a:endParaRPr lang="en-US"/>
          </a:p>
        </p:txBody>
      </p:sp>
    </p:spTree>
    <p:extLst>
      <p:ext uri="{BB962C8B-B14F-4D97-AF65-F5344CB8AC3E}">
        <p14:creationId xmlns:p14="http://schemas.microsoft.com/office/powerpoint/2010/main" val="3263318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F84B7A0-C21E-4475-9ED4-7D0774A655BE}" type="slidenum">
              <a:rPr lang="en-US" smtClean="0"/>
              <a:t>19</a:t>
            </a:fld>
            <a:endParaRPr lang="en-US"/>
          </a:p>
        </p:txBody>
      </p:sp>
    </p:spTree>
    <p:extLst>
      <p:ext uri="{BB962C8B-B14F-4D97-AF65-F5344CB8AC3E}">
        <p14:creationId xmlns:p14="http://schemas.microsoft.com/office/powerpoint/2010/main" val="4271048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F84B7A0-C21E-4475-9ED4-7D0774A655BE}" type="slidenum">
              <a:rPr lang="en-US" smtClean="0"/>
              <a:t>20</a:t>
            </a:fld>
            <a:endParaRPr lang="en-US"/>
          </a:p>
        </p:txBody>
      </p:sp>
    </p:spTree>
    <p:extLst>
      <p:ext uri="{BB962C8B-B14F-4D97-AF65-F5344CB8AC3E}">
        <p14:creationId xmlns:p14="http://schemas.microsoft.com/office/powerpoint/2010/main" val="1650511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753B20-EBD2-4CBC-ABE8-ADCEB6648A16}"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fld id="{98DC3307-DEAF-4F6D-8D14-38BC106F4D8D}" type="slidenum">
              <a:rPr lang="en-US" smtClean="0"/>
              <a:t>‹#›</a:t>
            </a:fld>
            <a:endParaRPr lang="en-US"/>
          </a:p>
        </p:txBody>
      </p:sp>
    </p:spTree>
    <p:extLst>
      <p:ext uri="{BB962C8B-B14F-4D97-AF65-F5344CB8AC3E}">
        <p14:creationId xmlns:p14="http://schemas.microsoft.com/office/powerpoint/2010/main" val="3472370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753B20-EBD2-4CBC-ABE8-ADCEB6648A16}"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98DC3307-DEAF-4F6D-8D14-38BC106F4D8D}" type="slidenum">
              <a:rPr lang="en-US" smtClean="0"/>
              <a:t>‹#›</a:t>
            </a:fld>
            <a:endParaRPr lang="en-US"/>
          </a:p>
        </p:txBody>
      </p:sp>
    </p:spTree>
    <p:extLst>
      <p:ext uri="{BB962C8B-B14F-4D97-AF65-F5344CB8AC3E}">
        <p14:creationId xmlns:p14="http://schemas.microsoft.com/office/powerpoint/2010/main" val="3560991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753B20-EBD2-4CBC-ABE8-ADCEB6648A16}"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98DC3307-DEAF-4F6D-8D14-38BC106F4D8D}" type="slidenum">
              <a:rPr lang="en-US" smtClean="0"/>
              <a:t>‹#›</a:t>
            </a:fld>
            <a:endParaRPr lang="en-US"/>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13156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2753B20-EBD2-4CBC-ABE8-ADCEB6648A16}"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98DC3307-DEAF-4F6D-8D14-38BC106F4D8D}" type="slidenum">
              <a:rPr lang="en-US" smtClean="0"/>
              <a:t>‹#›</a:t>
            </a:fld>
            <a:endParaRPr lang="en-US"/>
          </a:p>
        </p:txBody>
      </p:sp>
    </p:spTree>
    <p:extLst>
      <p:ext uri="{BB962C8B-B14F-4D97-AF65-F5344CB8AC3E}">
        <p14:creationId xmlns:p14="http://schemas.microsoft.com/office/powerpoint/2010/main" val="3387817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2753B20-EBD2-4CBC-ABE8-ADCEB6648A16}"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98DC3307-DEAF-4F6D-8D14-38BC106F4D8D}" type="slidenum">
              <a:rPr lang="en-US" smtClean="0"/>
              <a:t>‹#›</a:t>
            </a:fld>
            <a:endParaRPr lang="en-US"/>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81386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2753B20-EBD2-4CBC-ABE8-ADCEB6648A16}"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98DC3307-DEAF-4F6D-8D14-38BC106F4D8D}" type="slidenum">
              <a:rPr lang="en-US" smtClean="0"/>
              <a:t>‹#›</a:t>
            </a:fld>
            <a:endParaRPr lang="en-US"/>
          </a:p>
        </p:txBody>
      </p:sp>
    </p:spTree>
    <p:extLst>
      <p:ext uri="{BB962C8B-B14F-4D97-AF65-F5344CB8AC3E}">
        <p14:creationId xmlns:p14="http://schemas.microsoft.com/office/powerpoint/2010/main" val="575161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753B20-EBD2-4CBC-ABE8-ADCEB6648A16}"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8DC3307-DEAF-4F6D-8D14-38BC106F4D8D}" type="slidenum">
              <a:rPr lang="en-US" smtClean="0"/>
              <a:t>‹#›</a:t>
            </a:fld>
            <a:endParaRPr lang="en-US"/>
          </a:p>
        </p:txBody>
      </p:sp>
    </p:spTree>
    <p:extLst>
      <p:ext uri="{BB962C8B-B14F-4D97-AF65-F5344CB8AC3E}">
        <p14:creationId xmlns:p14="http://schemas.microsoft.com/office/powerpoint/2010/main" val="2242794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753B20-EBD2-4CBC-ABE8-ADCEB6648A16}"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8DC3307-DEAF-4F6D-8D14-38BC106F4D8D}" type="slidenum">
              <a:rPr lang="en-US" smtClean="0"/>
              <a:t>‹#›</a:t>
            </a:fld>
            <a:endParaRPr lang="en-US"/>
          </a:p>
        </p:txBody>
      </p:sp>
    </p:spTree>
    <p:extLst>
      <p:ext uri="{BB962C8B-B14F-4D97-AF65-F5344CB8AC3E}">
        <p14:creationId xmlns:p14="http://schemas.microsoft.com/office/powerpoint/2010/main" val="3752182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2753B20-EBD2-4CBC-ABE8-ADCEB6648A16}"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C3307-DEAF-4F6D-8D14-38BC106F4D8D}"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548640"/>
            <a:ext cx="6400800" cy="2606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048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753B20-EBD2-4CBC-ABE8-ADCEB6648A16}"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8DC3307-DEAF-4F6D-8D14-38BC106F4D8D}" type="slidenum">
              <a:rPr lang="en-US" smtClean="0"/>
              <a:t>‹#›</a:t>
            </a:fld>
            <a:endParaRPr lang="en-US"/>
          </a:p>
        </p:txBody>
      </p:sp>
    </p:spTree>
    <p:extLst>
      <p:ext uri="{BB962C8B-B14F-4D97-AF65-F5344CB8AC3E}">
        <p14:creationId xmlns:p14="http://schemas.microsoft.com/office/powerpoint/2010/main" val="3674429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753B20-EBD2-4CBC-ABE8-ADCEB6648A16}"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98DC3307-DEAF-4F6D-8D14-38BC106F4D8D}" type="slidenum">
              <a:rPr lang="en-US" smtClean="0"/>
              <a:t>‹#›</a:t>
            </a:fld>
            <a:endParaRPr lang="en-US"/>
          </a:p>
        </p:txBody>
      </p:sp>
    </p:spTree>
    <p:extLst>
      <p:ext uri="{BB962C8B-B14F-4D97-AF65-F5344CB8AC3E}">
        <p14:creationId xmlns:p14="http://schemas.microsoft.com/office/powerpoint/2010/main" val="2541181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753B20-EBD2-4CBC-ABE8-ADCEB6648A16}"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fld id="{98DC3307-DEAF-4F6D-8D14-38BC106F4D8D}" type="slidenum">
              <a:rPr lang="en-US" smtClean="0"/>
              <a:t>‹#›</a:t>
            </a:fld>
            <a:endParaRPr lang="en-US"/>
          </a:p>
        </p:txBody>
      </p:sp>
    </p:spTree>
    <p:extLst>
      <p:ext uri="{BB962C8B-B14F-4D97-AF65-F5344CB8AC3E}">
        <p14:creationId xmlns:p14="http://schemas.microsoft.com/office/powerpoint/2010/main" val="3858094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753B20-EBD2-4CBC-ABE8-ADCEB6648A16}" type="datetimeFigureOut">
              <a:rPr lang="en-US" smtClean="0"/>
              <a:t>9/23/2021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fld id="{98DC3307-DEAF-4F6D-8D14-38BC106F4D8D}" type="slidenum">
              <a:rPr lang="en-US" smtClean="0"/>
              <a:t>‹#›</a:t>
            </a:fld>
            <a:endParaRPr lang="en-US"/>
          </a:p>
        </p:txBody>
      </p:sp>
    </p:spTree>
    <p:extLst>
      <p:ext uri="{BB962C8B-B14F-4D97-AF65-F5344CB8AC3E}">
        <p14:creationId xmlns:p14="http://schemas.microsoft.com/office/powerpoint/2010/main" val="387200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753B20-EBD2-4CBC-ABE8-ADCEB6648A16}" type="datetimeFigureOut">
              <a:rPr lang="en-US" smtClean="0"/>
              <a:t>9/23/2021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8DC3307-DEAF-4F6D-8D14-38BC106F4D8D}" type="slidenum">
              <a:rPr lang="en-US" smtClean="0"/>
              <a:t>‹#›</a:t>
            </a:fld>
            <a:endParaRPr lang="en-US"/>
          </a:p>
        </p:txBody>
      </p:sp>
    </p:spTree>
    <p:extLst>
      <p:ext uri="{BB962C8B-B14F-4D97-AF65-F5344CB8AC3E}">
        <p14:creationId xmlns:p14="http://schemas.microsoft.com/office/powerpoint/2010/main" val="4020178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53B20-EBD2-4CBC-ABE8-ADCEB6648A16}" type="datetimeFigureOut">
              <a:rPr lang="en-US" smtClean="0"/>
              <a:t>9/23/2021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8DC3307-DEAF-4F6D-8D14-38BC106F4D8D}" type="slidenum">
              <a:rPr lang="en-US" smtClean="0"/>
              <a:t>‹#›</a:t>
            </a:fld>
            <a:endParaRPr lang="en-US"/>
          </a:p>
        </p:txBody>
      </p:sp>
    </p:spTree>
    <p:extLst>
      <p:ext uri="{BB962C8B-B14F-4D97-AF65-F5344CB8AC3E}">
        <p14:creationId xmlns:p14="http://schemas.microsoft.com/office/powerpoint/2010/main" val="1676804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2753B20-EBD2-4CBC-ABE8-ADCEB6648A16}"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8DC3307-DEAF-4F6D-8D14-38BC106F4D8D}" type="slidenum">
              <a:rPr lang="en-US" smtClean="0"/>
              <a:t>‹#›</a:t>
            </a:fld>
            <a:endParaRPr lang="en-US"/>
          </a:p>
        </p:txBody>
      </p:sp>
    </p:spTree>
    <p:extLst>
      <p:ext uri="{BB962C8B-B14F-4D97-AF65-F5344CB8AC3E}">
        <p14:creationId xmlns:p14="http://schemas.microsoft.com/office/powerpoint/2010/main" val="2323755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2753B20-EBD2-4CBC-ABE8-ADCEB6648A16}"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98DC3307-DEAF-4F6D-8D14-38BC106F4D8D}" type="slidenum">
              <a:rPr lang="en-US" smtClean="0"/>
              <a:t>‹#›</a:t>
            </a:fld>
            <a:endParaRPr lang="en-US"/>
          </a:p>
        </p:txBody>
      </p:sp>
    </p:spTree>
    <p:extLst>
      <p:ext uri="{BB962C8B-B14F-4D97-AF65-F5344CB8AC3E}">
        <p14:creationId xmlns:p14="http://schemas.microsoft.com/office/powerpoint/2010/main" val="323393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C2753B20-EBD2-4CBC-ABE8-ADCEB6648A16}" type="datetimeFigureOut">
              <a:rPr lang="en-US" smtClean="0"/>
              <a:t>9/23/2021</a:t>
            </a:fld>
            <a:endParaRPr lang="en-US"/>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fld id="{98DC3307-DEAF-4F6D-8D14-38BC106F4D8D}" type="slidenum">
              <a:rPr lang="en-US" smtClean="0"/>
              <a:t>‹#›</a:t>
            </a:fld>
            <a:endParaRPr lang="en-US"/>
          </a:p>
        </p:txBody>
      </p:sp>
    </p:spTree>
    <p:extLst>
      <p:ext uri="{BB962C8B-B14F-4D97-AF65-F5344CB8AC3E}">
        <p14:creationId xmlns:p14="http://schemas.microsoft.com/office/powerpoint/2010/main" val="89082124"/>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 id="2147484042" r:id="rId17"/>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7.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17.xml"/><Relationship Id="rId4" Type="http://schemas.openxmlformats.org/officeDocument/2006/relationships/image" Target="../media/image35.gi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8.jpe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41.gif"/></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7.xml"/><Relationship Id="rId7" Type="http://schemas.openxmlformats.org/officeDocument/2006/relationships/image" Target="../media/image10.gif"/><Relationship Id="rId2" Type="http://schemas.openxmlformats.org/officeDocument/2006/relationships/video" Target="../media/media1.3gp"/><Relationship Id="rId1" Type="http://schemas.microsoft.com/office/2007/relationships/media" Target="../media/media1.3gp"/><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41.gif"/></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7.xml"/><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89AF2C4-E8F3-422F-8778-32446A3C0F0E}"/>
              </a:ext>
            </a:extLst>
          </p:cNvPr>
          <p:cNvGrpSpPr/>
          <p:nvPr/>
        </p:nvGrpSpPr>
        <p:grpSpPr>
          <a:xfrm>
            <a:off x="-731555" y="0"/>
            <a:ext cx="9875555" cy="5143500"/>
            <a:chOff x="-731555" y="0"/>
            <a:chExt cx="9875555" cy="5143500"/>
          </a:xfrm>
        </p:grpSpPr>
        <p:sp>
          <p:nvSpPr>
            <p:cNvPr id="4" name="Rectangle 3">
              <a:extLst>
                <a:ext uri="{FF2B5EF4-FFF2-40B4-BE49-F238E27FC236}">
                  <a16:creationId xmlns:a16="http://schemas.microsoft.com/office/drawing/2014/main" xmlns="" id="{0BFF0978-476F-43A9-A725-F225C718EF3C}"/>
                </a:ext>
              </a:extLst>
            </p:cNvPr>
            <p:cNvSpPr/>
            <p:nvPr/>
          </p:nvSpPr>
          <p:spPr>
            <a:xfrm flipH="1">
              <a:off x="0" y="0"/>
              <a:ext cx="9144000" cy="5143500"/>
            </a:xfrm>
            <a:prstGeom prst="rect">
              <a:avLst/>
            </a:prstGeom>
            <a:blipFill>
              <a:blip r:embed="rId3" cstate="email">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B241FF17-892A-4785-BF91-AD8EEE373D13}"/>
                </a:ext>
              </a:extLst>
            </p:cNvPr>
            <p:cNvSpPr txBox="1"/>
            <p:nvPr/>
          </p:nvSpPr>
          <p:spPr>
            <a:xfrm>
              <a:off x="-731555" y="78958"/>
              <a:ext cx="6935827" cy="3594510"/>
            </a:xfrm>
            <a:prstGeom prst="rect">
              <a:avLst/>
            </a:prstGeom>
            <a:noFill/>
          </p:spPr>
          <p:txBody>
            <a:bodyPr wrap="square" rtlCol="0">
              <a:spAutoFit/>
            </a:bodyPr>
            <a:lstStyle/>
            <a:p>
              <a:pPr marL="0" marR="0" algn="ctr">
                <a:lnSpc>
                  <a:spcPct val="107000"/>
                </a:lnSpc>
                <a:spcBef>
                  <a:spcPts val="0"/>
                </a:spcBef>
                <a:spcAft>
                  <a:spcPts val="800"/>
                </a:spcAft>
              </a:pPr>
              <a:r>
                <a:rPr lang="en-US" sz="6000" dirty="0">
                  <a:solidFill>
                    <a:srgbClr val="002060"/>
                  </a:solidFill>
                  <a:effectLst/>
                  <a:latin typeface="MachineatDemo" pitchFamily="2" charset="0"/>
                  <a:ea typeface="Calibri" panose="020F0502020204030204" pitchFamily="34" charset="0"/>
                  <a:cs typeface="Times New Roman" panose="02020603050405020304" pitchFamily="18" charset="0"/>
                </a:rPr>
                <a:t>Welcome </a:t>
              </a:r>
            </a:p>
            <a:p>
              <a:pPr marL="0" marR="0" algn="ctr">
                <a:lnSpc>
                  <a:spcPct val="107000"/>
                </a:lnSpc>
                <a:spcBef>
                  <a:spcPts val="0"/>
                </a:spcBef>
                <a:spcAft>
                  <a:spcPts val="800"/>
                </a:spcAft>
              </a:pPr>
              <a:r>
                <a:rPr lang="en-US" sz="6000" dirty="0">
                  <a:solidFill>
                    <a:srgbClr val="002060"/>
                  </a:solidFill>
                  <a:effectLst/>
                  <a:latin typeface="MachineatDemo" pitchFamily="2" charset="0"/>
                  <a:ea typeface="Calibri" panose="020F0502020204030204" pitchFamily="34" charset="0"/>
                  <a:cs typeface="Times New Roman" panose="02020603050405020304" pitchFamily="18" charset="0"/>
                </a:rPr>
                <a:t>To</a:t>
              </a:r>
            </a:p>
            <a:p>
              <a:pPr marL="0" marR="0" algn="ctr">
                <a:lnSpc>
                  <a:spcPct val="107000"/>
                </a:lnSpc>
                <a:spcBef>
                  <a:spcPts val="0"/>
                </a:spcBef>
                <a:spcAft>
                  <a:spcPts val="800"/>
                </a:spcAft>
              </a:pPr>
              <a:endParaRPr lang="en-US" sz="1000" dirty="0">
                <a:solidFill>
                  <a:srgbClr val="002060"/>
                </a:solidFill>
                <a:effectLst/>
                <a:latin typeface="MachineatDemo" pitchFamily="2"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6000" b="1" dirty="0">
                  <a:solidFill>
                    <a:srgbClr val="7030A0"/>
                  </a:solidFill>
                  <a:latin typeface="Lucida Calligraphy" panose="03010101010101010101" pitchFamily="66" charset="0"/>
                  <a:ea typeface="Calibri" panose="020F0502020204030204" pitchFamily="34" charset="0"/>
                  <a:cs typeface="Times New Roman" panose="02020603050405020304" pitchFamily="18" charset="0"/>
                </a:rPr>
                <a:t>MMC Class</a:t>
              </a:r>
              <a:endParaRPr lang="en-US" sz="6000" b="1" dirty="0">
                <a:solidFill>
                  <a:srgbClr val="7030A0"/>
                </a:solidFill>
                <a:effectLst/>
                <a:latin typeface="Lucida Calligraphy" panose="03010101010101010101" pitchFamily="66" charset="0"/>
                <a:ea typeface="Calibri" panose="020F0502020204030204" pitchFamily="34" charset="0"/>
                <a:cs typeface="Times New Roman" panose="02020603050405020304" pitchFamily="18" charset="0"/>
              </a:endParaRPr>
            </a:p>
          </p:txBody>
        </p:sp>
      </p:grpSp>
      <p:grpSp>
        <p:nvGrpSpPr>
          <p:cNvPr id="8" name="Group 7">
            <a:extLst>
              <a:ext uri="{FF2B5EF4-FFF2-40B4-BE49-F238E27FC236}">
                <a16:creationId xmlns:a16="http://schemas.microsoft.com/office/drawing/2014/main" xmlns="" id="{73EABEFD-5A89-4245-86E0-21A1B9F02F12}"/>
              </a:ext>
            </a:extLst>
          </p:cNvPr>
          <p:cNvGrpSpPr/>
          <p:nvPr/>
        </p:nvGrpSpPr>
        <p:grpSpPr>
          <a:xfrm>
            <a:off x="-8610600" y="11994"/>
            <a:ext cx="9144000" cy="5175999"/>
            <a:chOff x="-8610600" y="11994"/>
            <a:chExt cx="9144000" cy="5175999"/>
          </a:xfrm>
        </p:grpSpPr>
        <p:grpSp>
          <p:nvGrpSpPr>
            <p:cNvPr id="12" name="Group 11">
              <a:extLst>
                <a:ext uri="{FF2B5EF4-FFF2-40B4-BE49-F238E27FC236}">
                  <a16:creationId xmlns:a16="http://schemas.microsoft.com/office/drawing/2014/main" xmlns="" id="{6A435BA0-8EE6-47EA-A50C-D103BA2EE014}"/>
                </a:ext>
              </a:extLst>
            </p:cNvPr>
            <p:cNvGrpSpPr/>
            <p:nvPr/>
          </p:nvGrpSpPr>
          <p:grpSpPr>
            <a:xfrm>
              <a:off x="-8610600" y="11994"/>
              <a:ext cx="9144000" cy="5175999"/>
              <a:chOff x="-8610600" y="-3810"/>
              <a:chExt cx="9144000" cy="5175999"/>
            </a:xfrm>
          </p:grpSpPr>
          <p:grpSp>
            <p:nvGrpSpPr>
              <p:cNvPr id="2" name="Group 1">
                <a:extLst>
                  <a:ext uri="{FF2B5EF4-FFF2-40B4-BE49-F238E27FC236}">
                    <a16:creationId xmlns:a16="http://schemas.microsoft.com/office/drawing/2014/main" xmlns="" id="{DC59996C-8A86-4BF8-B0EB-2943746B36EA}"/>
                  </a:ext>
                </a:extLst>
              </p:cNvPr>
              <p:cNvGrpSpPr/>
              <p:nvPr/>
            </p:nvGrpSpPr>
            <p:grpSpPr>
              <a:xfrm>
                <a:off x="-8610600" y="-3810"/>
                <a:ext cx="9144000" cy="5175999"/>
                <a:chOff x="-8610600" y="-3810"/>
                <a:chExt cx="9144000" cy="5175999"/>
              </a:xfrm>
            </p:grpSpPr>
            <p:sp>
              <p:nvSpPr>
                <p:cNvPr id="47" name="Freeform: Shape 46">
                  <a:extLst>
                    <a:ext uri="{FF2B5EF4-FFF2-40B4-BE49-F238E27FC236}">
                      <a16:creationId xmlns:a16="http://schemas.microsoft.com/office/drawing/2014/main" xmlns="" id="{FCAA78AC-2871-4268-9BD0-10CFA6AF34D8}"/>
                    </a:ext>
                  </a:extLst>
                </p:cNvPr>
                <p:cNvSpPr/>
                <p:nvPr/>
              </p:nvSpPr>
              <p:spPr>
                <a:xfrm>
                  <a:off x="-8610600" y="-3810"/>
                  <a:ext cx="9144000" cy="5142878"/>
                </a:xfrm>
                <a:custGeom>
                  <a:avLst/>
                  <a:gdLst>
                    <a:gd name="connsiteX0" fmla="*/ 0 w 9144000"/>
                    <a:gd name="connsiteY0" fmla="*/ 0 h 5142878"/>
                    <a:gd name="connsiteX1" fmla="*/ 8534400 w 9144000"/>
                    <a:gd name="connsiteY1" fmla="*/ 0 h 5142878"/>
                    <a:gd name="connsiteX2" fmla="*/ 8686800 w 9144000"/>
                    <a:gd name="connsiteY2" fmla="*/ 0 h 5142878"/>
                    <a:gd name="connsiteX3" fmla="*/ 9144000 w 9144000"/>
                    <a:gd name="connsiteY3" fmla="*/ 0 h 5142878"/>
                    <a:gd name="connsiteX4" fmla="*/ 9144000 w 9144000"/>
                    <a:gd name="connsiteY4" fmla="*/ 666750 h 5142878"/>
                    <a:gd name="connsiteX5" fmla="*/ 8686800 w 9144000"/>
                    <a:gd name="connsiteY5" fmla="*/ 666750 h 5142878"/>
                    <a:gd name="connsiteX6" fmla="*/ 8686800 w 9144000"/>
                    <a:gd name="connsiteY6" fmla="*/ 5142878 h 5142878"/>
                    <a:gd name="connsiteX7" fmla="*/ 0 w 9144000"/>
                    <a:gd name="connsiteY7" fmla="*/ 5142878 h 514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2878">
                      <a:moveTo>
                        <a:pt x="0" y="0"/>
                      </a:moveTo>
                      <a:lnTo>
                        <a:pt x="8534400" y="0"/>
                      </a:lnTo>
                      <a:lnTo>
                        <a:pt x="8686800" y="0"/>
                      </a:lnTo>
                      <a:lnTo>
                        <a:pt x="9144000" y="0"/>
                      </a:lnTo>
                      <a:lnTo>
                        <a:pt x="9144000" y="666750"/>
                      </a:lnTo>
                      <a:lnTo>
                        <a:pt x="8686800" y="666750"/>
                      </a:lnTo>
                      <a:lnTo>
                        <a:pt x="8686800" y="5142878"/>
                      </a:lnTo>
                      <a:lnTo>
                        <a:pt x="0" y="5142878"/>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8" name="Group 47">
                  <a:extLst>
                    <a:ext uri="{FF2B5EF4-FFF2-40B4-BE49-F238E27FC236}">
                      <a16:creationId xmlns:a16="http://schemas.microsoft.com/office/drawing/2014/main" xmlns="" id="{C50F720B-BC2F-4289-B667-0C28E66ABFB2}"/>
                    </a:ext>
                  </a:extLst>
                </p:cNvPr>
                <p:cNvGrpSpPr/>
                <p:nvPr/>
              </p:nvGrpSpPr>
              <p:grpSpPr>
                <a:xfrm>
                  <a:off x="-8592457" y="134310"/>
                  <a:ext cx="9125857" cy="5037879"/>
                  <a:chOff x="-10116457" y="144438"/>
                  <a:chExt cx="9125857" cy="5037879"/>
                </a:xfrm>
              </p:grpSpPr>
              <p:sp>
                <p:nvSpPr>
                  <p:cNvPr id="49" name="Text Placeholder 4">
                    <a:extLst>
                      <a:ext uri="{FF2B5EF4-FFF2-40B4-BE49-F238E27FC236}">
                        <a16:creationId xmlns:a16="http://schemas.microsoft.com/office/drawing/2014/main" xmlns="" id="{83558714-44EA-45BE-8885-8E35AD1E2137}"/>
                      </a:ext>
                    </a:extLst>
                  </p:cNvPr>
                  <p:cNvSpPr txBox="1">
                    <a:spLocks/>
                  </p:cNvSpPr>
                  <p:nvPr/>
                </p:nvSpPr>
                <p:spPr>
                  <a:xfrm>
                    <a:off x="-6401123" y="144438"/>
                    <a:ext cx="1817508" cy="65694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bn-BD" sz="4000" b="1" u="sng" dirty="0">
                        <a:solidFill>
                          <a:srgbClr val="00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p>
                </p:txBody>
              </p:sp>
              <p:grpSp>
                <p:nvGrpSpPr>
                  <p:cNvPr id="50" name="Group 49">
                    <a:extLst>
                      <a:ext uri="{FF2B5EF4-FFF2-40B4-BE49-F238E27FC236}">
                        <a16:creationId xmlns:a16="http://schemas.microsoft.com/office/drawing/2014/main" xmlns="" id="{BFE0DEEA-B56D-45E0-98D2-FFBE23170C7B}"/>
                      </a:ext>
                    </a:extLst>
                  </p:cNvPr>
                  <p:cNvGrpSpPr/>
                  <p:nvPr/>
                </p:nvGrpSpPr>
                <p:grpSpPr>
                  <a:xfrm>
                    <a:off x="-10063938" y="822347"/>
                    <a:ext cx="3722443" cy="3915057"/>
                    <a:chOff x="38798" y="747778"/>
                    <a:chExt cx="3722443" cy="3915057"/>
                  </a:xfrm>
                </p:grpSpPr>
                <p:sp>
                  <p:nvSpPr>
                    <p:cNvPr id="55" name="Rectangle 54">
                      <a:extLst>
                        <a:ext uri="{FF2B5EF4-FFF2-40B4-BE49-F238E27FC236}">
                          <a16:creationId xmlns:a16="http://schemas.microsoft.com/office/drawing/2014/main" xmlns="" id="{3E4F87B4-BB71-488C-BC7F-DE3C70A9A0D9}"/>
                        </a:ext>
                      </a:extLst>
                    </p:cNvPr>
                    <p:cNvSpPr/>
                    <p:nvPr/>
                  </p:nvSpPr>
                  <p:spPr>
                    <a:xfrm>
                      <a:off x="38798" y="747778"/>
                      <a:ext cx="3722443" cy="391505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endParaRPr>
                    </a:p>
                    <a:p>
                      <a:pPr algn="ctr"/>
                      <a:r>
                        <a:rPr lang="bn-BD" sz="4400" b="1" u="sng"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শিক্ষক</a:t>
                      </a:r>
                      <a:r>
                        <a:rPr lang="en-US" sz="4400" b="1" u="sng"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bn-BD" sz="4400" b="1" u="sng"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পরিচিতি</a:t>
                      </a:r>
                      <a:endParaRPr lang="en-US" sz="4400" b="1" u="sng"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endParaRPr>
                    </a:p>
                    <a:p>
                      <a:pPr marL="0" indent="0" algn="ctr">
                        <a:buNone/>
                      </a:pPr>
                      <a:r>
                        <a:rPr lang="en-US" sz="3600" b="1" dirty="0" err="1">
                          <a:solidFill>
                            <a:srgbClr val="00B0F0"/>
                          </a:solidFill>
                          <a:latin typeface="NikoshBAN" pitchFamily="2" charset="0"/>
                          <a:cs typeface="NikoshBAN" pitchFamily="2" charset="0"/>
                        </a:rPr>
                        <a:t>অনুপম</a:t>
                      </a:r>
                      <a:r>
                        <a:rPr lang="en-US" sz="3600" b="1" dirty="0">
                          <a:solidFill>
                            <a:srgbClr val="00B0F0"/>
                          </a:solidFill>
                          <a:latin typeface="NikoshBAN" pitchFamily="2" charset="0"/>
                          <a:cs typeface="NikoshBAN" pitchFamily="2" charset="0"/>
                        </a:rPr>
                        <a:t> </a:t>
                      </a:r>
                      <a:r>
                        <a:rPr lang="en-US" sz="3600" b="1" dirty="0" err="1">
                          <a:solidFill>
                            <a:srgbClr val="00B0F0"/>
                          </a:solidFill>
                          <a:latin typeface="NikoshBAN" pitchFamily="2" charset="0"/>
                          <a:cs typeface="NikoshBAN" pitchFamily="2" charset="0"/>
                        </a:rPr>
                        <a:t>ভট্টাচার্য্য</a:t>
                      </a:r>
                      <a:endParaRPr lang="en-US" sz="3600" b="1" dirty="0">
                        <a:solidFill>
                          <a:srgbClr val="00B0F0"/>
                        </a:solidFill>
                        <a:latin typeface="NikoshBAN" pitchFamily="2" charset="0"/>
                        <a:cs typeface="NikoshBAN" pitchFamily="2" charset="0"/>
                      </a:endParaRPr>
                    </a:p>
                    <a:p>
                      <a:pPr marL="0" indent="0" algn="ctr">
                        <a:buNone/>
                      </a:pPr>
                      <a:r>
                        <a:rPr lang="en-US" sz="2000" dirty="0" err="1">
                          <a:solidFill>
                            <a:srgbClr val="7030A0"/>
                          </a:solidFill>
                          <a:latin typeface="NikoshBAN" pitchFamily="2" charset="0"/>
                          <a:cs typeface="NikoshBAN" pitchFamily="2" charset="0"/>
                        </a:rPr>
                        <a:t>বি.এসসি</a:t>
                      </a:r>
                      <a:r>
                        <a:rPr lang="en-US" sz="2000" dirty="0">
                          <a:solidFill>
                            <a:srgbClr val="7030A0"/>
                          </a:solidFill>
                          <a:latin typeface="NikoshBAN" pitchFamily="2" charset="0"/>
                          <a:cs typeface="NikoshBAN" pitchFamily="2" charset="0"/>
                        </a:rPr>
                        <a:t> (</a:t>
                      </a:r>
                      <a:r>
                        <a:rPr lang="en-US" sz="2000" dirty="0" err="1">
                          <a:solidFill>
                            <a:srgbClr val="7030A0"/>
                          </a:solidFill>
                          <a:latin typeface="NikoshBAN" pitchFamily="2" charset="0"/>
                          <a:cs typeface="NikoshBAN" pitchFamily="2" charset="0"/>
                        </a:rPr>
                        <a:t>পাস</a:t>
                      </a:r>
                      <a:r>
                        <a:rPr lang="en-US" sz="2000" dirty="0">
                          <a:solidFill>
                            <a:srgbClr val="7030A0"/>
                          </a:solidFill>
                          <a:latin typeface="NikoshBAN" pitchFamily="2" charset="0"/>
                          <a:cs typeface="NikoshBAN" pitchFamily="2" charset="0"/>
                        </a:rPr>
                        <a:t>)</a:t>
                      </a:r>
                      <a:endParaRPr lang="bn-BD" dirty="0">
                        <a:solidFill>
                          <a:srgbClr val="7030A0"/>
                        </a:solidFill>
                        <a:latin typeface="NikoshBAN" pitchFamily="2" charset="0"/>
                        <a:cs typeface="NikoshBAN" pitchFamily="2" charset="0"/>
                      </a:endParaRPr>
                    </a:p>
                    <a:p>
                      <a:pPr marL="0" indent="0" algn="ctr">
                        <a:buNone/>
                      </a:pPr>
                      <a:r>
                        <a:rPr lang="bn-BD" dirty="0">
                          <a:solidFill>
                            <a:srgbClr val="7030A0"/>
                          </a:solidFill>
                          <a:latin typeface="NikoshBAN" pitchFamily="2" charset="0"/>
                          <a:cs typeface="NikoshBAN" pitchFamily="2" charset="0"/>
                        </a:rPr>
                        <a:t> সহকারী শিক্ষক</a:t>
                      </a:r>
                      <a:r>
                        <a:rPr lang="en-US" dirty="0">
                          <a:solidFill>
                            <a:srgbClr val="7030A0"/>
                          </a:solidFill>
                          <a:latin typeface="NikoshBAN" pitchFamily="2" charset="0"/>
                          <a:cs typeface="NikoshBAN" pitchFamily="2" charset="0"/>
                        </a:rPr>
                        <a:t> (</a:t>
                      </a:r>
                      <a:r>
                        <a:rPr lang="en-US" dirty="0" err="1">
                          <a:solidFill>
                            <a:srgbClr val="7030A0"/>
                          </a:solidFill>
                          <a:latin typeface="NikoshBAN" pitchFamily="2" charset="0"/>
                          <a:cs typeface="NikoshBAN" pitchFamily="2" charset="0"/>
                        </a:rPr>
                        <a:t>আইসিটি</a:t>
                      </a:r>
                      <a:r>
                        <a:rPr lang="en-US" dirty="0">
                          <a:solidFill>
                            <a:srgbClr val="7030A0"/>
                          </a:solidFill>
                          <a:latin typeface="NikoshBAN" pitchFamily="2" charset="0"/>
                          <a:cs typeface="NikoshBAN" pitchFamily="2" charset="0"/>
                        </a:rPr>
                        <a:t>)</a:t>
                      </a:r>
                      <a:endParaRPr lang="bn-BD" dirty="0">
                        <a:solidFill>
                          <a:srgbClr val="7030A0"/>
                        </a:solidFill>
                        <a:latin typeface="NikoshBAN" pitchFamily="2" charset="0"/>
                        <a:cs typeface="NikoshBAN" pitchFamily="2" charset="0"/>
                      </a:endParaRPr>
                    </a:p>
                    <a:p>
                      <a:pPr marL="0" indent="0" algn="ctr">
                        <a:buNone/>
                      </a:pPr>
                      <a:r>
                        <a:rPr lang="en-US" sz="2000" b="1" dirty="0" err="1">
                          <a:solidFill>
                            <a:srgbClr val="1221AE"/>
                          </a:solidFill>
                          <a:latin typeface="NikoshBAN" pitchFamily="2" charset="0"/>
                          <a:cs typeface="NikoshBAN" pitchFamily="2" charset="0"/>
                        </a:rPr>
                        <a:t>হাটহাজারী</a:t>
                      </a:r>
                      <a:r>
                        <a:rPr lang="en-US" sz="2000" b="1" dirty="0">
                          <a:solidFill>
                            <a:srgbClr val="1221AE"/>
                          </a:solidFill>
                          <a:latin typeface="NikoshBAN" pitchFamily="2" charset="0"/>
                          <a:cs typeface="NikoshBAN" pitchFamily="2" charset="0"/>
                        </a:rPr>
                        <a:t> </a:t>
                      </a:r>
                      <a:r>
                        <a:rPr lang="en-US" sz="2000" b="1" dirty="0" err="1">
                          <a:solidFill>
                            <a:srgbClr val="1221AE"/>
                          </a:solidFill>
                          <a:latin typeface="NikoshBAN" pitchFamily="2" charset="0"/>
                          <a:cs typeface="NikoshBAN" pitchFamily="2" charset="0"/>
                        </a:rPr>
                        <a:t>বালিকা</a:t>
                      </a:r>
                      <a:r>
                        <a:rPr lang="en-US" sz="2000" b="1" dirty="0">
                          <a:solidFill>
                            <a:srgbClr val="1221AE"/>
                          </a:solidFill>
                          <a:latin typeface="NikoshBAN" pitchFamily="2" charset="0"/>
                          <a:cs typeface="NikoshBAN" pitchFamily="2" charset="0"/>
                        </a:rPr>
                        <a:t> </a:t>
                      </a:r>
                      <a:r>
                        <a:rPr lang="en-US" sz="2000" b="1" dirty="0" err="1">
                          <a:solidFill>
                            <a:srgbClr val="1221AE"/>
                          </a:solidFill>
                          <a:latin typeface="NikoshBAN" pitchFamily="2" charset="0"/>
                          <a:cs typeface="NikoshBAN" pitchFamily="2" charset="0"/>
                        </a:rPr>
                        <a:t>উচ্চ</a:t>
                      </a:r>
                      <a:r>
                        <a:rPr lang="en-US" sz="2000" b="1" dirty="0">
                          <a:solidFill>
                            <a:srgbClr val="1221AE"/>
                          </a:solidFill>
                          <a:latin typeface="NikoshBAN" pitchFamily="2" charset="0"/>
                          <a:cs typeface="NikoshBAN" pitchFamily="2" charset="0"/>
                        </a:rPr>
                        <a:t> </a:t>
                      </a:r>
                      <a:r>
                        <a:rPr lang="en-US" sz="2000" b="1" dirty="0" err="1">
                          <a:solidFill>
                            <a:srgbClr val="1221AE"/>
                          </a:solidFill>
                          <a:latin typeface="NikoshBAN" pitchFamily="2" charset="0"/>
                          <a:cs typeface="NikoshBAN" pitchFamily="2" charset="0"/>
                        </a:rPr>
                        <a:t>বিদ্যালয়</a:t>
                      </a:r>
                      <a:r>
                        <a:rPr lang="en-US" sz="2000" b="1" dirty="0">
                          <a:solidFill>
                            <a:srgbClr val="1221AE"/>
                          </a:solidFill>
                          <a:latin typeface="NikoshBAN" pitchFamily="2" charset="0"/>
                          <a:cs typeface="NikoshBAN" pitchFamily="2" charset="0"/>
                        </a:rPr>
                        <a:t> ও </a:t>
                      </a:r>
                      <a:r>
                        <a:rPr lang="en-US" sz="2000" b="1" dirty="0" err="1">
                          <a:solidFill>
                            <a:srgbClr val="1221AE"/>
                          </a:solidFill>
                          <a:latin typeface="NikoshBAN" pitchFamily="2" charset="0"/>
                          <a:cs typeface="NikoshBAN" pitchFamily="2" charset="0"/>
                        </a:rPr>
                        <a:t>কলেজ</a:t>
                      </a:r>
                      <a:r>
                        <a:rPr lang="en-US" sz="2000" b="1" dirty="0">
                          <a:solidFill>
                            <a:srgbClr val="1221AE"/>
                          </a:solidFill>
                          <a:latin typeface="NikoshBAN" pitchFamily="2" charset="0"/>
                          <a:cs typeface="NikoshBAN" pitchFamily="2" charset="0"/>
                        </a:rPr>
                        <a:t> </a:t>
                      </a:r>
                    </a:p>
                    <a:p>
                      <a:pPr marL="0" indent="0" algn="ctr">
                        <a:buNone/>
                      </a:pPr>
                      <a:r>
                        <a:rPr lang="en-US" dirty="0" err="1">
                          <a:solidFill>
                            <a:srgbClr val="1221AE"/>
                          </a:solidFill>
                          <a:latin typeface="NikoshBAN" pitchFamily="2" charset="0"/>
                          <a:cs typeface="NikoshBAN" pitchFamily="2" charset="0"/>
                        </a:rPr>
                        <a:t>হাটহাজারী</a:t>
                      </a:r>
                      <a:r>
                        <a:rPr lang="en-US" dirty="0">
                          <a:solidFill>
                            <a:srgbClr val="1221AE"/>
                          </a:solidFill>
                          <a:latin typeface="NikoshBAN" pitchFamily="2" charset="0"/>
                          <a:cs typeface="NikoshBAN" pitchFamily="2" charset="0"/>
                        </a:rPr>
                        <a:t>, </a:t>
                      </a:r>
                      <a:r>
                        <a:rPr lang="en-US" dirty="0" err="1">
                          <a:solidFill>
                            <a:srgbClr val="1221AE"/>
                          </a:solidFill>
                          <a:latin typeface="NikoshBAN" pitchFamily="2" charset="0"/>
                          <a:cs typeface="NikoshBAN" pitchFamily="2" charset="0"/>
                        </a:rPr>
                        <a:t>চট্টগ্রাম</a:t>
                      </a:r>
                      <a:r>
                        <a:rPr lang="en-US" dirty="0">
                          <a:solidFill>
                            <a:srgbClr val="1221AE"/>
                          </a:solidFill>
                          <a:latin typeface="NikoshBAN" pitchFamily="2" charset="0"/>
                          <a:cs typeface="NikoshBAN" pitchFamily="2" charset="0"/>
                        </a:rPr>
                        <a:t>।</a:t>
                      </a:r>
                      <a:endParaRPr lang="bn-BD" dirty="0">
                        <a:solidFill>
                          <a:srgbClr val="1221AE"/>
                        </a:solidFill>
                        <a:latin typeface="NikoshBAN" pitchFamily="2" charset="0"/>
                        <a:cs typeface="NikoshBAN" pitchFamily="2" charset="0"/>
                      </a:endParaRPr>
                    </a:p>
                    <a:p>
                      <a:pPr marL="0" indent="0" algn="ctr">
                        <a:buNone/>
                      </a:pPr>
                      <a:r>
                        <a:rPr lang="bn-BD" sz="2400" dirty="0">
                          <a:solidFill>
                            <a:srgbClr val="7030A0"/>
                          </a:solidFill>
                          <a:latin typeface="NikoshBAN" pitchFamily="2" charset="0"/>
                          <a:cs typeface="NikoshBAN" pitchFamily="2" charset="0"/>
                        </a:rPr>
                        <a:t>মোবাইল :</a:t>
                      </a:r>
                      <a:r>
                        <a:rPr lang="en-US" sz="2400" dirty="0">
                          <a:solidFill>
                            <a:srgbClr val="7030A0"/>
                          </a:solidFill>
                          <a:latin typeface="NikoshBAN" pitchFamily="2" charset="0"/>
                          <a:cs typeface="NikoshBAN" pitchFamily="2" charset="0"/>
                        </a:rPr>
                        <a:t> ০১৫৩৮-২০১৪৩৬</a:t>
                      </a:r>
                    </a:p>
                    <a:p>
                      <a:pPr marL="0" indent="0" algn="ctr">
                        <a:buNone/>
                      </a:pPr>
                      <a:r>
                        <a:rPr lang="en-US" dirty="0">
                          <a:solidFill>
                            <a:srgbClr val="7030A0"/>
                          </a:solidFill>
                          <a:latin typeface="Aparajita" panose="020B0604020202020204" pitchFamily="34" charset="0"/>
                          <a:cs typeface="Aparajita" panose="020B0604020202020204" pitchFamily="34" charset="0"/>
                        </a:rPr>
                        <a:t> </a:t>
                      </a:r>
                      <a:r>
                        <a:rPr lang="en-US" dirty="0">
                          <a:solidFill>
                            <a:srgbClr val="002060"/>
                          </a:solidFill>
                          <a:latin typeface="Aparajita" panose="020B0604020202020204" pitchFamily="34" charset="0"/>
                          <a:cs typeface="Aparajita" panose="020B0604020202020204" pitchFamily="34" charset="0"/>
                        </a:rPr>
                        <a:t>anupamb81@gmail.com</a:t>
                      </a:r>
                    </a:p>
                    <a:p>
                      <a:pPr algn="ctr"/>
                      <a:endParaRPr lang="en-US" sz="1800" b="1" dirty="0">
                        <a:solidFill>
                          <a:srgbClr val="7030A0"/>
                        </a:solidFill>
                      </a:endParaRPr>
                    </a:p>
                    <a:p>
                      <a:pPr algn="ctr"/>
                      <a:endParaRPr lang="en-US" dirty="0"/>
                    </a:p>
                  </p:txBody>
                </p:sp>
                <p:pic>
                  <p:nvPicPr>
                    <p:cNvPr id="56" name="Picture 55">
                      <a:extLst>
                        <a:ext uri="{FF2B5EF4-FFF2-40B4-BE49-F238E27FC236}">
                          <a16:creationId xmlns:a16="http://schemas.microsoft.com/office/drawing/2014/main" xmlns="" id="{452E73C5-9433-4E9F-A333-68EA9DEBF1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6818" y="3772859"/>
                      <a:ext cx="382464" cy="385763"/>
                    </a:xfrm>
                    <a:prstGeom prst="rect">
                      <a:avLst/>
                    </a:prstGeom>
                  </p:spPr>
                </p:pic>
                <p:pic>
                  <p:nvPicPr>
                    <p:cNvPr id="57" name="Picture 56">
                      <a:extLst>
                        <a:ext uri="{FF2B5EF4-FFF2-40B4-BE49-F238E27FC236}">
                          <a16:creationId xmlns:a16="http://schemas.microsoft.com/office/drawing/2014/main" xmlns="" id="{A5D2C830-2396-409A-91E6-3FC6D65910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6771" y="4173707"/>
                      <a:ext cx="302557" cy="252521"/>
                    </a:xfrm>
                    <a:prstGeom prst="rect">
                      <a:avLst/>
                    </a:prstGeom>
                  </p:spPr>
                </p:pic>
              </p:grpSp>
              <p:sp>
                <p:nvSpPr>
                  <p:cNvPr id="52" name="TextBox 51">
                    <a:extLst>
                      <a:ext uri="{FF2B5EF4-FFF2-40B4-BE49-F238E27FC236}">
                        <a16:creationId xmlns:a16="http://schemas.microsoft.com/office/drawing/2014/main" xmlns="" id="{B28821A6-CFED-47DE-ABDC-E0CDAF86B02F}"/>
                      </a:ext>
                    </a:extLst>
                  </p:cNvPr>
                  <p:cNvSpPr txBox="1"/>
                  <p:nvPr/>
                </p:nvSpPr>
                <p:spPr>
                  <a:xfrm>
                    <a:off x="-1371600" y="144438"/>
                    <a:ext cx="38100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1</a:t>
                    </a:r>
                  </a:p>
                </p:txBody>
              </p:sp>
              <p:pic>
                <p:nvPicPr>
                  <p:cNvPr id="53" name="Picture 52">
                    <a:extLst>
                      <a:ext uri="{FF2B5EF4-FFF2-40B4-BE49-F238E27FC236}">
                        <a16:creationId xmlns:a16="http://schemas.microsoft.com/office/drawing/2014/main" xmlns="" id="{5A16D52C-A7D5-4BB3-B337-C9879A97260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116457" y="4867879"/>
                    <a:ext cx="8680525" cy="314438"/>
                  </a:xfrm>
                  <a:prstGeom prst="rect">
                    <a:avLst/>
                  </a:prstGeom>
                </p:spPr>
              </p:pic>
            </p:grpSp>
          </p:grpSp>
          <p:grpSp>
            <p:nvGrpSpPr>
              <p:cNvPr id="44" name="Group 43">
                <a:extLst>
                  <a:ext uri="{FF2B5EF4-FFF2-40B4-BE49-F238E27FC236}">
                    <a16:creationId xmlns:a16="http://schemas.microsoft.com/office/drawing/2014/main" xmlns="" id="{1F31EEE6-8DD0-4866-BCA8-E24AAF9429A0}"/>
                  </a:ext>
                </a:extLst>
              </p:cNvPr>
              <p:cNvGrpSpPr/>
              <p:nvPr/>
            </p:nvGrpSpPr>
            <p:grpSpPr>
              <a:xfrm>
                <a:off x="-4764976" y="807299"/>
                <a:ext cx="1499825" cy="1520087"/>
                <a:chOff x="1913205" y="377820"/>
                <a:chExt cx="5528603" cy="6102358"/>
              </a:xfrm>
            </p:grpSpPr>
            <p:sp>
              <p:nvSpPr>
                <p:cNvPr id="45" name="Freeform: Shape 44">
                  <a:extLst>
                    <a:ext uri="{FF2B5EF4-FFF2-40B4-BE49-F238E27FC236}">
                      <a16:creationId xmlns:a16="http://schemas.microsoft.com/office/drawing/2014/main" xmlns="" id="{D0B66596-DECF-431F-B38B-586A9E058694}"/>
                    </a:ext>
                  </a:extLst>
                </p:cNvPr>
                <p:cNvSpPr/>
                <p:nvPr/>
              </p:nvSpPr>
              <p:spPr>
                <a:xfrm>
                  <a:off x="1913205" y="377820"/>
                  <a:ext cx="5528603" cy="6102358"/>
                </a:xfrm>
                <a:custGeom>
                  <a:avLst/>
                  <a:gdLst>
                    <a:gd name="connsiteX0" fmla="*/ 1988994 w 6086456"/>
                    <a:gd name="connsiteY0" fmla="*/ 1053414 h 6102358"/>
                    <a:gd name="connsiteX1" fmla="*/ 2716978 w 6086456"/>
                    <a:gd name="connsiteY1" fmla="*/ 1053414 h 6102358"/>
                    <a:gd name="connsiteX2" fmla="*/ 1028897 w 6086456"/>
                    <a:gd name="connsiteY2" fmla="*/ 2518027 h 6102358"/>
                    <a:gd name="connsiteX3" fmla="*/ 1028897 w 6086456"/>
                    <a:gd name="connsiteY3" fmla="*/ 2518028 h 6102358"/>
                    <a:gd name="connsiteX4" fmla="*/ 673002 w 6086456"/>
                    <a:gd name="connsiteY4" fmla="*/ 2826810 h 6102358"/>
                    <a:gd name="connsiteX5" fmla="*/ 1028897 w 6086456"/>
                    <a:gd name="connsiteY5" fmla="*/ 3237007 h 6102358"/>
                    <a:gd name="connsiteX6" fmla="*/ 1028897 w 6086456"/>
                    <a:gd name="connsiteY6" fmla="*/ 3237008 h 6102358"/>
                    <a:gd name="connsiteX7" fmla="*/ 2606720 w 6086456"/>
                    <a:gd name="connsiteY7" fmla="*/ 5055570 h 6102358"/>
                    <a:gd name="connsiteX8" fmla="*/ 2931024 w 6086456"/>
                    <a:gd name="connsiteY8" fmla="*/ 5429356 h 6102358"/>
                    <a:gd name="connsiteX9" fmla="*/ 3361842 w 6086456"/>
                    <a:gd name="connsiteY9" fmla="*/ 5055570 h 6102358"/>
                    <a:gd name="connsiteX10" fmla="*/ 4089826 w 6086456"/>
                    <a:gd name="connsiteY10" fmla="*/ 5055570 h 6102358"/>
                    <a:gd name="connsiteX11" fmla="*/ 2883321 w 6086456"/>
                    <a:gd name="connsiteY11" fmla="*/ 6102358 h 6102358"/>
                    <a:gd name="connsiteX12" fmla="*/ 1975106 w 6086456"/>
                    <a:gd name="connsiteY12" fmla="*/ 5055570 h 6102358"/>
                    <a:gd name="connsiteX13" fmla="*/ 1028896 w 6086456"/>
                    <a:gd name="connsiteY13" fmla="*/ 3964990 h 6102358"/>
                    <a:gd name="connsiteX14" fmla="*/ 1028896 w 6086456"/>
                    <a:gd name="connsiteY14" fmla="*/ 3964989 h 6102358"/>
                    <a:gd name="connsiteX15" fmla="*/ 0 w 6086456"/>
                    <a:gd name="connsiteY15" fmla="*/ 2779106 h 6102358"/>
                    <a:gd name="connsiteX16" fmla="*/ 1028896 w 6086456"/>
                    <a:gd name="connsiteY16" fmla="*/ 1886415 h 6102358"/>
                    <a:gd name="connsiteX17" fmla="*/ 1028896 w 6086456"/>
                    <a:gd name="connsiteY17" fmla="*/ 1886414 h 6102358"/>
                    <a:gd name="connsiteX18" fmla="*/ 3485484 w 6086456"/>
                    <a:gd name="connsiteY18" fmla="*/ 1053413 h 6102358"/>
                    <a:gd name="connsiteX19" fmla="*/ 4117097 w 6086456"/>
                    <a:gd name="connsiteY19" fmla="*/ 1053413 h 6102358"/>
                    <a:gd name="connsiteX20" fmla="*/ 5044306 w 6086456"/>
                    <a:gd name="connsiteY20" fmla="*/ 2122094 h 6102358"/>
                    <a:gd name="connsiteX21" fmla="*/ 6086456 w 6086456"/>
                    <a:gd name="connsiteY21" fmla="*/ 3323252 h 6102358"/>
                    <a:gd name="connsiteX22" fmla="*/ 5044306 w 6086456"/>
                    <a:gd name="connsiteY22" fmla="*/ 4227443 h 6102358"/>
                    <a:gd name="connsiteX23" fmla="*/ 5044306 w 6086456"/>
                    <a:gd name="connsiteY23" fmla="*/ 3595829 h 6102358"/>
                    <a:gd name="connsiteX24" fmla="*/ 5413454 w 6086456"/>
                    <a:gd name="connsiteY24" fmla="*/ 3275549 h 6102358"/>
                    <a:gd name="connsiteX25" fmla="*/ 5044306 w 6086456"/>
                    <a:gd name="connsiteY25" fmla="*/ 2850077 h 6102358"/>
                    <a:gd name="connsiteX26" fmla="*/ 3203135 w 6086456"/>
                    <a:gd name="connsiteY26" fmla="*/ 0 h 6102358"/>
                    <a:gd name="connsiteX27" fmla="*/ 4117098 w 6086456"/>
                    <a:gd name="connsiteY27" fmla="*/ 1053413 h 6102358"/>
                    <a:gd name="connsiteX28" fmla="*/ 3485485 w 6086456"/>
                    <a:gd name="connsiteY28" fmla="*/ 1053413 h 6102358"/>
                    <a:gd name="connsiteX29" fmla="*/ 3155432 w 6086456"/>
                    <a:gd name="connsiteY29" fmla="*/ 673002 h 6102358"/>
                    <a:gd name="connsiteX30" fmla="*/ 2716979 w 6086456"/>
                    <a:gd name="connsiteY30" fmla="*/ 1053413 h 6102358"/>
                    <a:gd name="connsiteX31" fmla="*/ 1988995 w 6086456"/>
                    <a:gd name="connsiteY31" fmla="*/ 1053413 h 610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86456" h="6102358">
                      <a:moveTo>
                        <a:pt x="1988994" y="1053414"/>
                      </a:moveTo>
                      <a:lnTo>
                        <a:pt x="2716978" y="1053414"/>
                      </a:lnTo>
                      <a:lnTo>
                        <a:pt x="1028897" y="2518027"/>
                      </a:lnTo>
                      <a:lnTo>
                        <a:pt x="1028897" y="2518028"/>
                      </a:lnTo>
                      <a:lnTo>
                        <a:pt x="673002" y="2826810"/>
                      </a:lnTo>
                      <a:lnTo>
                        <a:pt x="1028897" y="3237007"/>
                      </a:lnTo>
                      <a:lnTo>
                        <a:pt x="1028897" y="3237008"/>
                      </a:lnTo>
                      <a:lnTo>
                        <a:pt x="2606720" y="5055570"/>
                      </a:lnTo>
                      <a:lnTo>
                        <a:pt x="2931024" y="5429356"/>
                      </a:lnTo>
                      <a:lnTo>
                        <a:pt x="3361842" y="5055570"/>
                      </a:lnTo>
                      <a:lnTo>
                        <a:pt x="4089826" y="5055570"/>
                      </a:lnTo>
                      <a:lnTo>
                        <a:pt x="2883321" y="6102358"/>
                      </a:lnTo>
                      <a:lnTo>
                        <a:pt x="1975106" y="5055570"/>
                      </a:lnTo>
                      <a:lnTo>
                        <a:pt x="1028896" y="3964990"/>
                      </a:lnTo>
                      <a:lnTo>
                        <a:pt x="1028896" y="3964989"/>
                      </a:lnTo>
                      <a:lnTo>
                        <a:pt x="0" y="2779106"/>
                      </a:lnTo>
                      <a:lnTo>
                        <a:pt x="1028896" y="1886415"/>
                      </a:lnTo>
                      <a:lnTo>
                        <a:pt x="1028896" y="1886414"/>
                      </a:lnTo>
                      <a:close/>
                      <a:moveTo>
                        <a:pt x="3485484" y="1053413"/>
                      </a:moveTo>
                      <a:lnTo>
                        <a:pt x="4117097" y="1053413"/>
                      </a:lnTo>
                      <a:lnTo>
                        <a:pt x="5044306" y="2122094"/>
                      </a:lnTo>
                      <a:lnTo>
                        <a:pt x="6086456" y="3323252"/>
                      </a:lnTo>
                      <a:lnTo>
                        <a:pt x="5044306" y="4227443"/>
                      </a:lnTo>
                      <a:lnTo>
                        <a:pt x="5044306" y="3595829"/>
                      </a:lnTo>
                      <a:lnTo>
                        <a:pt x="5413454" y="3275549"/>
                      </a:lnTo>
                      <a:lnTo>
                        <a:pt x="5044306" y="2850077"/>
                      </a:lnTo>
                      <a:close/>
                      <a:moveTo>
                        <a:pt x="3203135" y="0"/>
                      </a:moveTo>
                      <a:lnTo>
                        <a:pt x="4117098" y="1053413"/>
                      </a:lnTo>
                      <a:lnTo>
                        <a:pt x="3485485" y="1053413"/>
                      </a:lnTo>
                      <a:lnTo>
                        <a:pt x="3155432" y="673002"/>
                      </a:lnTo>
                      <a:lnTo>
                        <a:pt x="2716979" y="1053413"/>
                      </a:lnTo>
                      <a:lnTo>
                        <a:pt x="1988995" y="1053413"/>
                      </a:lnTo>
                      <a:close/>
                    </a:path>
                  </a:pathLst>
                </a:cu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xmlns="" id="{8AC19EEB-A2AE-43A5-88F7-A87B32F5B998}"/>
                    </a:ext>
                  </a:extLst>
                </p:cNvPr>
                <p:cNvSpPr/>
                <p:nvPr/>
              </p:nvSpPr>
              <p:spPr>
                <a:xfrm>
                  <a:off x="2855742" y="1431234"/>
                  <a:ext cx="3615397" cy="4002156"/>
                </a:xfrm>
                <a:custGeom>
                  <a:avLst/>
                  <a:gdLst>
                    <a:gd name="connsiteX0" fmla="*/ 0 w 4015411"/>
                    <a:gd name="connsiteY0" fmla="*/ 2911577 h 4002157"/>
                    <a:gd name="connsiteX1" fmla="*/ 946210 w 4015411"/>
                    <a:gd name="connsiteY1" fmla="*/ 4002157 h 4002157"/>
                    <a:gd name="connsiteX2" fmla="*/ 0 w 4015411"/>
                    <a:gd name="connsiteY2" fmla="*/ 4002157 h 4002157"/>
                    <a:gd name="connsiteX3" fmla="*/ 3088202 w 4015411"/>
                    <a:gd name="connsiteY3" fmla="*/ 0 h 4002157"/>
                    <a:gd name="connsiteX4" fmla="*/ 4015411 w 4015411"/>
                    <a:gd name="connsiteY4" fmla="*/ 0 h 4002157"/>
                    <a:gd name="connsiteX5" fmla="*/ 4015411 w 4015411"/>
                    <a:gd name="connsiteY5" fmla="*/ 1068681 h 4002157"/>
                    <a:gd name="connsiteX6" fmla="*/ 1688082 w 4015411"/>
                    <a:gd name="connsiteY6" fmla="*/ 0 h 4002157"/>
                    <a:gd name="connsiteX7" fmla="*/ 2456588 w 4015411"/>
                    <a:gd name="connsiteY7" fmla="*/ 0 h 4002157"/>
                    <a:gd name="connsiteX8" fmla="*/ 4015410 w 4015411"/>
                    <a:gd name="connsiteY8" fmla="*/ 1796664 h 4002157"/>
                    <a:gd name="connsiteX9" fmla="*/ 4015410 w 4015411"/>
                    <a:gd name="connsiteY9" fmla="*/ 2542416 h 4002157"/>
                    <a:gd name="connsiteX10" fmla="*/ 4015410 w 4015411"/>
                    <a:gd name="connsiteY10" fmla="*/ 3174030 h 4002157"/>
                    <a:gd name="connsiteX11" fmla="*/ 4015410 w 4015411"/>
                    <a:gd name="connsiteY11" fmla="*/ 4002157 h 4002157"/>
                    <a:gd name="connsiteX12" fmla="*/ 3060930 w 4015411"/>
                    <a:gd name="connsiteY12" fmla="*/ 4002157 h 4002157"/>
                    <a:gd name="connsiteX13" fmla="*/ 2332946 w 4015411"/>
                    <a:gd name="connsiteY13" fmla="*/ 4002157 h 4002157"/>
                    <a:gd name="connsiteX14" fmla="*/ 1577824 w 4015411"/>
                    <a:gd name="connsiteY14" fmla="*/ 4002157 h 4002157"/>
                    <a:gd name="connsiteX15" fmla="*/ 0 w 4015411"/>
                    <a:gd name="connsiteY15" fmla="*/ 2183594 h 4002157"/>
                    <a:gd name="connsiteX16" fmla="*/ 0 w 4015411"/>
                    <a:gd name="connsiteY16" fmla="*/ 1464615 h 4002157"/>
                    <a:gd name="connsiteX17" fmla="*/ 0 w 4015411"/>
                    <a:gd name="connsiteY17" fmla="*/ 0 h 4002157"/>
                    <a:gd name="connsiteX18" fmla="*/ 960098 w 4015411"/>
                    <a:gd name="connsiteY18" fmla="*/ 0 h 4002157"/>
                    <a:gd name="connsiteX19" fmla="*/ 0 w 4015411"/>
                    <a:gd name="connsiteY19" fmla="*/ 833001 h 4002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15411" h="4002157">
                      <a:moveTo>
                        <a:pt x="0" y="2911577"/>
                      </a:moveTo>
                      <a:lnTo>
                        <a:pt x="946210" y="4002157"/>
                      </a:lnTo>
                      <a:lnTo>
                        <a:pt x="0" y="4002157"/>
                      </a:lnTo>
                      <a:close/>
                      <a:moveTo>
                        <a:pt x="3088202" y="0"/>
                      </a:moveTo>
                      <a:lnTo>
                        <a:pt x="4015411" y="0"/>
                      </a:lnTo>
                      <a:lnTo>
                        <a:pt x="4015411" y="1068681"/>
                      </a:lnTo>
                      <a:close/>
                      <a:moveTo>
                        <a:pt x="1688082" y="0"/>
                      </a:moveTo>
                      <a:lnTo>
                        <a:pt x="2456588" y="0"/>
                      </a:lnTo>
                      <a:lnTo>
                        <a:pt x="4015410" y="1796664"/>
                      </a:lnTo>
                      <a:lnTo>
                        <a:pt x="4015410" y="2542416"/>
                      </a:lnTo>
                      <a:lnTo>
                        <a:pt x="4015410" y="3174030"/>
                      </a:lnTo>
                      <a:lnTo>
                        <a:pt x="4015410" y="4002157"/>
                      </a:lnTo>
                      <a:lnTo>
                        <a:pt x="3060930" y="4002157"/>
                      </a:lnTo>
                      <a:lnTo>
                        <a:pt x="2332946" y="4002157"/>
                      </a:lnTo>
                      <a:lnTo>
                        <a:pt x="1577824" y="4002157"/>
                      </a:lnTo>
                      <a:lnTo>
                        <a:pt x="0" y="2183594"/>
                      </a:lnTo>
                      <a:lnTo>
                        <a:pt x="0" y="1464615"/>
                      </a:lnTo>
                      <a:close/>
                      <a:moveTo>
                        <a:pt x="0" y="0"/>
                      </a:moveTo>
                      <a:lnTo>
                        <a:pt x="960098" y="0"/>
                      </a:lnTo>
                      <a:lnTo>
                        <a:pt x="0" y="833001"/>
                      </a:lnTo>
                      <a:close/>
                    </a:path>
                  </a:pathLst>
                </a:custGeom>
                <a:blipFill>
                  <a:blip r:embed="rId7" cstate="email">
                    <a:extLst>
                      <a:ext uri="{28A0092B-C50C-407E-A947-70E740481C1C}">
                        <a14:useLocalDpi xmlns:a14="http://schemas.microsoft.com/office/drawing/2010/main"/>
                      </a:ext>
                    </a:extLst>
                  </a:blip>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Picture 10">
                <a:extLst>
                  <a:ext uri="{FF2B5EF4-FFF2-40B4-BE49-F238E27FC236}">
                    <a16:creationId xmlns:a16="http://schemas.microsoft.com/office/drawing/2014/main" xmlns="" id="{20E8285F-7CCA-45AA-9A91-E2ABF589E1C6}"/>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997068" y="2327386"/>
                <a:ext cx="2057399" cy="2627441"/>
              </a:xfrm>
              <a:prstGeom prst="rect">
                <a:avLst/>
              </a:prstGeom>
            </p:spPr>
          </p:pic>
        </p:grpSp>
        <p:pic>
          <p:nvPicPr>
            <p:cNvPr id="7" name="Picture 6">
              <a:extLst>
                <a:ext uri="{FF2B5EF4-FFF2-40B4-BE49-F238E27FC236}">
                  <a16:creationId xmlns:a16="http://schemas.microsoft.com/office/drawing/2014/main" xmlns="" id="{9730D365-0B14-4914-9FFB-5E046F480BD6}"/>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208471" y="823103"/>
              <a:ext cx="3196439" cy="3915057"/>
            </a:xfrm>
            <a:prstGeom prst="rect">
              <a:avLst/>
            </a:prstGeom>
            <a:ln>
              <a:solidFill>
                <a:srgbClr val="0B9768"/>
              </a:solidFill>
            </a:ln>
          </p:spPr>
        </p:pic>
      </p:grpSp>
    </p:spTree>
    <p:extLst>
      <p:ext uri="{BB962C8B-B14F-4D97-AF65-F5344CB8AC3E}">
        <p14:creationId xmlns:p14="http://schemas.microsoft.com/office/powerpoint/2010/main" val="23883074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4.44444E-6 L 0.94167 0.00061 " pathEditMode="relative" rAng="0" ptsTypes="AA">
                                      <p:cBhvr>
                                        <p:cTn id="6" dur="2000" fill="hold"/>
                                        <p:tgtEl>
                                          <p:spTgt spid="8"/>
                                        </p:tgtEl>
                                        <p:attrNameLst>
                                          <p:attrName>ppt_x</p:attrName>
                                          <p:attrName>ppt_y</p:attrName>
                                        </p:attrNameLst>
                                      </p:cBhvr>
                                      <p:rCtr x="47083" y="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98D8B86-48F9-4A30-BD93-0669E54CC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242" y="2701094"/>
            <a:ext cx="4696624" cy="2356723"/>
          </a:xfrm>
          <a:prstGeom prst="rect">
            <a:avLst/>
          </a:prstGeom>
          <a:ln w="19050">
            <a:solidFill>
              <a:srgbClr val="3366FF"/>
            </a:solidFill>
          </a:ln>
        </p:spPr>
      </p:pic>
      <p:sp>
        <p:nvSpPr>
          <p:cNvPr id="5" name="TextBox 4">
            <a:extLst>
              <a:ext uri="{FF2B5EF4-FFF2-40B4-BE49-F238E27FC236}">
                <a16:creationId xmlns:a16="http://schemas.microsoft.com/office/drawing/2014/main" xmlns="" id="{6AC72D75-E780-42EC-8F44-02D8815B37CD}"/>
              </a:ext>
            </a:extLst>
          </p:cNvPr>
          <p:cNvSpPr txBox="1"/>
          <p:nvPr/>
        </p:nvSpPr>
        <p:spPr>
          <a:xfrm>
            <a:off x="521376" y="863590"/>
            <a:ext cx="3561645" cy="3416320"/>
          </a:xfrm>
          <a:prstGeom prst="rect">
            <a:avLst/>
          </a:prstGeom>
          <a:noFill/>
        </p:spPr>
        <p:txBody>
          <a:bodyPr wrap="square">
            <a:spAutoFit/>
          </a:bodyPr>
          <a:lstStyle/>
          <a:p>
            <a:pPr algn="just"/>
            <a:r>
              <a:rPr lang="as-IN" sz="2400" i="0" dirty="0">
                <a:solidFill>
                  <a:srgbClr val="3366FF"/>
                </a:solidFill>
                <a:effectLst/>
                <a:latin typeface="NikoshBAN" panose="02000000000000000000" pitchFamily="2" charset="0"/>
                <a:cs typeface="NikoshBAN" panose="02000000000000000000" pitchFamily="2" charset="0"/>
              </a:rPr>
              <a:t>একটি ই-রিডার (যাকে ই-বুক রিডার বা ই-বুক যন্ত্রও বলা হ</a:t>
            </a:r>
            <a:r>
              <a:rPr lang="en-US" sz="2400" i="0" dirty="0">
                <a:solidFill>
                  <a:srgbClr val="3366FF"/>
                </a:solidFill>
                <a:effectLst/>
                <a:latin typeface="NikoshBAN" panose="02000000000000000000" pitchFamily="2" charset="0"/>
                <a:cs typeface="NikoshBAN" panose="02000000000000000000" pitchFamily="2" charset="0"/>
              </a:rPr>
              <a:t>য়</a:t>
            </a:r>
            <a:r>
              <a:rPr lang="as-IN" sz="2400" i="0" dirty="0">
                <a:solidFill>
                  <a:srgbClr val="3366FF"/>
                </a:solidFill>
                <a:effectLst/>
                <a:latin typeface="NikoshBAN" panose="02000000000000000000" pitchFamily="2" charset="0"/>
                <a:cs typeface="NikoshBAN" panose="02000000000000000000" pitchFamily="2" charset="0"/>
              </a:rPr>
              <a:t>) হল এমন একটি বহনসক্ষম বৈদ্যুতিক যন্ত্র যা তৈরি করা হয়েছে ডিজিটাল ইলেক্ট্রনিক বই এবং সাম</a:t>
            </a:r>
            <a:r>
              <a:rPr lang="en-US" sz="2400" i="0" dirty="0" err="1">
                <a:solidFill>
                  <a:srgbClr val="3366FF"/>
                </a:solidFill>
                <a:effectLst/>
                <a:latin typeface="NikoshBAN" panose="02000000000000000000" pitchFamily="2" charset="0"/>
                <a:cs typeface="NikoshBAN" panose="02000000000000000000" pitchFamily="2" charset="0"/>
              </a:rPr>
              <a:t>য়িকপত্র</a:t>
            </a:r>
            <a:r>
              <a:rPr lang="as-IN" sz="2400" i="0" dirty="0">
                <a:solidFill>
                  <a:srgbClr val="3366FF"/>
                </a:solidFill>
                <a:effectLst/>
                <a:latin typeface="NikoshBAN" panose="02000000000000000000" pitchFamily="2" charset="0"/>
                <a:cs typeface="NikoshBAN" panose="02000000000000000000" pitchFamily="2" charset="0"/>
              </a:rPr>
              <a:t> প</a:t>
            </a:r>
            <a:r>
              <a:rPr lang="en-US" sz="2400" i="0" dirty="0" err="1">
                <a:solidFill>
                  <a:srgbClr val="3366FF"/>
                </a:solidFill>
                <a:effectLst/>
                <a:latin typeface="NikoshBAN" panose="02000000000000000000" pitchFamily="2" charset="0"/>
                <a:cs typeface="NikoshBAN" panose="02000000000000000000" pitchFamily="2" charset="0"/>
              </a:rPr>
              <a:t>ড়ার</a:t>
            </a:r>
            <a:r>
              <a:rPr lang="as-IN" sz="2400" i="0" dirty="0">
                <a:solidFill>
                  <a:srgbClr val="3366FF"/>
                </a:solidFill>
                <a:effectLst/>
                <a:latin typeface="NikoshBAN" panose="02000000000000000000" pitchFamily="2" charset="0"/>
                <a:cs typeface="NikoshBAN" panose="02000000000000000000" pitchFamily="2" charset="0"/>
              </a:rPr>
              <a:t> জন্য।  হাজার হাজার ছাপানো বই একটি মাত্র ই-রিডারে ডিজিটাল বই হিসেবে জমা থাকতে পারে এবং প্র</a:t>
            </a:r>
            <a:r>
              <a:rPr lang="en-US" sz="2400" i="0" dirty="0" err="1">
                <a:solidFill>
                  <a:srgbClr val="3366FF"/>
                </a:solidFill>
                <a:effectLst/>
                <a:latin typeface="NikoshBAN" panose="02000000000000000000" pitchFamily="2" charset="0"/>
                <a:cs typeface="NikoshBAN" panose="02000000000000000000" pitchFamily="2" charset="0"/>
              </a:rPr>
              <a:t>য়োজনে</a:t>
            </a:r>
            <a:r>
              <a:rPr lang="as-IN" sz="2400" i="0" dirty="0">
                <a:solidFill>
                  <a:srgbClr val="3366FF"/>
                </a:solidFill>
                <a:effectLst/>
                <a:latin typeface="NikoshBAN" panose="02000000000000000000" pitchFamily="2" charset="0"/>
                <a:cs typeface="NikoshBAN" panose="02000000000000000000" pitchFamily="2" charset="0"/>
              </a:rPr>
              <a:t> আরো জমা রাখা </a:t>
            </a:r>
            <a:r>
              <a:rPr lang="en-US" sz="2400" i="0" dirty="0" err="1">
                <a:solidFill>
                  <a:srgbClr val="3366FF"/>
                </a:solidFill>
                <a:effectLst/>
                <a:latin typeface="NikoshBAN" panose="02000000000000000000" pitchFamily="2" charset="0"/>
                <a:cs typeface="NikoshBAN" panose="02000000000000000000" pitchFamily="2" charset="0"/>
              </a:rPr>
              <a:t>যায়</a:t>
            </a:r>
            <a:r>
              <a:rPr lang="en-US" sz="2400" i="0" dirty="0">
                <a:solidFill>
                  <a:srgbClr val="3366FF"/>
                </a:solidFill>
                <a:effectLst/>
                <a:latin typeface="NikoshBAN" panose="02000000000000000000" pitchFamily="2" charset="0"/>
                <a:cs typeface="NikoshBAN" panose="02000000000000000000" pitchFamily="2" charset="0"/>
              </a:rPr>
              <a:t>।</a:t>
            </a:r>
            <a:endParaRPr lang="en-US" sz="2400" dirty="0">
              <a:solidFill>
                <a:srgbClr val="3366FF"/>
              </a:solidFill>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xmlns="" id="{584801EE-5FE1-4005-A68C-E9ED1D5A12DC}"/>
              </a:ext>
            </a:extLst>
          </p:cNvPr>
          <p:cNvSpPr txBox="1"/>
          <p:nvPr/>
        </p:nvSpPr>
        <p:spPr>
          <a:xfrm>
            <a:off x="521376" y="328338"/>
            <a:ext cx="1047045" cy="523220"/>
          </a:xfrm>
          <a:prstGeom prst="rect">
            <a:avLst/>
          </a:prstGeom>
          <a:noFill/>
        </p:spPr>
        <p:txBody>
          <a:bodyPr wrap="square">
            <a:spAutoFit/>
          </a:bodyPr>
          <a:lstStyle/>
          <a:p>
            <a:r>
              <a:rPr lang="en-US" sz="2800" b="1" u="sng" dirty="0">
                <a:latin typeface="NikoshBAN" pitchFamily="2" charset="0"/>
                <a:cs typeface="NikoshBAN" pitchFamily="2" charset="0"/>
              </a:rPr>
              <a:t>ই-</a:t>
            </a:r>
            <a:r>
              <a:rPr lang="en-US" sz="2800" b="1" u="sng" dirty="0" err="1">
                <a:latin typeface="NikoshBAN" pitchFamily="2" charset="0"/>
                <a:cs typeface="NikoshBAN" pitchFamily="2" charset="0"/>
              </a:rPr>
              <a:t>বুক</a:t>
            </a:r>
            <a:r>
              <a:rPr lang="en-US" sz="2800" b="1" u="sng" dirty="0">
                <a:latin typeface="NikoshBAN" pitchFamily="2" charset="0"/>
                <a:cs typeface="NikoshBAN" pitchFamily="2" charset="0"/>
              </a:rPr>
              <a:t>:</a:t>
            </a:r>
            <a:endParaRPr lang="en-US" sz="2800" b="1" u="sng" dirty="0"/>
          </a:p>
        </p:txBody>
      </p:sp>
      <p:pic>
        <p:nvPicPr>
          <p:cNvPr id="8" name="Picture 7">
            <a:extLst>
              <a:ext uri="{FF2B5EF4-FFF2-40B4-BE49-F238E27FC236}">
                <a16:creationId xmlns:a16="http://schemas.microsoft.com/office/drawing/2014/main" xmlns="" id="{B0707900-5247-4382-8FA4-7079C0D54FB9}"/>
              </a:ext>
            </a:extLst>
          </p:cNvPr>
          <p:cNvPicPr>
            <a:picLocks noChangeAspect="1"/>
          </p:cNvPicPr>
          <p:nvPr/>
        </p:nvPicPr>
        <p:blipFill rotWithShape="1">
          <a:blip r:embed="rId3">
            <a:extLst>
              <a:ext uri="{28A0092B-C50C-407E-A947-70E740481C1C}">
                <a14:useLocalDpi xmlns:a14="http://schemas.microsoft.com/office/drawing/2010/main" val="0"/>
              </a:ext>
            </a:extLst>
          </a:blip>
          <a:srcRect l="9333" t="4723" r="9333" b="7275"/>
          <a:stretch/>
        </p:blipFill>
        <p:spPr>
          <a:xfrm>
            <a:off x="4283242" y="89901"/>
            <a:ext cx="4680582" cy="2481849"/>
          </a:xfrm>
          <a:prstGeom prst="rect">
            <a:avLst/>
          </a:prstGeom>
          <a:ln w="19050">
            <a:solidFill>
              <a:srgbClr val="3366FF"/>
            </a:solidFill>
          </a:ln>
        </p:spPr>
      </p:pic>
    </p:spTree>
    <p:extLst>
      <p:ext uri="{BB962C8B-B14F-4D97-AF65-F5344CB8AC3E}">
        <p14:creationId xmlns:p14="http://schemas.microsoft.com/office/powerpoint/2010/main" val="232224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8DA5646A-25D9-4C0F-B23D-C77A255356EB}"/>
              </a:ext>
            </a:extLst>
          </p:cNvPr>
          <p:cNvSpPr>
            <a:spLocks noChangeArrowheads="1"/>
          </p:cNvSpPr>
          <p:nvPr/>
        </p:nvSpPr>
        <p:spPr bwMode="auto">
          <a:xfrm>
            <a:off x="426837" y="89519"/>
            <a:ext cx="1485902" cy="343692"/>
          </a:xfrm>
          <a:prstGeom prst="rect">
            <a:avLst/>
          </a:prstGeom>
          <a:solidFill>
            <a:srgbClr val="F8F9F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b="1" dirty="0" err="1">
                <a:solidFill>
                  <a:srgbClr val="3366FF"/>
                </a:solidFill>
                <a:latin typeface="NikoshBAN" panose="02000000000000000000" pitchFamily="2" charset="0"/>
                <a:cs typeface="NikoshBAN" panose="02000000000000000000" pitchFamily="2" charset="0"/>
              </a:rPr>
              <a:t>সংবাদপত্র</a:t>
            </a:r>
            <a:endParaRPr kumimoji="0" lang="en-US" altLang="en-US" sz="2400" b="1" i="0" u="none" strike="noStrike" cap="none" normalizeH="0" baseline="0" dirty="0">
              <a:ln>
                <a:noFill/>
              </a:ln>
              <a:solidFill>
                <a:srgbClr val="3366FF"/>
              </a:solidFill>
              <a:effectLst/>
              <a:latin typeface="NikoshBAN" panose="02000000000000000000" pitchFamily="2" charset="0"/>
              <a:cs typeface="NikoshBAN" panose="02000000000000000000" pitchFamily="2" charset="0"/>
            </a:endParaRPr>
          </a:p>
        </p:txBody>
      </p:sp>
      <p:pic>
        <p:nvPicPr>
          <p:cNvPr id="4" name="Picture 2">
            <a:extLst>
              <a:ext uri="{FF2B5EF4-FFF2-40B4-BE49-F238E27FC236}">
                <a16:creationId xmlns:a16="http://schemas.microsoft.com/office/drawing/2014/main" xmlns="" id="{E04E3D1A-0D08-4895-92E7-3585249D42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000" b="15675"/>
          <a:stretch/>
        </p:blipFill>
        <p:spPr bwMode="auto">
          <a:xfrm>
            <a:off x="426835" y="508334"/>
            <a:ext cx="7802765" cy="45456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66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ACEFAE1-74AB-444F-8B69-8B2936B89BD3}"/>
              </a:ext>
            </a:extLst>
          </p:cNvPr>
          <p:cNvPicPr>
            <a:picLocks noChangeAspect="1"/>
          </p:cNvPicPr>
          <p:nvPr/>
        </p:nvPicPr>
        <p:blipFill rotWithShape="1">
          <a:blip r:embed="rId2"/>
          <a:srcRect t="13476" r="3333" b="5534"/>
          <a:stretch/>
        </p:blipFill>
        <p:spPr>
          <a:xfrm>
            <a:off x="381000" y="1260310"/>
            <a:ext cx="8672688" cy="3733800"/>
          </a:xfrm>
          <a:prstGeom prst="rect">
            <a:avLst/>
          </a:prstGeom>
          <a:ln w="19050">
            <a:solidFill>
              <a:srgbClr val="3366FF"/>
            </a:solidFill>
          </a:ln>
        </p:spPr>
      </p:pic>
      <p:sp>
        <p:nvSpPr>
          <p:cNvPr id="6" name="TextBox 5">
            <a:extLst>
              <a:ext uri="{FF2B5EF4-FFF2-40B4-BE49-F238E27FC236}">
                <a16:creationId xmlns:a16="http://schemas.microsoft.com/office/drawing/2014/main" xmlns="" id="{BA72A16F-D478-44A5-9EA1-A2E841EEA9E0}"/>
              </a:ext>
            </a:extLst>
          </p:cNvPr>
          <p:cNvSpPr txBox="1"/>
          <p:nvPr/>
        </p:nvSpPr>
        <p:spPr>
          <a:xfrm>
            <a:off x="170743" y="472509"/>
            <a:ext cx="8802513" cy="830997"/>
          </a:xfrm>
          <a:prstGeom prst="rect">
            <a:avLst/>
          </a:prstGeom>
          <a:noFill/>
        </p:spPr>
        <p:txBody>
          <a:bodyPr wrap="square">
            <a:spAutoFit/>
          </a:bodyPr>
          <a:lstStyle/>
          <a:p>
            <a:pPr algn="ctr"/>
            <a:r>
              <a:rPr lang="as-IN" sz="2400" b="0" i="0" dirty="0">
                <a:solidFill>
                  <a:srgbClr val="050505"/>
                </a:solidFill>
                <a:effectLst/>
                <a:latin typeface="NikoshBAN" panose="02000000000000000000" pitchFamily="2" charset="0"/>
                <a:cs typeface="NikoshBAN" panose="02000000000000000000" pitchFamily="2" charset="0"/>
              </a:rPr>
              <a:t>কোন একটি দেশের পার্লামেন্ট বা জাতীয় পরিষদ কর্তৃক প্রকাশিত দলিলকে শ্বেতপত্র বলা হয়ে থাকে।</a:t>
            </a:r>
            <a:r>
              <a:rPr lang="en-US" sz="2400" b="0" i="0" dirty="0">
                <a:solidFill>
                  <a:srgbClr val="050505"/>
                </a:solidFill>
                <a:effectLst/>
                <a:latin typeface="NikoshBAN" panose="02000000000000000000" pitchFamily="2" charset="0"/>
                <a:cs typeface="NikoshBAN" panose="02000000000000000000" pitchFamily="2" charset="0"/>
              </a:rPr>
              <a:t> </a:t>
            </a:r>
            <a:r>
              <a:rPr lang="as-IN" sz="2400" b="0" i="0" dirty="0">
                <a:solidFill>
                  <a:srgbClr val="050505"/>
                </a:solidFill>
                <a:effectLst/>
                <a:latin typeface="NikoshBAN" panose="02000000000000000000" pitchFamily="2" charset="0"/>
                <a:cs typeface="NikoshBAN" panose="02000000000000000000" pitchFamily="2" charset="0"/>
              </a:rPr>
              <a:t>এতে জনগণের স্বার্থে ধারাবাহিক বিবরণ লিপিবদ্ধ থাকে।</a:t>
            </a:r>
            <a:endParaRPr lang="en-US" sz="2400" dirty="0">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xmlns="" id="{CD552803-8286-4E9A-A4E0-41D501E61BD7}"/>
              </a:ext>
            </a:extLst>
          </p:cNvPr>
          <p:cNvSpPr>
            <a:spLocks noChangeArrowheads="1"/>
          </p:cNvSpPr>
          <p:nvPr/>
        </p:nvSpPr>
        <p:spPr bwMode="auto">
          <a:xfrm>
            <a:off x="381000" y="-137275"/>
            <a:ext cx="1485902" cy="405247"/>
          </a:xfrm>
          <a:prstGeom prst="rect">
            <a:avLst/>
          </a:prstGeom>
          <a:solidFill>
            <a:srgbClr val="F8F9F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800" b="1" dirty="0" err="1">
                <a:solidFill>
                  <a:srgbClr val="3366FF"/>
                </a:solidFill>
                <a:latin typeface="NikoshBAN" panose="02000000000000000000" pitchFamily="2" charset="0"/>
                <a:cs typeface="NikoshBAN" panose="02000000000000000000" pitchFamily="2" charset="0"/>
              </a:rPr>
              <a:t>শ্বেতপত্র</a:t>
            </a:r>
            <a:endParaRPr kumimoji="0" lang="en-US" altLang="en-US" sz="2400" b="1" i="0" u="none" strike="noStrike" cap="none" normalizeH="0" baseline="0" dirty="0">
              <a:ln>
                <a:noFill/>
              </a:ln>
              <a:solidFill>
                <a:srgbClr val="3366FF"/>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4673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CDFD527-7389-467C-BD1A-2D2978F799C1}"/>
              </a:ext>
            </a:extLst>
          </p:cNvPr>
          <p:cNvSpPr txBox="1"/>
          <p:nvPr/>
        </p:nvSpPr>
        <p:spPr>
          <a:xfrm>
            <a:off x="319655" y="-56244"/>
            <a:ext cx="1355939" cy="523220"/>
          </a:xfrm>
          <a:prstGeom prst="rect">
            <a:avLst/>
          </a:prstGeom>
          <a:noFill/>
        </p:spPr>
        <p:txBody>
          <a:bodyPr wrap="square" rtlCol="0">
            <a:spAutoFit/>
          </a:bodyPr>
          <a:lstStyle/>
          <a:p>
            <a:pPr algn="just"/>
            <a:r>
              <a:rPr lang="en-US" sz="2800" b="1" u="sng" dirty="0">
                <a:solidFill>
                  <a:srgbClr val="00B050"/>
                </a:solidFill>
                <a:latin typeface="NikoshBAN" pitchFamily="2" charset="0"/>
                <a:cs typeface="NikoshBAN" pitchFamily="2" charset="0"/>
              </a:rPr>
              <a:t>2। </a:t>
            </a:r>
            <a:r>
              <a:rPr lang="en-US" sz="2800" b="1" u="sng" dirty="0" err="1">
                <a:solidFill>
                  <a:srgbClr val="00B050"/>
                </a:solidFill>
                <a:latin typeface="NikoshBAN" pitchFamily="2" charset="0"/>
                <a:cs typeface="NikoshBAN" pitchFamily="2" charset="0"/>
              </a:rPr>
              <a:t>ছবিঃ</a:t>
            </a:r>
            <a:r>
              <a:rPr lang="en-US" sz="2800" b="1" u="sng" dirty="0">
                <a:solidFill>
                  <a:srgbClr val="00B050"/>
                </a:solidFill>
                <a:latin typeface="NikoshBAN" pitchFamily="2" charset="0"/>
                <a:cs typeface="NikoshBAN" pitchFamily="2" charset="0"/>
              </a:rPr>
              <a:t>-</a:t>
            </a:r>
          </a:p>
        </p:txBody>
      </p:sp>
      <p:sp>
        <p:nvSpPr>
          <p:cNvPr id="5" name="TextBox 4">
            <a:extLst>
              <a:ext uri="{FF2B5EF4-FFF2-40B4-BE49-F238E27FC236}">
                <a16:creationId xmlns:a16="http://schemas.microsoft.com/office/drawing/2014/main" xmlns="" id="{E4C25ACF-9C9B-48B8-BE4E-C3AE37001A01}"/>
              </a:ext>
            </a:extLst>
          </p:cNvPr>
          <p:cNvSpPr txBox="1"/>
          <p:nvPr/>
        </p:nvSpPr>
        <p:spPr>
          <a:xfrm>
            <a:off x="155223" y="458742"/>
            <a:ext cx="8915400" cy="1200329"/>
          </a:xfrm>
          <a:prstGeom prst="rect">
            <a:avLst/>
          </a:prstGeom>
          <a:noFill/>
        </p:spPr>
        <p:txBody>
          <a:bodyPr wrap="square" rtlCol="0">
            <a:spAutoFit/>
          </a:bodyPr>
          <a:lstStyle/>
          <a:p>
            <a:pPr algn="just"/>
            <a:r>
              <a:rPr lang="en-US" sz="2400" b="1" dirty="0" err="1">
                <a:solidFill>
                  <a:srgbClr val="0070C0"/>
                </a:solidFill>
                <a:latin typeface="NikoshBAN" pitchFamily="2" charset="0"/>
                <a:cs typeface="NikoshBAN" pitchFamily="2" charset="0"/>
              </a:rPr>
              <a:t>সব</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ধরণের</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ছবি</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ক্যামেরায়</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তোলা</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বা</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হাতে</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আঁকা</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বা</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কম্পিউটারে</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সৃষ্ট</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সকল</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ধরণের</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ছবি</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এই</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ধারার</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কনটেন্ট</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যার</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মধ্যে</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রয়েছে</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ফটো</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হাতে</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আঁকা</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ছবি</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অলংকরণ</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কার্টুন</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ইনফো-গ্রাফিক্স</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এনিমেটেড</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ছবি</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ইত্যাদি</a:t>
            </a:r>
            <a:r>
              <a:rPr lang="en-US" sz="2400" b="1" dirty="0">
                <a:solidFill>
                  <a:srgbClr val="0070C0"/>
                </a:solidFill>
                <a:latin typeface="NikoshBAN" pitchFamily="2" charset="0"/>
                <a:cs typeface="NikoshBAN" pitchFamily="2" charset="0"/>
              </a:rPr>
              <a:t>।</a:t>
            </a:r>
          </a:p>
        </p:txBody>
      </p:sp>
      <p:sp>
        <p:nvSpPr>
          <p:cNvPr id="6" name="Rounded Rectangle 5">
            <a:extLst>
              <a:ext uri="{FF2B5EF4-FFF2-40B4-BE49-F238E27FC236}">
                <a16:creationId xmlns:a16="http://schemas.microsoft.com/office/drawing/2014/main" xmlns="" id="{52903B45-2527-4326-959A-6A68A5A6A6C7}"/>
              </a:ext>
            </a:extLst>
          </p:cNvPr>
          <p:cNvSpPr/>
          <p:nvPr/>
        </p:nvSpPr>
        <p:spPr>
          <a:xfrm>
            <a:off x="307623" y="1726068"/>
            <a:ext cx="2438400" cy="2819400"/>
          </a:xfrm>
          <a:prstGeom prst="round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xmlns="" id="{D1A5A7BF-F7E1-489C-8653-75A96B1F546F}"/>
              </a:ext>
            </a:extLst>
          </p:cNvPr>
          <p:cNvSpPr/>
          <p:nvPr/>
        </p:nvSpPr>
        <p:spPr>
          <a:xfrm>
            <a:off x="2898423" y="1741308"/>
            <a:ext cx="2895600" cy="2819400"/>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xmlns="" id="{9ABBC432-B723-4E70-A097-F79E2636C456}"/>
              </a:ext>
            </a:extLst>
          </p:cNvPr>
          <p:cNvSpPr/>
          <p:nvPr/>
        </p:nvSpPr>
        <p:spPr>
          <a:xfrm>
            <a:off x="6010591" y="1659071"/>
            <a:ext cx="3048000" cy="28194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09B79C9E-F47D-4F6D-9C90-7001632424CA}"/>
              </a:ext>
            </a:extLst>
          </p:cNvPr>
          <p:cNvSpPr txBox="1"/>
          <p:nvPr/>
        </p:nvSpPr>
        <p:spPr>
          <a:xfrm>
            <a:off x="652523" y="4587983"/>
            <a:ext cx="1447800" cy="523220"/>
          </a:xfrm>
          <a:prstGeom prst="rect">
            <a:avLst/>
          </a:prstGeom>
          <a:noFill/>
        </p:spPr>
        <p:txBody>
          <a:bodyPr wrap="square" rtlCol="0">
            <a:spAutoFit/>
          </a:bodyPr>
          <a:lstStyle/>
          <a:p>
            <a:pPr algn="ctr"/>
            <a:r>
              <a:rPr lang="en-US" sz="2800" b="1" dirty="0" err="1">
                <a:solidFill>
                  <a:srgbClr val="0070C0"/>
                </a:solidFill>
                <a:latin typeface="NikoshBAN" pitchFamily="2" charset="0"/>
                <a:cs typeface="NikoshBAN" pitchFamily="2" charset="0"/>
              </a:rPr>
              <a:t>ফটো</a:t>
            </a:r>
            <a:endParaRPr lang="en-US" sz="2800" b="1" dirty="0">
              <a:solidFill>
                <a:srgbClr val="0070C0"/>
              </a:solidFill>
              <a:latin typeface="NikoshBAN" pitchFamily="2" charset="0"/>
              <a:cs typeface="NikoshBAN" pitchFamily="2" charset="0"/>
            </a:endParaRPr>
          </a:p>
        </p:txBody>
      </p:sp>
      <p:sp>
        <p:nvSpPr>
          <p:cNvPr id="10" name="TextBox 9">
            <a:extLst>
              <a:ext uri="{FF2B5EF4-FFF2-40B4-BE49-F238E27FC236}">
                <a16:creationId xmlns:a16="http://schemas.microsoft.com/office/drawing/2014/main" xmlns="" id="{251C1725-410A-4836-9AED-6C9555E2241A}"/>
              </a:ext>
            </a:extLst>
          </p:cNvPr>
          <p:cNvSpPr txBox="1"/>
          <p:nvPr/>
        </p:nvSpPr>
        <p:spPr>
          <a:xfrm>
            <a:off x="3393323" y="4655358"/>
            <a:ext cx="2133600" cy="523220"/>
          </a:xfrm>
          <a:prstGeom prst="rect">
            <a:avLst/>
          </a:prstGeom>
          <a:noFill/>
        </p:spPr>
        <p:txBody>
          <a:bodyPr wrap="square" rtlCol="0">
            <a:spAutoFit/>
          </a:bodyPr>
          <a:lstStyle/>
          <a:p>
            <a:pPr algn="ctr"/>
            <a:r>
              <a:rPr lang="en-US" sz="2800" b="1" dirty="0" err="1">
                <a:solidFill>
                  <a:srgbClr val="0070C0"/>
                </a:solidFill>
                <a:latin typeface="NikoshBAN" pitchFamily="2" charset="0"/>
                <a:cs typeface="NikoshBAN" pitchFamily="2" charset="0"/>
              </a:rPr>
              <a:t>হাতে</a:t>
            </a:r>
            <a:r>
              <a:rPr lang="en-US" sz="2800" b="1" dirty="0">
                <a:solidFill>
                  <a:srgbClr val="0070C0"/>
                </a:solidFill>
                <a:latin typeface="NikoshBAN" pitchFamily="2" charset="0"/>
                <a:cs typeface="NikoshBAN" pitchFamily="2" charset="0"/>
              </a:rPr>
              <a:t> </a:t>
            </a:r>
            <a:r>
              <a:rPr lang="en-US" sz="2800" b="1" dirty="0" err="1">
                <a:solidFill>
                  <a:srgbClr val="0070C0"/>
                </a:solidFill>
                <a:latin typeface="NikoshBAN" pitchFamily="2" charset="0"/>
                <a:cs typeface="NikoshBAN" pitchFamily="2" charset="0"/>
              </a:rPr>
              <a:t>আঁকা</a:t>
            </a:r>
            <a:r>
              <a:rPr lang="en-US" sz="2800" b="1" dirty="0">
                <a:solidFill>
                  <a:srgbClr val="0070C0"/>
                </a:solidFill>
                <a:latin typeface="NikoshBAN" pitchFamily="2" charset="0"/>
                <a:cs typeface="NikoshBAN" pitchFamily="2" charset="0"/>
              </a:rPr>
              <a:t> </a:t>
            </a:r>
            <a:r>
              <a:rPr lang="en-US" sz="2800" b="1" dirty="0" err="1">
                <a:solidFill>
                  <a:srgbClr val="0070C0"/>
                </a:solidFill>
                <a:latin typeface="NikoshBAN" pitchFamily="2" charset="0"/>
                <a:cs typeface="NikoshBAN" pitchFamily="2" charset="0"/>
              </a:rPr>
              <a:t>ছবি</a:t>
            </a:r>
            <a:endParaRPr lang="en-US" sz="2800" b="1" dirty="0">
              <a:solidFill>
                <a:srgbClr val="0070C0"/>
              </a:solidFill>
              <a:latin typeface="NikoshBAN" pitchFamily="2" charset="0"/>
              <a:cs typeface="NikoshBAN" pitchFamily="2" charset="0"/>
            </a:endParaRPr>
          </a:p>
        </p:txBody>
      </p:sp>
      <p:sp>
        <p:nvSpPr>
          <p:cNvPr id="11" name="TextBox 10">
            <a:extLst>
              <a:ext uri="{FF2B5EF4-FFF2-40B4-BE49-F238E27FC236}">
                <a16:creationId xmlns:a16="http://schemas.microsoft.com/office/drawing/2014/main" xmlns="" id="{5C718FDE-4B44-4007-A472-D083B95C90C0}"/>
              </a:ext>
            </a:extLst>
          </p:cNvPr>
          <p:cNvSpPr txBox="1"/>
          <p:nvPr/>
        </p:nvSpPr>
        <p:spPr>
          <a:xfrm>
            <a:off x="6403623" y="4631295"/>
            <a:ext cx="1981200" cy="523220"/>
          </a:xfrm>
          <a:prstGeom prst="rect">
            <a:avLst/>
          </a:prstGeom>
          <a:noFill/>
        </p:spPr>
        <p:txBody>
          <a:bodyPr wrap="square" rtlCol="0">
            <a:spAutoFit/>
          </a:bodyPr>
          <a:lstStyle/>
          <a:p>
            <a:pPr algn="ctr"/>
            <a:r>
              <a:rPr lang="en-US" sz="2800" b="1" dirty="0" err="1">
                <a:solidFill>
                  <a:srgbClr val="0070C0"/>
                </a:solidFill>
                <a:latin typeface="NikoshBAN" pitchFamily="2" charset="0"/>
                <a:cs typeface="NikoshBAN" pitchFamily="2" charset="0"/>
              </a:rPr>
              <a:t>অলংকরণ</a:t>
            </a:r>
            <a:r>
              <a:rPr lang="en-US" sz="2800" b="1" dirty="0">
                <a:solidFill>
                  <a:srgbClr val="0070C0"/>
                </a:solidFill>
                <a:latin typeface="NikoshBAN" pitchFamily="2" charset="0"/>
                <a:cs typeface="NikoshBAN" pitchFamily="2" charset="0"/>
              </a:rPr>
              <a:t> </a:t>
            </a:r>
            <a:r>
              <a:rPr lang="en-US" sz="2800" b="1" dirty="0" err="1">
                <a:solidFill>
                  <a:srgbClr val="0070C0"/>
                </a:solidFill>
                <a:latin typeface="NikoshBAN" pitchFamily="2" charset="0"/>
                <a:cs typeface="NikoshBAN" pitchFamily="2" charset="0"/>
              </a:rPr>
              <a:t>ছবি</a:t>
            </a:r>
            <a:endParaRPr lang="en-US" sz="2800" b="1"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val="88849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3000"/>
                            </p:stCondLst>
                            <p:childTnLst>
                              <p:par>
                                <p:cTn id="17" presetID="6"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par>
                          <p:cTn id="20" fill="hold">
                            <p:stCondLst>
                              <p:cond delay="5000"/>
                            </p:stCondLst>
                            <p:childTnLst>
                              <p:par>
                                <p:cTn id="21" presetID="2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5500"/>
                            </p:stCondLst>
                            <p:childTnLst>
                              <p:par>
                                <p:cTn id="25" presetID="6"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par>
                          <p:cTn id="28" fill="hold">
                            <p:stCondLst>
                              <p:cond delay="75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E28ED33-1903-4D5F-8D6E-72251BE01FF0}"/>
              </a:ext>
            </a:extLst>
          </p:cNvPr>
          <p:cNvSpPr txBox="1"/>
          <p:nvPr/>
        </p:nvSpPr>
        <p:spPr>
          <a:xfrm>
            <a:off x="1605846" y="4095750"/>
            <a:ext cx="1447800" cy="523220"/>
          </a:xfrm>
          <a:prstGeom prst="rect">
            <a:avLst/>
          </a:prstGeom>
          <a:noFill/>
        </p:spPr>
        <p:txBody>
          <a:bodyPr wrap="square" rtlCol="0">
            <a:spAutoFit/>
          </a:bodyPr>
          <a:lstStyle/>
          <a:p>
            <a:pPr algn="ctr"/>
            <a:r>
              <a:rPr lang="en-US" sz="2800" b="1" dirty="0" err="1">
                <a:solidFill>
                  <a:srgbClr val="0070C0"/>
                </a:solidFill>
                <a:latin typeface="NikoshBAN" pitchFamily="2" charset="0"/>
                <a:cs typeface="NikoshBAN" pitchFamily="2" charset="0"/>
              </a:rPr>
              <a:t>কার্টুন</a:t>
            </a:r>
            <a:endParaRPr lang="en-US" sz="2800" b="1" dirty="0">
              <a:solidFill>
                <a:srgbClr val="0070C0"/>
              </a:solidFill>
              <a:latin typeface="NikoshBAN" pitchFamily="2" charset="0"/>
              <a:cs typeface="NikoshBAN" pitchFamily="2" charset="0"/>
            </a:endParaRPr>
          </a:p>
        </p:txBody>
      </p:sp>
      <p:sp>
        <p:nvSpPr>
          <p:cNvPr id="7" name="TextBox 6">
            <a:extLst>
              <a:ext uri="{FF2B5EF4-FFF2-40B4-BE49-F238E27FC236}">
                <a16:creationId xmlns:a16="http://schemas.microsoft.com/office/drawing/2014/main" xmlns="" id="{B1BE2C22-219D-4981-A5F3-B9E790032394}"/>
              </a:ext>
            </a:extLst>
          </p:cNvPr>
          <p:cNvSpPr txBox="1"/>
          <p:nvPr/>
        </p:nvSpPr>
        <p:spPr>
          <a:xfrm>
            <a:off x="5979192" y="4179542"/>
            <a:ext cx="1981200" cy="523220"/>
          </a:xfrm>
          <a:prstGeom prst="rect">
            <a:avLst/>
          </a:prstGeom>
          <a:noFill/>
        </p:spPr>
        <p:txBody>
          <a:bodyPr wrap="square" rtlCol="0">
            <a:spAutoFit/>
          </a:bodyPr>
          <a:lstStyle/>
          <a:p>
            <a:pPr algn="ctr"/>
            <a:r>
              <a:rPr lang="en-US" sz="2800" b="1" dirty="0" err="1">
                <a:solidFill>
                  <a:srgbClr val="0070C0"/>
                </a:solidFill>
                <a:latin typeface="NikoshBAN" pitchFamily="2" charset="0"/>
                <a:cs typeface="NikoshBAN" pitchFamily="2" charset="0"/>
              </a:rPr>
              <a:t>ইনফো-গ্রাফিক্স</a:t>
            </a:r>
            <a:endParaRPr lang="en-US" sz="2800" b="1" dirty="0">
              <a:solidFill>
                <a:srgbClr val="0070C0"/>
              </a:solidFill>
              <a:latin typeface="NikoshBAN" pitchFamily="2" charset="0"/>
              <a:cs typeface="NikoshBAN" pitchFamily="2" charset="0"/>
            </a:endParaRPr>
          </a:p>
        </p:txBody>
      </p:sp>
      <p:pic>
        <p:nvPicPr>
          <p:cNvPr id="11" name="Picture 10">
            <a:extLst>
              <a:ext uri="{FF2B5EF4-FFF2-40B4-BE49-F238E27FC236}">
                <a16:creationId xmlns:a16="http://schemas.microsoft.com/office/drawing/2014/main" xmlns="" id="{775A4B6A-FBA2-4429-B2FD-A9744054AB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22" y="558498"/>
            <a:ext cx="4648200" cy="3537252"/>
          </a:xfrm>
          <a:prstGeom prst="rect">
            <a:avLst/>
          </a:prstGeom>
        </p:spPr>
      </p:pic>
      <p:pic>
        <p:nvPicPr>
          <p:cNvPr id="13" name="Picture 12">
            <a:extLst>
              <a:ext uri="{FF2B5EF4-FFF2-40B4-BE49-F238E27FC236}">
                <a16:creationId xmlns:a16="http://schemas.microsoft.com/office/drawing/2014/main" xmlns="" id="{48FD428A-0DB0-4E0D-9F1C-B99FAF4B1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984" y="558498"/>
            <a:ext cx="3633994" cy="3537252"/>
          </a:xfrm>
          <a:prstGeom prst="rect">
            <a:avLst/>
          </a:prstGeom>
        </p:spPr>
      </p:pic>
    </p:spTree>
    <p:extLst>
      <p:ext uri="{BB962C8B-B14F-4D97-AF65-F5344CB8AC3E}">
        <p14:creationId xmlns:p14="http://schemas.microsoft.com/office/powerpoint/2010/main" val="373836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xmlns="" id="{396E5D06-1C0D-478E-8B7D-774A49977E25}"/>
              </a:ext>
            </a:extLst>
          </p:cNvPr>
          <p:cNvSpPr/>
          <p:nvPr/>
        </p:nvSpPr>
        <p:spPr>
          <a:xfrm>
            <a:off x="304800" y="185300"/>
            <a:ext cx="3810000" cy="2691250"/>
          </a:xfrm>
          <a:prstGeom prst="round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2">
            <a:extLst>
              <a:ext uri="{FF2B5EF4-FFF2-40B4-BE49-F238E27FC236}">
                <a16:creationId xmlns:a16="http://schemas.microsoft.com/office/drawing/2014/main" xmlns="" id="{DE1AB654-6BBB-40C4-A99D-F5632A658D2E}"/>
              </a:ext>
            </a:extLst>
          </p:cNvPr>
          <p:cNvSpPr/>
          <p:nvPr/>
        </p:nvSpPr>
        <p:spPr>
          <a:xfrm>
            <a:off x="5486400" y="185300"/>
            <a:ext cx="3352800" cy="2691250"/>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56941F3C-1B30-4892-A962-3F12AF7AA8E4}"/>
              </a:ext>
            </a:extLst>
          </p:cNvPr>
          <p:cNvSpPr txBox="1"/>
          <p:nvPr/>
        </p:nvSpPr>
        <p:spPr>
          <a:xfrm>
            <a:off x="2819400" y="4472475"/>
            <a:ext cx="3810000" cy="646331"/>
          </a:xfrm>
          <a:prstGeom prst="rect">
            <a:avLst/>
          </a:prstGeom>
          <a:noFill/>
          <a:ln>
            <a:noFill/>
          </a:ln>
        </p:spPr>
        <p:txBody>
          <a:bodyPr wrap="square" rtlCol="0">
            <a:spAutoFit/>
          </a:bodyPr>
          <a:lstStyle/>
          <a:p>
            <a:pPr algn="ctr"/>
            <a:r>
              <a:rPr lang="en-US" sz="3600" b="1" dirty="0" err="1">
                <a:solidFill>
                  <a:srgbClr val="370FE1"/>
                </a:solidFill>
                <a:latin typeface="NikoshBAN" pitchFamily="2" charset="0"/>
                <a:cs typeface="NikoshBAN" pitchFamily="2" charset="0"/>
              </a:rPr>
              <a:t>এনিমেশন</a:t>
            </a:r>
            <a:r>
              <a:rPr lang="en-US" sz="3600" b="1" dirty="0">
                <a:solidFill>
                  <a:srgbClr val="370FE1"/>
                </a:solidFill>
                <a:latin typeface="NikoshBAN" pitchFamily="2" charset="0"/>
                <a:cs typeface="NikoshBAN" pitchFamily="2" charset="0"/>
              </a:rPr>
              <a:t> </a:t>
            </a:r>
            <a:r>
              <a:rPr lang="en-US" sz="3600" b="1" dirty="0" err="1">
                <a:solidFill>
                  <a:srgbClr val="370FE1"/>
                </a:solidFill>
                <a:latin typeface="NikoshBAN" pitchFamily="2" charset="0"/>
                <a:cs typeface="NikoshBAN" pitchFamily="2" charset="0"/>
              </a:rPr>
              <a:t>যুক্ত</a:t>
            </a:r>
            <a:r>
              <a:rPr lang="en-US" sz="3600" b="1" dirty="0">
                <a:solidFill>
                  <a:srgbClr val="370FE1"/>
                </a:solidFill>
                <a:latin typeface="NikoshBAN" pitchFamily="2" charset="0"/>
                <a:cs typeface="NikoshBAN" pitchFamily="2" charset="0"/>
              </a:rPr>
              <a:t>  </a:t>
            </a:r>
            <a:r>
              <a:rPr lang="en-US" sz="3600" b="1" dirty="0" err="1">
                <a:solidFill>
                  <a:srgbClr val="370FE1"/>
                </a:solidFill>
                <a:latin typeface="NikoshBAN" pitchFamily="2" charset="0"/>
                <a:cs typeface="NikoshBAN" pitchFamily="2" charset="0"/>
              </a:rPr>
              <a:t>ছবি</a:t>
            </a:r>
            <a:endParaRPr lang="en-US" sz="3600" b="1" dirty="0">
              <a:solidFill>
                <a:srgbClr val="370FE1"/>
              </a:solidFill>
              <a:latin typeface="NikoshBAN" pitchFamily="2" charset="0"/>
              <a:cs typeface="NikoshBAN" pitchFamily="2" charset="0"/>
            </a:endParaRPr>
          </a:p>
        </p:txBody>
      </p:sp>
      <p:sp>
        <p:nvSpPr>
          <p:cNvPr id="7" name="Rounded Rectangle 4">
            <a:extLst>
              <a:ext uri="{FF2B5EF4-FFF2-40B4-BE49-F238E27FC236}">
                <a16:creationId xmlns:a16="http://schemas.microsoft.com/office/drawing/2014/main" xmlns="" id="{C43F2094-FB5B-4152-9EE9-FE67ED71C783}"/>
              </a:ext>
            </a:extLst>
          </p:cNvPr>
          <p:cNvSpPr/>
          <p:nvPr/>
        </p:nvSpPr>
        <p:spPr>
          <a:xfrm>
            <a:off x="2206978" y="2343150"/>
            <a:ext cx="4152900" cy="1880750"/>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92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y Video1">
            <a:hlinkClick r:id="" action="ppaction://media"/>
            <a:extLst>
              <a:ext uri="{FF2B5EF4-FFF2-40B4-BE49-F238E27FC236}">
                <a16:creationId xmlns:a16="http://schemas.microsoft.com/office/drawing/2014/main" xmlns="" id="{FF98D1AE-25E5-45F2-82A5-D92F6FBA048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468976" y="3169841"/>
            <a:ext cx="567737" cy="389501"/>
          </a:xfrm>
          <a:prstGeom prst="rect">
            <a:avLst/>
          </a:prstGeom>
        </p:spPr>
      </p:pic>
      <p:sp>
        <p:nvSpPr>
          <p:cNvPr id="7" name="TextBox 6">
            <a:extLst>
              <a:ext uri="{FF2B5EF4-FFF2-40B4-BE49-F238E27FC236}">
                <a16:creationId xmlns:a16="http://schemas.microsoft.com/office/drawing/2014/main" xmlns="" id="{3F888FBF-C11E-4616-AD5E-38FF3083903D}"/>
              </a:ext>
            </a:extLst>
          </p:cNvPr>
          <p:cNvSpPr txBox="1"/>
          <p:nvPr/>
        </p:nvSpPr>
        <p:spPr>
          <a:xfrm>
            <a:off x="220576" y="509720"/>
            <a:ext cx="2727539" cy="523220"/>
          </a:xfrm>
          <a:prstGeom prst="rect">
            <a:avLst/>
          </a:prstGeom>
          <a:noFill/>
        </p:spPr>
        <p:txBody>
          <a:bodyPr wrap="square" rtlCol="0">
            <a:spAutoFit/>
          </a:bodyPr>
          <a:lstStyle/>
          <a:p>
            <a:pPr algn="just"/>
            <a:r>
              <a:rPr lang="en-US" sz="2800" b="1" u="sng" dirty="0">
                <a:solidFill>
                  <a:srgbClr val="00B050"/>
                </a:solidFill>
                <a:latin typeface="NikoshBAN" pitchFamily="2" charset="0"/>
                <a:cs typeface="NikoshBAN" pitchFamily="2" charset="0"/>
              </a:rPr>
              <a:t>3। </a:t>
            </a:r>
            <a:r>
              <a:rPr lang="en-US" sz="2800" b="1" u="sng" dirty="0" err="1">
                <a:solidFill>
                  <a:srgbClr val="00B050"/>
                </a:solidFill>
                <a:latin typeface="NikoshBAN" pitchFamily="2" charset="0"/>
                <a:cs typeface="NikoshBAN" pitchFamily="2" charset="0"/>
              </a:rPr>
              <a:t>শব্দ</a:t>
            </a:r>
            <a:r>
              <a:rPr lang="en-US" sz="2800" b="1" u="sng" dirty="0">
                <a:solidFill>
                  <a:srgbClr val="00B050"/>
                </a:solidFill>
                <a:latin typeface="NikoshBAN" pitchFamily="2" charset="0"/>
                <a:cs typeface="NikoshBAN" pitchFamily="2" charset="0"/>
              </a:rPr>
              <a:t> </a:t>
            </a:r>
            <a:r>
              <a:rPr lang="en-US" sz="2800" b="1" u="sng" dirty="0" err="1">
                <a:solidFill>
                  <a:srgbClr val="00B050"/>
                </a:solidFill>
                <a:latin typeface="NikoshBAN" pitchFamily="2" charset="0"/>
                <a:cs typeface="NikoshBAN" pitchFamily="2" charset="0"/>
              </a:rPr>
              <a:t>বা</a:t>
            </a:r>
            <a:r>
              <a:rPr lang="en-US" sz="2800" b="1" u="sng" dirty="0">
                <a:solidFill>
                  <a:srgbClr val="00B050"/>
                </a:solidFill>
                <a:latin typeface="NikoshBAN" pitchFamily="2" charset="0"/>
                <a:cs typeface="NikoshBAN" pitchFamily="2" charset="0"/>
              </a:rPr>
              <a:t> </a:t>
            </a:r>
            <a:r>
              <a:rPr lang="en-US" sz="2800" b="1" u="sng" dirty="0" err="1">
                <a:solidFill>
                  <a:srgbClr val="00B050"/>
                </a:solidFill>
                <a:latin typeface="NikoshBAN" pitchFamily="2" charset="0"/>
                <a:cs typeface="NikoshBAN" pitchFamily="2" charset="0"/>
              </a:rPr>
              <a:t>অডিওঃ</a:t>
            </a:r>
            <a:r>
              <a:rPr lang="en-US" sz="2800" b="1" u="sng" dirty="0">
                <a:solidFill>
                  <a:srgbClr val="00B050"/>
                </a:solidFill>
                <a:latin typeface="NikoshBAN" pitchFamily="2" charset="0"/>
                <a:cs typeface="NikoshBAN" pitchFamily="2" charset="0"/>
              </a:rPr>
              <a:t>-</a:t>
            </a:r>
          </a:p>
        </p:txBody>
      </p:sp>
      <p:sp>
        <p:nvSpPr>
          <p:cNvPr id="8" name="TextBox 7">
            <a:extLst>
              <a:ext uri="{FF2B5EF4-FFF2-40B4-BE49-F238E27FC236}">
                <a16:creationId xmlns:a16="http://schemas.microsoft.com/office/drawing/2014/main" xmlns="" id="{62913129-904E-465D-8574-74BB05E80CE0}"/>
              </a:ext>
            </a:extLst>
          </p:cNvPr>
          <p:cNvSpPr txBox="1"/>
          <p:nvPr/>
        </p:nvSpPr>
        <p:spPr>
          <a:xfrm>
            <a:off x="228600" y="1013275"/>
            <a:ext cx="8915400" cy="1384995"/>
          </a:xfrm>
          <a:prstGeom prst="rect">
            <a:avLst/>
          </a:prstGeom>
          <a:noFill/>
        </p:spPr>
        <p:txBody>
          <a:bodyPr wrap="square" rtlCol="0">
            <a:spAutoFit/>
          </a:bodyPr>
          <a:lstStyle/>
          <a:p>
            <a:pPr algn="just"/>
            <a:r>
              <a:rPr lang="en-US" sz="2800" b="1" dirty="0" err="1">
                <a:solidFill>
                  <a:srgbClr val="0070C0"/>
                </a:solidFill>
                <a:latin typeface="NikoshBAN" pitchFamily="2" charset="0"/>
                <a:cs typeface="NikoshBAN" pitchFamily="2" charset="0"/>
              </a:rPr>
              <a:t>শব্দ</a:t>
            </a:r>
            <a:r>
              <a:rPr lang="en-US" sz="2800" b="1" dirty="0">
                <a:solidFill>
                  <a:srgbClr val="0070C0"/>
                </a:solidFill>
                <a:latin typeface="NikoshBAN" pitchFamily="2" charset="0"/>
                <a:cs typeface="NikoshBAN" pitchFamily="2" charset="0"/>
              </a:rPr>
              <a:t> </a:t>
            </a:r>
            <a:r>
              <a:rPr lang="en-US" sz="2800" b="1" dirty="0" err="1">
                <a:solidFill>
                  <a:srgbClr val="0070C0"/>
                </a:solidFill>
                <a:latin typeface="NikoshBAN" pitchFamily="2" charset="0"/>
                <a:cs typeface="NikoshBAN" pitchFamily="2" charset="0"/>
              </a:rPr>
              <a:t>বা</a:t>
            </a:r>
            <a:r>
              <a:rPr lang="en-US" sz="2800" b="1" dirty="0">
                <a:solidFill>
                  <a:srgbClr val="0070C0"/>
                </a:solidFill>
                <a:latin typeface="NikoshBAN" pitchFamily="2" charset="0"/>
                <a:cs typeface="NikoshBAN" pitchFamily="2" charset="0"/>
              </a:rPr>
              <a:t> </a:t>
            </a:r>
            <a:r>
              <a:rPr lang="en-US" sz="2800" b="1" dirty="0" err="1">
                <a:solidFill>
                  <a:srgbClr val="0070C0"/>
                </a:solidFill>
                <a:latin typeface="NikoshBAN" pitchFamily="2" charset="0"/>
                <a:cs typeface="NikoshBAN" pitchFamily="2" charset="0"/>
              </a:rPr>
              <a:t>অডিও</a:t>
            </a:r>
            <a:r>
              <a:rPr lang="en-US" sz="2800" b="1" dirty="0">
                <a:solidFill>
                  <a:srgbClr val="0070C0"/>
                </a:solidFill>
                <a:latin typeface="NikoshBAN" pitchFamily="2" charset="0"/>
                <a:cs typeface="NikoshBAN" pitchFamily="2" charset="0"/>
              </a:rPr>
              <a:t> </a:t>
            </a:r>
            <a:r>
              <a:rPr lang="en-US" sz="2800" b="1" dirty="0" err="1">
                <a:solidFill>
                  <a:srgbClr val="0070C0"/>
                </a:solidFill>
                <a:latin typeface="NikoshBAN" pitchFamily="2" charset="0"/>
                <a:cs typeface="NikoshBAN" pitchFamily="2" charset="0"/>
              </a:rPr>
              <a:t>আকারের</a:t>
            </a:r>
            <a:r>
              <a:rPr lang="en-US" sz="2800" b="1" dirty="0">
                <a:solidFill>
                  <a:srgbClr val="0070C0"/>
                </a:solidFill>
                <a:latin typeface="NikoshBAN" pitchFamily="2" charset="0"/>
                <a:cs typeface="NikoshBAN" pitchFamily="2" charset="0"/>
              </a:rPr>
              <a:t> </a:t>
            </a:r>
            <a:r>
              <a:rPr lang="en-US" sz="2800" b="1" dirty="0" err="1">
                <a:solidFill>
                  <a:srgbClr val="0070C0"/>
                </a:solidFill>
                <a:latin typeface="NikoshBAN" pitchFamily="2" charset="0"/>
                <a:cs typeface="NikoshBAN" pitchFamily="2" charset="0"/>
              </a:rPr>
              <a:t>সকল</a:t>
            </a:r>
            <a:r>
              <a:rPr lang="en-US" sz="2800" b="1" dirty="0">
                <a:solidFill>
                  <a:srgbClr val="0070C0"/>
                </a:solidFill>
                <a:latin typeface="NikoshBAN" pitchFamily="2" charset="0"/>
                <a:cs typeface="NikoshBAN" pitchFamily="2" charset="0"/>
              </a:rPr>
              <a:t> </a:t>
            </a:r>
            <a:r>
              <a:rPr lang="en-US" sz="2800" b="1" dirty="0" err="1">
                <a:solidFill>
                  <a:srgbClr val="0070C0"/>
                </a:solidFill>
                <a:latin typeface="NikoshBAN" pitchFamily="2" charset="0"/>
                <a:cs typeface="NikoshBAN" pitchFamily="2" charset="0"/>
              </a:rPr>
              <a:t>কনটেন্ট</a:t>
            </a:r>
            <a:r>
              <a:rPr lang="en-US" sz="2800" b="1" dirty="0">
                <a:solidFill>
                  <a:srgbClr val="0070C0"/>
                </a:solidFill>
                <a:latin typeface="NikoshBAN" pitchFamily="2" charset="0"/>
                <a:cs typeface="NikoshBAN" pitchFamily="2" charset="0"/>
              </a:rPr>
              <a:t> </a:t>
            </a:r>
            <a:r>
              <a:rPr lang="en-US" sz="2800" b="1" dirty="0" err="1">
                <a:solidFill>
                  <a:srgbClr val="0070C0"/>
                </a:solidFill>
                <a:latin typeface="NikoshBAN" pitchFamily="2" charset="0"/>
                <a:cs typeface="NikoshBAN" pitchFamily="2" charset="0"/>
              </a:rPr>
              <a:t>এই</a:t>
            </a:r>
            <a:r>
              <a:rPr lang="en-US" sz="2800" b="1" dirty="0">
                <a:solidFill>
                  <a:srgbClr val="0070C0"/>
                </a:solidFill>
                <a:latin typeface="NikoshBAN" pitchFamily="2" charset="0"/>
                <a:cs typeface="NikoshBAN" pitchFamily="2" charset="0"/>
              </a:rPr>
              <a:t> </a:t>
            </a:r>
            <a:r>
              <a:rPr lang="en-US" sz="2800" b="1" dirty="0" err="1">
                <a:solidFill>
                  <a:srgbClr val="0070C0"/>
                </a:solidFill>
                <a:latin typeface="NikoshBAN" pitchFamily="2" charset="0"/>
                <a:cs typeface="NikoshBAN" pitchFamily="2" charset="0"/>
              </a:rPr>
              <a:t>প্রকারের</a:t>
            </a:r>
            <a:r>
              <a:rPr lang="en-US" sz="2800" b="1" dirty="0">
                <a:solidFill>
                  <a:srgbClr val="0070C0"/>
                </a:solidFill>
                <a:latin typeface="NikoshBAN" pitchFamily="2" charset="0"/>
                <a:cs typeface="NikoshBAN" pitchFamily="2" charset="0"/>
              </a:rPr>
              <a:t> </a:t>
            </a:r>
            <a:r>
              <a:rPr lang="en-US" sz="2800" b="1" dirty="0" err="1">
                <a:solidFill>
                  <a:srgbClr val="0070C0"/>
                </a:solidFill>
                <a:latin typeface="NikoshBAN" pitchFamily="2" charset="0"/>
                <a:cs typeface="NikoshBAN" pitchFamily="2" charset="0"/>
              </a:rPr>
              <a:t>অন্তর্ভূক্ত</a:t>
            </a:r>
            <a:r>
              <a:rPr lang="en-US" sz="2800" b="1" dirty="0">
                <a:solidFill>
                  <a:srgbClr val="0070C0"/>
                </a:solidFill>
                <a:latin typeface="NikoshBAN" pitchFamily="2" charset="0"/>
                <a:cs typeface="NikoshBAN" pitchFamily="2" charset="0"/>
              </a:rPr>
              <a:t>। </a:t>
            </a:r>
            <a:r>
              <a:rPr lang="en-US" sz="2800" b="1" dirty="0" err="1">
                <a:solidFill>
                  <a:srgbClr val="0070C0"/>
                </a:solidFill>
                <a:latin typeface="NikoshBAN" pitchFamily="2" charset="0"/>
                <a:cs typeface="NikoshBAN" pitchFamily="2" charset="0"/>
              </a:rPr>
              <a:t>যেকোনো</a:t>
            </a:r>
            <a:r>
              <a:rPr lang="en-US" sz="2800" b="1" dirty="0">
                <a:solidFill>
                  <a:srgbClr val="0070C0"/>
                </a:solidFill>
                <a:latin typeface="NikoshBAN" pitchFamily="2" charset="0"/>
                <a:cs typeface="NikoshBAN" pitchFamily="2" charset="0"/>
              </a:rPr>
              <a:t> </a:t>
            </a:r>
            <a:r>
              <a:rPr lang="en-US" sz="2800" b="1" dirty="0" err="1">
                <a:solidFill>
                  <a:srgbClr val="0070C0"/>
                </a:solidFill>
                <a:latin typeface="NikoshBAN" pitchFamily="2" charset="0"/>
                <a:cs typeface="NikoshBAN" pitchFamily="2" charset="0"/>
              </a:rPr>
              <a:t>বিষেয়র</a:t>
            </a:r>
            <a:r>
              <a:rPr lang="en-US" sz="2800" b="1" dirty="0">
                <a:solidFill>
                  <a:srgbClr val="0070C0"/>
                </a:solidFill>
                <a:latin typeface="NikoshBAN" pitchFamily="2" charset="0"/>
                <a:cs typeface="NikoshBAN" pitchFamily="2" charset="0"/>
              </a:rPr>
              <a:t> </a:t>
            </a:r>
            <a:r>
              <a:rPr lang="en-US" sz="2800" b="1" dirty="0" err="1">
                <a:solidFill>
                  <a:srgbClr val="0070C0"/>
                </a:solidFill>
                <a:latin typeface="NikoshBAN" pitchFamily="2" charset="0"/>
                <a:cs typeface="NikoshBAN" pitchFamily="2" charset="0"/>
              </a:rPr>
              <a:t>অডিও</a:t>
            </a:r>
            <a:r>
              <a:rPr lang="en-US" sz="2800" b="1" dirty="0">
                <a:solidFill>
                  <a:srgbClr val="0070C0"/>
                </a:solidFill>
                <a:latin typeface="NikoshBAN" pitchFamily="2" charset="0"/>
                <a:cs typeface="NikoshBAN" pitchFamily="2" charset="0"/>
              </a:rPr>
              <a:t> </a:t>
            </a:r>
            <a:r>
              <a:rPr lang="en-US" sz="2800" b="1" dirty="0" err="1">
                <a:solidFill>
                  <a:srgbClr val="0070C0"/>
                </a:solidFill>
                <a:latin typeface="NikoshBAN" pitchFamily="2" charset="0"/>
                <a:cs typeface="NikoshBAN" pitchFamily="2" charset="0"/>
              </a:rPr>
              <a:t>ফাইলই</a:t>
            </a:r>
            <a:r>
              <a:rPr lang="en-US" sz="2800" b="1" dirty="0">
                <a:solidFill>
                  <a:srgbClr val="0070C0"/>
                </a:solidFill>
                <a:latin typeface="NikoshBAN" pitchFamily="2" charset="0"/>
                <a:cs typeface="NikoshBAN" pitchFamily="2" charset="0"/>
              </a:rPr>
              <a:t> </a:t>
            </a:r>
            <a:r>
              <a:rPr lang="en-US" sz="2800" b="1" dirty="0" err="1">
                <a:solidFill>
                  <a:srgbClr val="0070C0"/>
                </a:solidFill>
                <a:latin typeface="NikoshBAN" pitchFamily="2" charset="0"/>
                <a:cs typeface="NikoshBAN" pitchFamily="2" charset="0"/>
              </a:rPr>
              <a:t>অডিও</a:t>
            </a:r>
            <a:r>
              <a:rPr lang="en-US" sz="2800" b="1" dirty="0">
                <a:solidFill>
                  <a:srgbClr val="0070C0"/>
                </a:solidFill>
                <a:latin typeface="NikoshBAN" pitchFamily="2" charset="0"/>
                <a:cs typeface="NikoshBAN" pitchFamily="2" charset="0"/>
              </a:rPr>
              <a:t> </a:t>
            </a:r>
            <a:r>
              <a:rPr lang="en-US" sz="2800" b="1" dirty="0" err="1">
                <a:solidFill>
                  <a:srgbClr val="0070C0"/>
                </a:solidFill>
                <a:latin typeface="NikoshBAN" pitchFamily="2" charset="0"/>
                <a:cs typeface="NikoshBAN" pitchFamily="2" charset="0"/>
              </a:rPr>
              <a:t>কনটেন্ট</a:t>
            </a:r>
            <a:r>
              <a:rPr lang="en-US" sz="2800" b="1" dirty="0">
                <a:solidFill>
                  <a:srgbClr val="0070C0"/>
                </a:solidFill>
                <a:latin typeface="NikoshBAN" pitchFamily="2" charset="0"/>
                <a:cs typeface="NikoshBAN" pitchFamily="2" charset="0"/>
              </a:rPr>
              <a:t> </a:t>
            </a:r>
            <a:r>
              <a:rPr lang="en-US" sz="2800" b="1" dirty="0" err="1">
                <a:solidFill>
                  <a:srgbClr val="0070C0"/>
                </a:solidFill>
                <a:latin typeface="NikoshBAN" pitchFamily="2" charset="0"/>
                <a:cs typeface="NikoshBAN" pitchFamily="2" charset="0"/>
              </a:rPr>
              <a:t>এর</a:t>
            </a:r>
            <a:r>
              <a:rPr lang="en-US" sz="2800" b="1" dirty="0">
                <a:solidFill>
                  <a:srgbClr val="0070C0"/>
                </a:solidFill>
                <a:latin typeface="NikoshBAN" pitchFamily="2" charset="0"/>
                <a:cs typeface="NikoshBAN" pitchFamily="2" charset="0"/>
              </a:rPr>
              <a:t> </a:t>
            </a:r>
            <a:r>
              <a:rPr lang="en-US" sz="2800" b="1" dirty="0" err="1">
                <a:solidFill>
                  <a:srgbClr val="0070C0"/>
                </a:solidFill>
                <a:latin typeface="NikoshBAN" pitchFamily="2" charset="0"/>
                <a:cs typeface="NikoshBAN" pitchFamily="2" charset="0"/>
              </a:rPr>
              <a:t>পাশাপাশি</a:t>
            </a:r>
            <a:r>
              <a:rPr lang="en-US" sz="2800" b="1" dirty="0">
                <a:solidFill>
                  <a:srgbClr val="0070C0"/>
                </a:solidFill>
                <a:latin typeface="NikoshBAN" pitchFamily="2" charset="0"/>
                <a:cs typeface="NikoshBAN" pitchFamily="2" charset="0"/>
              </a:rPr>
              <a:t> </a:t>
            </a:r>
            <a:r>
              <a:rPr lang="en-US" sz="2800" b="1" dirty="0" err="1">
                <a:solidFill>
                  <a:srgbClr val="0070C0"/>
                </a:solidFill>
                <a:latin typeface="NikoshBAN" pitchFamily="2" charset="0"/>
                <a:cs typeface="NikoshBAN" pitchFamily="2" charset="0"/>
              </a:rPr>
              <a:t>ইন্টারনেটে</a:t>
            </a:r>
            <a:r>
              <a:rPr lang="en-US" sz="2800" b="1" dirty="0">
                <a:solidFill>
                  <a:srgbClr val="0070C0"/>
                </a:solidFill>
                <a:latin typeface="NikoshBAN" pitchFamily="2" charset="0"/>
                <a:cs typeface="NikoshBAN" pitchFamily="2" charset="0"/>
              </a:rPr>
              <a:t> </a:t>
            </a:r>
            <a:r>
              <a:rPr lang="en-US" sz="2800" b="1" dirty="0" err="1">
                <a:solidFill>
                  <a:srgbClr val="0070C0"/>
                </a:solidFill>
                <a:latin typeface="NikoshBAN" pitchFamily="2" charset="0"/>
                <a:cs typeface="NikoshBAN" pitchFamily="2" charset="0"/>
              </a:rPr>
              <a:t>প্রচারিত</a:t>
            </a:r>
            <a:r>
              <a:rPr lang="en-US" sz="2800" b="1" dirty="0">
                <a:solidFill>
                  <a:srgbClr val="0070C0"/>
                </a:solidFill>
                <a:latin typeface="NikoshBAN" pitchFamily="2" charset="0"/>
                <a:cs typeface="NikoshBAN" pitchFamily="2" charset="0"/>
              </a:rPr>
              <a:t> </a:t>
            </a:r>
            <a:r>
              <a:rPr lang="en-US" sz="2800" b="1" dirty="0" err="1">
                <a:solidFill>
                  <a:srgbClr val="0070C0"/>
                </a:solidFill>
                <a:latin typeface="NikoshBAN" pitchFamily="2" charset="0"/>
                <a:cs typeface="NikoshBAN" pitchFamily="2" charset="0"/>
              </a:rPr>
              <a:t>ব্রডকাস্ট</a:t>
            </a:r>
            <a:r>
              <a:rPr lang="en-US" sz="2800" b="1" dirty="0">
                <a:solidFill>
                  <a:srgbClr val="0070C0"/>
                </a:solidFill>
                <a:latin typeface="NikoshBAN" pitchFamily="2" charset="0"/>
                <a:cs typeface="NikoshBAN" pitchFamily="2" charset="0"/>
              </a:rPr>
              <a:t> </a:t>
            </a:r>
            <a:r>
              <a:rPr lang="en-US" sz="2800" b="1" dirty="0" err="1">
                <a:solidFill>
                  <a:srgbClr val="0070C0"/>
                </a:solidFill>
                <a:latin typeface="NikoshBAN" pitchFamily="2" charset="0"/>
                <a:cs typeface="NikoshBAN" pitchFamily="2" charset="0"/>
              </a:rPr>
              <a:t>এবং</a:t>
            </a:r>
            <a:r>
              <a:rPr lang="en-US" sz="2800" b="1" dirty="0">
                <a:solidFill>
                  <a:srgbClr val="0070C0"/>
                </a:solidFill>
                <a:latin typeface="NikoshBAN" pitchFamily="2" charset="0"/>
                <a:cs typeface="NikoshBAN" pitchFamily="2" charset="0"/>
              </a:rPr>
              <a:t> </a:t>
            </a:r>
            <a:r>
              <a:rPr lang="en-US" sz="2800" b="1" dirty="0" err="1">
                <a:solidFill>
                  <a:srgbClr val="0070C0"/>
                </a:solidFill>
                <a:latin typeface="NikoshBAN" pitchFamily="2" charset="0"/>
                <a:cs typeface="NikoshBAN" pitchFamily="2" charset="0"/>
              </a:rPr>
              <a:t>ওয়েবিনারো</a:t>
            </a:r>
            <a:r>
              <a:rPr lang="en-US" sz="2800" b="1" dirty="0">
                <a:solidFill>
                  <a:srgbClr val="0070C0"/>
                </a:solidFill>
                <a:latin typeface="NikoshBAN" pitchFamily="2" charset="0"/>
                <a:cs typeface="NikoshBAN" pitchFamily="2" charset="0"/>
              </a:rPr>
              <a:t> </a:t>
            </a:r>
            <a:r>
              <a:rPr lang="en-US" sz="2800" b="1" dirty="0" err="1">
                <a:solidFill>
                  <a:srgbClr val="0070C0"/>
                </a:solidFill>
                <a:latin typeface="NikoshBAN" pitchFamily="2" charset="0"/>
                <a:cs typeface="NikoshBAN" pitchFamily="2" charset="0"/>
              </a:rPr>
              <a:t>অডিও</a:t>
            </a:r>
            <a:r>
              <a:rPr lang="en-US" sz="2800" b="1" dirty="0">
                <a:solidFill>
                  <a:srgbClr val="0070C0"/>
                </a:solidFill>
                <a:latin typeface="NikoshBAN" pitchFamily="2" charset="0"/>
                <a:cs typeface="NikoshBAN" pitchFamily="2" charset="0"/>
              </a:rPr>
              <a:t> </a:t>
            </a:r>
            <a:r>
              <a:rPr lang="en-US" sz="2800" b="1" dirty="0" err="1">
                <a:solidFill>
                  <a:srgbClr val="0070C0"/>
                </a:solidFill>
                <a:latin typeface="NikoshBAN" pitchFamily="2" charset="0"/>
                <a:cs typeface="NikoshBAN" pitchFamily="2" charset="0"/>
              </a:rPr>
              <a:t>কনটেন্ট</a:t>
            </a:r>
            <a:r>
              <a:rPr lang="en-US" sz="2800" b="1" dirty="0">
                <a:solidFill>
                  <a:srgbClr val="0070C0"/>
                </a:solidFill>
                <a:latin typeface="NikoshBAN" pitchFamily="2" charset="0"/>
                <a:cs typeface="NikoshBAN" pitchFamily="2" charset="0"/>
              </a:rPr>
              <a:t> </a:t>
            </a:r>
            <a:r>
              <a:rPr lang="en-US" sz="2800" b="1" dirty="0" err="1">
                <a:solidFill>
                  <a:srgbClr val="0070C0"/>
                </a:solidFill>
                <a:latin typeface="NikoshBAN" pitchFamily="2" charset="0"/>
                <a:cs typeface="NikoshBAN" pitchFamily="2" charset="0"/>
              </a:rPr>
              <a:t>এর</a:t>
            </a:r>
            <a:r>
              <a:rPr lang="en-US" sz="2800" b="1" dirty="0">
                <a:solidFill>
                  <a:srgbClr val="0070C0"/>
                </a:solidFill>
                <a:latin typeface="NikoshBAN" pitchFamily="2" charset="0"/>
                <a:cs typeface="NikoshBAN" pitchFamily="2" charset="0"/>
              </a:rPr>
              <a:t> </a:t>
            </a:r>
            <a:r>
              <a:rPr lang="en-US" sz="2800" b="1" dirty="0" err="1">
                <a:solidFill>
                  <a:srgbClr val="0070C0"/>
                </a:solidFill>
                <a:latin typeface="NikoshBAN" pitchFamily="2" charset="0"/>
                <a:cs typeface="NikoshBAN" pitchFamily="2" charset="0"/>
              </a:rPr>
              <a:t>অন্তর্ভূক্ত</a:t>
            </a:r>
            <a:r>
              <a:rPr lang="en-US" sz="2800" b="1" dirty="0">
                <a:solidFill>
                  <a:srgbClr val="0070C0"/>
                </a:solidFill>
                <a:latin typeface="NikoshBAN" pitchFamily="2" charset="0"/>
                <a:cs typeface="NikoshBAN" pitchFamily="2" charset="0"/>
              </a:rPr>
              <a:t>।</a:t>
            </a:r>
          </a:p>
        </p:txBody>
      </p:sp>
      <p:pic>
        <p:nvPicPr>
          <p:cNvPr id="9" name="Picture 2">
            <a:extLst>
              <a:ext uri="{FF2B5EF4-FFF2-40B4-BE49-F238E27FC236}">
                <a16:creationId xmlns:a16="http://schemas.microsoft.com/office/drawing/2014/main" xmlns="" id="{46DAC7EB-8923-417D-9DAB-BE98D14E9C06}"/>
              </a:ext>
            </a:extLst>
          </p:cNvPr>
          <p:cNvPicPr>
            <a:picLocks noChangeAspect="1"/>
          </p:cNvPicPr>
          <p:nvPr/>
        </p:nvPicPr>
        <p:blipFill>
          <a:blip r:embed="rId5"/>
          <a:srcRect/>
          <a:stretch>
            <a:fillRect/>
          </a:stretch>
        </p:blipFill>
        <p:spPr bwMode="auto">
          <a:xfrm>
            <a:off x="1744576" y="2419350"/>
            <a:ext cx="2528047" cy="2286000"/>
          </a:xfrm>
          <a:prstGeom prst="rect">
            <a:avLst/>
          </a:prstGeom>
          <a:ln>
            <a:noFill/>
          </a:ln>
          <a:effectLst>
            <a:softEdge rad="112500"/>
          </a:effectLst>
        </p:spPr>
      </p:pic>
    </p:spTree>
    <p:extLst>
      <p:ext uri="{BB962C8B-B14F-4D97-AF65-F5344CB8AC3E}">
        <p14:creationId xmlns:p14="http://schemas.microsoft.com/office/powerpoint/2010/main" val="259714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185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2350"/>
                            </p:stCondLst>
                            <p:childTnLst>
                              <p:par>
                                <p:cTn id="13" presetID="1" presetClass="mediacall" presetSubtype="0" fill="hold" nodeType="afterEffect">
                                  <p:stCondLst>
                                    <p:cond delay="0"/>
                                  </p:stCondLst>
                                  <p:childTnLst>
                                    <p:cmd type="call" cmd="playFrom(0.0)">
                                      <p:cBhvr>
                                        <p:cTn id="14" dur="41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6"/>
                </p:tgtEl>
              </p:cMediaNode>
            </p:video>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2CAE180-E5F3-449F-A4DB-457F9FF28B41}"/>
              </a:ext>
            </a:extLst>
          </p:cNvPr>
          <p:cNvSpPr txBox="1"/>
          <p:nvPr/>
        </p:nvSpPr>
        <p:spPr>
          <a:xfrm>
            <a:off x="170884" y="106543"/>
            <a:ext cx="3337139" cy="523220"/>
          </a:xfrm>
          <a:prstGeom prst="rect">
            <a:avLst/>
          </a:prstGeom>
          <a:noFill/>
        </p:spPr>
        <p:txBody>
          <a:bodyPr wrap="square" rtlCol="0">
            <a:spAutoFit/>
          </a:bodyPr>
          <a:lstStyle/>
          <a:p>
            <a:pPr algn="just"/>
            <a:r>
              <a:rPr lang="en-US" sz="2800" b="1" u="sng" dirty="0">
                <a:solidFill>
                  <a:srgbClr val="00B050"/>
                </a:solidFill>
                <a:latin typeface="NikoshBAN" pitchFamily="2" charset="0"/>
                <a:cs typeface="NikoshBAN" pitchFamily="2" charset="0"/>
              </a:rPr>
              <a:t>4। </a:t>
            </a:r>
            <a:r>
              <a:rPr lang="en-US" sz="2800" b="1" u="sng" dirty="0" err="1">
                <a:solidFill>
                  <a:srgbClr val="00B050"/>
                </a:solidFill>
                <a:latin typeface="NikoshBAN" pitchFamily="2" charset="0"/>
                <a:cs typeface="NikoshBAN" pitchFamily="2" charset="0"/>
              </a:rPr>
              <a:t>ভিডিও</a:t>
            </a:r>
            <a:r>
              <a:rPr lang="en-US" sz="2800" b="1" u="sng" dirty="0">
                <a:solidFill>
                  <a:srgbClr val="00B050"/>
                </a:solidFill>
                <a:latin typeface="NikoshBAN" pitchFamily="2" charset="0"/>
                <a:cs typeface="NikoshBAN" pitchFamily="2" charset="0"/>
              </a:rPr>
              <a:t> ও </a:t>
            </a:r>
            <a:r>
              <a:rPr lang="en-US" sz="2800" b="1" u="sng" dirty="0" err="1">
                <a:solidFill>
                  <a:srgbClr val="00B050"/>
                </a:solidFill>
                <a:latin typeface="NikoshBAN" pitchFamily="2" charset="0"/>
                <a:cs typeface="NikoshBAN" pitchFamily="2" charset="0"/>
              </a:rPr>
              <a:t>এনিমেশনঃ</a:t>
            </a:r>
            <a:r>
              <a:rPr lang="en-US" sz="2800" b="1" u="sng" dirty="0">
                <a:solidFill>
                  <a:srgbClr val="00B050"/>
                </a:solidFill>
                <a:latin typeface="NikoshBAN" pitchFamily="2" charset="0"/>
                <a:cs typeface="NikoshBAN" pitchFamily="2" charset="0"/>
              </a:rPr>
              <a:t>-</a:t>
            </a:r>
          </a:p>
        </p:txBody>
      </p:sp>
      <p:sp>
        <p:nvSpPr>
          <p:cNvPr id="5" name="TextBox 4">
            <a:extLst>
              <a:ext uri="{FF2B5EF4-FFF2-40B4-BE49-F238E27FC236}">
                <a16:creationId xmlns:a16="http://schemas.microsoft.com/office/drawing/2014/main" xmlns="" id="{56BAC214-62D0-4086-A469-B91383E68424}"/>
              </a:ext>
            </a:extLst>
          </p:cNvPr>
          <p:cNvSpPr txBox="1"/>
          <p:nvPr/>
        </p:nvSpPr>
        <p:spPr>
          <a:xfrm>
            <a:off x="155223" y="490380"/>
            <a:ext cx="8915400" cy="1200329"/>
          </a:xfrm>
          <a:prstGeom prst="rect">
            <a:avLst/>
          </a:prstGeom>
          <a:noFill/>
        </p:spPr>
        <p:txBody>
          <a:bodyPr wrap="square" rtlCol="0">
            <a:spAutoFit/>
          </a:bodyPr>
          <a:lstStyle/>
          <a:p>
            <a:pPr algn="just"/>
            <a:r>
              <a:rPr lang="en-US" sz="2400" b="1" dirty="0" err="1">
                <a:solidFill>
                  <a:srgbClr val="0070C0"/>
                </a:solidFill>
                <a:latin typeface="NikoshBAN" pitchFamily="2" charset="0"/>
                <a:cs typeface="NikoshBAN" pitchFamily="2" charset="0"/>
              </a:rPr>
              <a:t>বর্তমানে</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মোবাইল</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ফোনেও</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ভিডিও</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ব্যবস্থা</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থাকায়</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ভিডিও</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কনটেন্টের</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পরিমাণ</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বাড়ছে</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ইউটিউব</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বা</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এই</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ধরণের</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ভিডিও</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শেয়ারিং</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সাইটের</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কারণে</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ইন্টারনেটে</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ভিডিও</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কনটেন্ট</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এর</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পরিমাণ</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দিন</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দিন</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বৃদ্ধি</a:t>
            </a:r>
            <a:r>
              <a:rPr lang="en-US" sz="2400" b="1" dirty="0">
                <a:solidFill>
                  <a:srgbClr val="0070C0"/>
                </a:solidFill>
                <a:latin typeface="NikoshBAN" pitchFamily="2" charset="0"/>
                <a:cs typeface="NikoshBAN" pitchFamily="2" charset="0"/>
              </a:rPr>
              <a:t> </a:t>
            </a:r>
            <a:r>
              <a:rPr lang="en-US" sz="2400" b="1" dirty="0" err="1">
                <a:solidFill>
                  <a:srgbClr val="0070C0"/>
                </a:solidFill>
                <a:latin typeface="NikoshBAN" pitchFamily="2" charset="0"/>
                <a:cs typeface="NikoshBAN" pitchFamily="2" charset="0"/>
              </a:rPr>
              <a:t>পাচ্ছে</a:t>
            </a:r>
            <a:r>
              <a:rPr lang="en-US" sz="2400" b="1" dirty="0">
                <a:solidFill>
                  <a:srgbClr val="0070C0"/>
                </a:solidFill>
                <a:latin typeface="NikoshBAN" pitchFamily="2" charset="0"/>
                <a:cs typeface="NikoshBAN" pitchFamily="2" charset="0"/>
              </a:rPr>
              <a:t>।</a:t>
            </a:r>
          </a:p>
        </p:txBody>
      </p:sp>
      <p:sp>
        <p:nvSpPr>
          <p:cNvPr id="8" name="TextBox 7">
            <a:extLst>
              <a:ext uri="{FF2B5EF4-FFF2-40B4-BE49-F238E27FC236}">
                <a16:creationId xmlns:a16="http://schemas.microsoft.com/office/drawing/2014/main" xmlns="" id="{33BEDA25-B6C9-4709-90B2-90DB3A67B33E}"/>
              </a:ext>
            </a:extLst>
          </p:cNvPr>
          <p:cNvSpPr txBox="1"/>
          <p:nvPr/>
        </p:nvSpPr>
        <p:spPr>
          <a:xfrm>
            <a:off x="313763" y="3376625"/>
            <a:ext cx="3505201" cy="369332"/>
          </a:xfrm>
          <a:prstGeom prst="rect">
            <a:avLst/>
          </a:prstGeom>
          <a:noFill/>
        </p:spPr>
        <p:txBody>
          <a:bodyPr wrap="square" rtlCol="0">
            <a:spAutoFit/>
          </a:bodyPr>
          <a:lstStyle/>
          <a:p>
            <a:pPr algn="ctr"/>
            <a:r>
              <a:rPr lang="en-US" b="1" dirty="0" err="1">
                <a:solidFill>
                  <a:srgbClr val="0B9768"/>
                </a:solidFill>
                <a:latin typeface="NikoshBAN" pitchFamily="2" charset="0"/>
                <a:cs typeface="NikoshBAN" pitchFamily="2" charset="0"/>
              </a:rPr>
              <a:t>এরপর</a:t>
            </a:r>
            <a:r>
              <a:rPr lang="en-US" b="1" dirty="0">
                <a:solidFill>
                  <a:srgbClr val="0B9768"/>
                </a:solidFill>
                <a:latin typeface="NikoshBAN" pitchFamily="2" charset="0"/>
                <a:cs typeface="NikoshBAN" pitchFamily="2" charset="0"/>
              </a:rPr>
              <a:t> </a:t>
            </a:r>
            <a:r>
              <a:rPr lang="en-US" b="1" dirty="0" err="1">
                <a:solidFill>
                  <a:srgbClr val="0B9768"/>
                </a:solidFill>
                <a:latin typeface="NikoshBAN" pitchFamily="2" charset="0"/>
                <a:cs typeface="NikoshBAN" pitchFamily="2" charset="0"/>
              </a:rPr>
              <a:t>একটি</a:t>
            </a:r>
            <a:r>
              <a:rPr lang="en-US" b="1" dirty="0">
                <a:solidFill>
                  <a:srgbClr val="0B9768"/>
                </a:solidFill>
                <a:latin typeface="NikoshBAN" pitchFamily="2" charset="0"/>
                <a:cs typeface="NikoshBAN" pitchFamily="2" charset="0"/>
              </a:rPr>
              <a:t> </a:t>
            </a:r>
            <a:r>
              <a:rPr lang="en-US" b="1" dirty="0" err="1">
                <a:solidFill>
                  <a:srgbClr val="0B9768"/>
                </a:solidFill>
                <a:latin typeface="NikoshBAN" pitchFamily="2" charset="0"/>
                <a:cs typeface="NikoshBAN" pitchFamily="2" charset="0"/>
              </a:rPr>
              <a:t>ভিডিও</a:t>
            </a:r>
            <a:r>
              <a:rPr lang="en-US" b="1" dirty="0">
                <a:solidFill>
                  <a:srgbClr val="0B9768"/>
                </a:solidFill>
                <a:latin typeface="NikoshBAN" pitchFamily="2" charset="0"/>
                <a:cs typeface="NikoshBAN" pitchFamily="2" charset="0"/>
              </a:rPr>
              <a:t> </a:t>
            </a:r>
            <a:r>
              <a:rPr lang="en-US" b="1" dirty="0" err="1">
                <a:solidFill>
                  <a:srgbClr val="0B9768"/>
                </a:solidFill>
                <a:latin typeface="NikoshBAN" pitchFamily="2" charset="0"/>
                <a:cs typeface="NikoshBAN" pitchFamily="2" charset="0"/>
              </a:rPr>
              <a:t>স্ট্রিমিং</a:t>
            </a:r>
            <a:r>
              <a:rPr lang="en-US" b="1" dirty="0">
                <a:solidFill>
                  <a:srgbClr val="0B9768"/>
                </a:solidFill>
                <a:latin typeface="NikoshBAN" pitchFamily="2" charset="0"/>
                <a:cs typeface="NikoshBAN" pitchFamily="2" charset="0"/>
              </a:rPr>
              <a:t> </a:t>
            </a:r>
            <a:r>
              <a:rPr lang="en-US" b="1" dirty="0" err="1">
                <a:solidFill>
                  <a:srgbClr val="0B9768"/>
                </a:solidFill>
                <a:latin typeface="NikoshBAN" pitchFamily="2" charset="0"/>
                <a:cs typeface="NikoshBAN" pitchFamily="2" charset="0"/>
              </a:rPr>
              <a:t>দেখানো</a:t>
            </a:r>
            <a:r>
              <a:rPr lang="en-US" b="1" dirty="0">
                <a:solidFill>
                  <a:srgbClr val="0B9768"/>
                </a:solidFill>
                <a:latin typeface="NikoshBAN" pitchFamily="2" charset="0"/>
                <a:cs typeface="NikoshBAN" pitchFamily="2" charset="0"/>
              </a:rPr>
              <a:t> </a:t>
            </a:r>
            <a:r>
              <a:rPr lang="en-US" b="1" dirty="0" err="1">
                <a:solidFill>
                  <a:srgbClr val="0B9768"/>
                </a:solidFill>
                <a:latin typeface="NikoshBAN" pitchFamily="2" charset="0"/>
                <a:cs typeface="NikoshBAN" pitchFamily="2" charset="0"/>
              </a:rPr>
              <a:t>হলোঃ</a:t>
            </a:r>
            <a:r>
              <a:rPr lang="en-US" b="1" dirty="0">
                <a:solidFill>
                  <a:srgbClr val="0B9768"/>
                </a:solidFill>
                <a:latin typeface="NikoshBAN" pitchFamily="2" charset="0"/>
                <a:cs typeface="NikoshBAN" pitchFamily="2" charset="0"/>
              </a:rPr>
              <a:t>- </a:t>
            </a:r>
          </a:p>
        </p:txBody>
      </p:sp>
      <p:sp>
        <p:nvSpPr>
          <p:cNvPr id="11" name="TextBox 10">
            <a:extLst>
              <a:ext uri="{FF2B5EF4-FFF2-40B4-BE49-F238E27FC236}">
                <a16:creationId xmlns:a16="http://schemas.microsoft.com/office/drawing/2014/main" xmlns="" id="{BF72C3B1-76EB-45B5-9DA5-6E754EFBD652}"/>
              </a:ext>
            </a:extLst>
          </p:cNvPr>
          <p:cNvSpPr txBox="1"/>
          <p:nvPr/>
        </p:nvSpPr>
        <p:spPr>
          <a:xfrm>
            <a:off x="58352" y="1769813"/>
            <a:ext cx="4016021" cy="584775"/>
          </a:xfrm>
          <a:prstGeom prst="rect">
            <a:avLst/>
          </a:prstGeom>
          <a:noFill/>
        </p:spPr>
        <p:txBody>
          <a:bodyPr wrap="square" rtlCol="0">
            <a:spAutoFit/>
          </a:bodyPr>
          <a:lstStyle/>
          <a:p>
            <a:pPr algn="ctr"/>
            <a:r>
              <a:rPr lang="en-US" sz="1600" b="1" dirty="0" err="1">
                <a:solidFill>
                  <a:srgbClr val="002060"/>
                </a:solidFill>
                <a:latin typeface="NikoshBAN" pitchFamily="2" charset="0"/>
                <a:cs typeface="NikoshBAN" pitchFamily="2" charset="0"/>
              </a:rPr>
              <a:t>বর্তমানে</a:t>
            </a:r>
            <a:r>
              <a:rPr lang="en-US" sz="1600" b="1" dirty="0">
                <a:solidFill>
                  <a:srgbClr val="002060"/>
                </a:solidFill>
                <a:latin typeface="NikoshBAN" pitchFamily="2" charset="0"/>
                <a:cs typeface="NikoshBAN" pitchFamily="2" charset="0"/>
              </a:rPr>
              <a:t> </a:t>
            </a:r>
            <a:r>
              <a:rPr lang="en-US" sz="1600" b="1" dirty="0" err="1">
                <a:solidFill>
                  <a:srgbClr val="002060"/>
                </a:solidFill>
                <a:latin typeface="NikoshBAN" pitchFamily="2" charset="0"/>
                <a:cs typeface="NikoshBAN" pitchFamily="2" charset="0"/>
              </a:rPr>
              <a:t>ইন্টারনেটে</a:t>
            </a:r>
            <a:r>
              <a:rPr lang="en-US" sz="1600" b="1" dirty="0">
                <a:solidFill>
                  <a:srgbClr val="002060"/>
                </a:solidFill>
                <a:latin typeface="NikoshBAN" pitchFamily="2" charset="0"/>
                <a:cs typeface="NikoshBAN" pitchFamily="2" charset="0"/>
              </a:rPr>
              <a:t> </a:t>
            </a:r>
            <a:r>
              <a:rPr lang="en-US" sz="1600" b="1" dirty="0" err="1">
                <a:solidFill>
                  <a:srgbClr val="002060"/>
                </a:solidFill>
                <a:latin typeface="NikoshBAN" pitchFamily="2" charset="0"/>
                <a:cs typeface="NikoshBAN" pitchFamily="2" charset="0"/>
              </a:rPr>
              <a:t>সবচেয়ে</a:t>
            </a:r>
            <a:r>
              <a:rPr lang="en-US" sz="1600" b="1" dirty="0">
                <a:solidFill>
                  <a:srgbClr val="002060"/>
                </a:solidFill>
                <a:latin typeface="NikoshBAN" pitchFamily="2" charset="0"/>
                <a:cs typeface="NikoshBAN" pitchFamily="2" charset="0"/>
              </a:rPr>
              <a:t> </a:t>
            </a:r>
            <a:r>
              <a:rPr lang="en-US" sz="1600" b="1" dirty="0" err="1">
                <a:solidFill>
                  <a:srgbClr val="002060"/>
                </a:solidFill>
                <a:latin typeface="NikoshBAN" pitchFamily="2" charset="0"/>
                <a:cs typeface="NikoshBAN" pitchFamily="2" charset="0"/>
              </a:rPr>
              <a:t>বহুল</a:t>
            </a:r>
            <a:r>
              <a:rPr lang="en-US" sz="1600" b="1" dirty="0">
                <a:solidFill>
                  <a:srgbClr val="002060"/>
                </a:solidFill>
                <a:latin typeface="NikoshBAN" pitchFamily="2" charset="0"/>
                <a:cs typeface="NikoshBAN" pitchFamily="2" charset="0"/>
              </a:rPr>
              <a:t> </a:t>
            </a:r>
            <a:r>
              <a:rPr lang="en-US" sz="1600" b="1" dirty="0" err="1">
                <a:solidFill>
                  <a:srgbClr val="002060"/>
                </a:solidFill>
                <a:latin typeface="NikoshBAN" pitchFamily="2" charset="0"/>
                <a:cs typeface="NikoshBAN" pitchFamily="2" charset="0"/>
              </a:rPr>
              <a:t>ব্যবহৃত</a:t>
            </a:r>
            <a:r>
              <a:rPr lang="en-US" sz="1600" b="1" dirty="0">
                <a:solidFill>
                  <a:srgbClr val="002060"/>
                </a:solidFill>
                <a:latin typeface="NikoshBAN" pitchFamily="2" charset="0"/>
                <a:cs typeface="NikoshBAN" pitchFamily="2" charset="0"/>
              </a:rPr>
              <a:t> </a:t>
            </a:r>
            <a:r>
              <a:rPr lang="en-US" sz="1600" b="1" dirty="0" err="1">
                <a:solidFill>
                  <a:srgbClr val="002060"/>
                </a:solidFill>
                <a:latin typeface="NikoshBAN" pitchFamily="2" charset="0"/>
                <a:cs typeface="NikoshBAN" pitchFamily="2" charset="0"/>
              </a:rPr>
              <a:t>ভিডিও</a:t>
            </a:r>
            <a:r>
              <a:rPr lang="en-US" sz="1600" b="1" dirty="0">
                <a:solidFill>
                  <a:srgbClr val="002060"/>
                </a:solidFill>
                <a:latin typeface="NikoshBAN" pitchFamily="2" charset="0"/>
                <a:cs typeface="NikoshBAN" pitchFamily="2" charset="0"/>
              </a:rPr>
              <a:t> </a:t>
            </a:r>
            <a:r>
              <a:rPr lang="en-US" sz="1600" b="1" dirty="0" err="1">
                <a:solidFill>
                  <a:srgbClr val="002060"/>
                </a:solidFill>
                <a:latin typeface="NikoshBAN" pitchFamily="2" charset="0"/>
                <a:cs typeface="NikoshBAN" pitchFamily="2" charset="0"/>
              </a:rPr>
              <a:t>শেয়ারিং</a:t>
            </a:r>
            <a:r>
              <a:rPr lang="en-US" sz="1600" b="1" dirty="0">
                <a:solidFill>
                  <a:srgbClr val="002060"/>
                </a:solidFill>
                <a:latin typeface="NikoshBAN" pitchFamily="2" charset="0"/>
                <a:cs typeface="NikoshBAN" pitchFamily="2" charset="0"/>
              </a:rPr>
              <a:t> </a:t>
            </a:r>
            <a:r>
              <a:rPr lang="en-US" sz="1600" b="1" dirty="0" err="1">
                <a:solidFill>
                  <a:srgbClr val="002060"/>
                </a:solidFill>
                <a:latin typeface="NikoshBAN" pitchFamily="2" charset="0"/>
                <a:cs typeface="NikoshBAN" pitchFamily="2" charset="0"/>
              </a:rPr>
              <a:t>সাইটটি</a:t>
            </a:r>
            <a:r>
              <a:rPr lang="en-US" sz="1600" b="1" dirty="0">
                <a:solidFill>
                  <a:srgbClr val="002060"/>
                </a:solidFill>
                <a:latin typeface="NikoshBAN" pitchFamily="2" charset="0"/>
                <a:cs typeface="NikoshBAN" pitchFamily="2" charset="0"/>
              </a:rPr>
              <a:t> হচ্ছে—</a:t>
            </a:r>
            <a:r>
              <a:rPr lang="en-US" sz="1600" b="1" dirty="0">
                <a:solidFill>
                  <a:schemeClr val="accent6">
                    <a:lumMod val="75000"/>
                  </a:schemeClr>
                </a:solidFill>
                <a:latin typeface="NikoshBAN" pitchFamily="2" charset="0"/>
                <a:cs typeface="NikoshBAN" pitchFamily="2" charset="0"/>
              </a:rPr>
              <a:t>www.youtube.com </a:t>
            </a:r>
          </a:p>
        </p:txBody>
      </p:sp>
      <p:sp>
        <p:nvSpPr>
          <p:cNvPr id="9" name="TextBox 8">
            <a:extLst>
              <a:ext uri="{FF2B5EF4-FFF2-40B4-BE49-F238E27FC236}">
                <a16:creationId xmlns:a16="http://schemas.microsoft.com/office/drawing/2014/main" xmlns="" id="{F82114D8-C58B-4136-81C1-067EE4E27493}"/>
              </a:ext>
            </a:extLst>
          </p:cNvPr>
          <p:cNvSpPr txBox="1"/>
          <p:nvPr/>
        </p:nvSpPr>
        <p:spPr>
          <a:xfrm>
            <a:off x="304800" y="2651190"/>
            <a:ext cx="4016021" cy="646331"/>
          </a:xfrm>
          <a:prstGeom prst="rect">
            <a:avLst/>
          </a:prstGeom>
          <a:noFill/>
        </p:spPr>
        <p:txBody>
          <a:bodyPr wrap="square">
            <a:spAutoFit/>
          </a:bodyPr>
          <a:lstStyle/>
          <a:p>
            <a:r>
              <a:rPr lang="en-US" sz="1800" b="1" dirty="0" err="1">
                <a:solidFill>
                  <a:srgbClr val="002060"/>
                </a:solidFill>
                <a:latin typeface="NikoshBAN" pitchFamily="2" charset="0"/>
                <a:cs typeface="NikoshBAN" pitchFamily="2" charset="0"/>
              </a:rPr>
              <a:t>এছাড়া</a:t>
            </a:r>
            <a:r>
              <a:rPr lang="en-US" sz="1800" b="1" dirty="0">
                <a:solidFill>
                  <a:srgbClr val="002060"/>
                </a:solidFill>
                <a:latin typeface="NikoshBAN" pitchFamily="2" charset="0"/>
                <a:cs typeface="NikoshBAN" pitchFamily="2" charset="0"/>
              </a:rPr>
              <a:t> </a:t>
            </a:r>
            <a:r>
              <a:rPr lang="en-US" sz="1800" b="1" dirty="0" err="1">
                <a:solidFill>
                  <a:srgbClr val="002060"/>
                </a:solidFill>
                <a:latin typeface="NikoshBAN" pitchFamily="2" charset="0"/>
                <a:cs typeface="NikoshBAN" pitchFamily="2" charset="0"/>
              </a:rPr>
              <a:t>বর্তমানে</a:t>
            </a:r>
            <a:r>
              <a:rPr lang="en-US" sz="1800" b="1" dirty="0">
                <a:solidFill>
                  <a:srgbClr val="002060"/>
                </a:solidFill>
                <a:latin typeface="NikoshBAN" pitchFamily="2" charset="0"/>
                <a:cs typeface="NikoshBAN" pitchFamily="2" charset="0"/>
              </a:rPr>
              <a:t> </a:t>
            </a:r>
            <a:r>
              <a:rPr lang="en-US" sz="1800" b="1" dirty="0" err="1">
                <a:solidFill>
                  <a:srgbClr val="002060"/>
                </a:solidFill>
                <a:latin typeface="NikoshBAN" pitchFamily="2" charset="0"/>
                <a:cs typeface="NikoshBAN" pitchFamily="2" charset="0"/>
              </a:rPr>
              <a:t>যে</a:t>
            </a:r>
            <a:r>
              <a:rPr lang="en-US" sz="1800" b="1" dirty="0">
                <a:solidFill>
                  <a:srgbClr val="002060"/>
                </a:solidFill>
                <a:latin typeface="NikoshBAN" pitchFamily="2" charset="0"/>
                <a:cs typeface="NikoshBAN" pitchFamily="2" charset="0"/>
              </a:rPr>
              <a:t> </a:t>
            </a:r>
            <a:r>
              <a:rPr lang="en-US" sz="1800" b="1" dirty="0" err="1">
                <a:solidFill>
                  <a:srgbClr val="002060"/>
                </a:solidFill>
                <a:latin typeface="NikoshBAN" pitchFamily="2" charset="0"/>
                <a:cs typeface="NikoshBAN" pitchFamily="2" charset="0"/>
              </a:rPr>
              <a:t>কোন</a:t>
            </a:r>
            <a:r>
              <a:rPr lang="en-US" sz="1800" b="1" dirty="0">
                <a:solidFill>
                  <a:srgbClr val="002060"/>
                </a:solidFill>
                <a:latin typeface="NikoshBAN" pitchFamily="2" charset="0"/>
                <a:cs typeface="NikoshBAN" pitchFamily="2" charset="0"/>
              </a:rPr>
              <a:t> </a:t>
            </a:r>
            <a:r>
              <a:rPr lang="en-US" sz="1800" b="1" dirty="0" err="1">
                <a:solidFill>
                  <a:srgbClr val="002060"/>
                </a:solidFill>
                <a:latin typeface="NikoshBAN" pitchFamily="2" charset="0"/>
                <a:cs typeface="NikoshBAN" pitchFamily="2" charset="0"/>
              </a:rPr>
              <a:t>ঘটনার</a:t>
            </a:r>
            <a:r>
              <a:rPr lang="en-US" sz="1800" b="1" dirty="0">
                <a:solidFill>
                  <a:srgbClr val="002060"/>
                </a:solidFill>
                <a:latin typeface="NikoshBAN" pitchFamily="2" charset="0"/>
                <a:cs typeface="NikoshBAN" pitchFamily="2" charset="0"/>
              </a:rPr>
              <a:t> </a:t>
            </a:r>
            <a:r>
              <a:rPr lang="en-US" sz="1800" b="1" dirty="0" err="1">
                <a:solidFill>
                  <a:srgbClr val="002060"/>
                </a:solidFill>
                <a:latin typeface="NikoshBAN" pitchFamily="2" charset="0"/>
                <a:cs typeface="NikoshBAN" pitchFamily="2" charset="0"/>
              </a:rPr>
              <a:t>ভিডিও</a:t>
            </a:r>
            <a:r>
              <a:rPr lang="en-US" sz="1800" b="1" dirty="0">
                <a:solidFill>
                  <a:srgbClr val="002060"/>
                </a:solidFill>
                <a:latin typeface="NikoshBAN" pitchFamily="2" charset="0"/>
                <a:cs typeface="NikoshBAN" pitchFamily="2" charset="0"/>
              </a:rPr>
              <a:t> </a:t>
            </a:r>
            <a:r>
              <a:rPr lang="en-US" sz="1800" b="1" dirty="0" err="1">
                <a:solidFill>
                  <a:srgbClr val="002060"/>
                </a:solidFill>
                <a:latin typeface="NikoshBAN" pitchFamily="2" charset="0"/>
                <a:cs typeface="NikoshBAN" pitchFamily="2" charset="0"/>
              </a:rPr>
              <a:t>সরাসরি</a:t>
            </a:r>
            <a:r>
              <a:rPr lang="en-US" sz="1800" b="1" dirty="0">
                <a:solidFill>
                  <a:srgbClr val="002060"/>
                </a:solidFill>
                <a:latin typeface="NikoshBAN" pitchFamily="2" charset="0"/>
                <a:cs typeface="NikoshBAN" pitchFamily="2" charset="0"/>
              </a:rPr>
              <a:t> </a:t>
            </a:r>
            <a:r>
              <a:rPr lang="en-US" sz="1800" b="1" dirty="0" err="1">
                <a:solidFill>
                  <a:srgbClr val="002060"/>
                </a:solidFill>
                <a:latin typeface="NikoshBAN" pitchFamily="2" charset="0"/>
                <a:cs typeface="NikoshBAN" pitchFamily="2" charset="0"/>
              </a:rPr>
              <a:t>প্রচারিত</a:t>
            </a:r>
            <a:r>
              <a:rPr lang="en-US" sz="1800" b="1" dirty="0">
                <a:solidFill>
                  <a:srgbClr val="002060"/>
                </a:solidFill>
                <a:latin typeface="NikoshBAN" pitchFamily="2" charset="0"/>
                <a:cs typeface="NikoshBAN" pitchFamily="2" charset="0"/>
              </a:rPr>
              <a:t> </a:t>
            </a:r>
            <a:r>
              <a:rPr lang="en-US" sz="1800" b="1" dirty="0" err="1">
                <a:solidFill>
                  <a:srgbClr val="002060"/>
                </a:solidFill>
                <a:latin typeface="NikoshBAN" pitchFamily="2" charset="0"/>
                <a:cs typeface="NikoshBAN" pitchFamily="2" charset="0"/>
              </a:rPr>
              <a:t>হয়ে</a:t>
            </a:r>
            <a:r>
              <a:rPr lang="en-US" sz="1800" b="1" dirty="0">
                <a:solidFill>
                  <a:srgbClr val="002060"/>
                </a:solidFill>
                <a:latin typeface="NikoshBAN" pitchFamily="2" charset="0"/>
                <a:cs typeface="NikoshBAN" pitchFamily="2" charset="0"/>
              </a:rPr>
              <a:t> </a:t>
            </a:r>
            <a:r>
              <a:rPr lang="en-US" sz="1800" b="1" dirty="0" err="1">
                <a:solidFill>
                  <a:srgbClr val="002060"/>
                </a:solidFill>
                <a:latin typeface="NikoshBAN" pitchFamily="2" charset="0"/>
                <a:cs typeface="NikoshBAN" pitchFamily="2" charset="0"/>
              </a:rPr>
              <a:t>থাকে</a:t>
            </a:r>
            <a:r>
              <a:rPr lang="en-US" sz="1800" b="1" dirty="0">
                <a:solidFill>
                  <a:srgbClr val="002060"/>
                </a:solidFill>
                <a:latin typeface="NikoshBAN" pitchFamily="2" charset="0"/>
                <a:cs typeface="NikoshBAN" pitchFamily="2" charset="0"/>
              </a:rPr>
              <a:t>। </a:t>
            </a:r>
            <a:r>
              <a:rPr lang="en-US" sz="1800" b="1" dirty="0" err="1">
                <a:solidFill>
                  <a:srgbClr val="002060"/>
                </a:solidFill>
                <a:latin typeface="NikoshBAN" pitchFamily="2" charset="0"/>
                <a:cs typeface="NikoshBAN" pitchFamily="2" charset="0"/>
              </a:rPr>
              <a:t>এটিকে</a:t>
            </a:r>
            <a:r>
              <a:rPr lang="en-US" sz="1800" b="1" dirty="0">
                <a:solidFill>
                  <a:srgbClr val="002060"/>
                </a:solidFill>
                <a:latin typeface="NikoshBAN" pitchFamily="2" charset="0"/>
                <a:cs typeface="NikoshBAN" pitchFamily="2" charset="0"/>
              </a:rPr>
              <a:t> </a:t>
            </a:r>
            <a:r>
              <a:rPr lang="en-US" sz="1800" b="1" dirty="0" err="1">
                <a:solidFill>
                  <a:srgbClr val="002060"/>
                </a:solidFill>
                <a:latin typeface="NikoshBAN" pitchFamily="2" charset="0"/>
                <a:cs typeface="NikoshBAN" pitchFamily="2" charset="0"/>
              </a:rPr>
              <a:t>বলা</a:t>
            </a:r>
            <a:r>
              <a:rPr lang="en-US" sz="1800" b="1" dirty="0">
                <a:solidFill>
                  <a:srgbClr val="002060"/>
                </a:solidFill>
                <a:latin typeface="NikoshBAN" pitchFamily="2" charset="0"/>
                <a:cs typeface="NikoshBAN" pitchFamily="2" charset="0"/>
              </a:rPr>
              <a:t> </a:t>
            </a:r>
            <a:r>
              <a:rPr lang="en-US" sz="1800" b="1" dirty="0" err="1">
                <a:solidFill>
                  <a:srgbClr val="002060"/>
                </a:solidFill>
                <a:latin typeface="NikoshBAN" pitchFamily="2" charset="0"/>
                <a:cs typeface="NikoshBAN" pitchFamily="2" charset="0"/>
              </a:rPr>
              <a:t>হয়</a:t>
            </a:r>
            <a:r>
              <a:rPr lang="en-US" sz="1800" b="1" dirty="0">
                <a:solidFill>
                  <a:srgbClr val="002060"/>
                </a:solidFill>
                <a:latin typeface="NikoshBAN" pitchFamily="2" charset="0"/>
                <a:cs typeface="NikoshBAN" pitchFamily="2" charset="0"/>
              </a:rPr>
              <a:t> </a:t>
            </a:r>
            <a:r>
              <a:rPr lang="en-US" sz="1800" b="1" dirty="0" err="1">
                <a:solidFill>
                  <a:srgbClr val="002060"/>
                </a:solidFill>
                <a:latin typeface="NikoshBAN" pitchFamily="2" charset="0"/>
                <a:cs typeface="NikoshBAN" pitchFamily="2" charset="0"/>
              </a:rPr>
              <a:t>ভিডিও</a:t>
            </a:r>
            <a:r>
              <a:rPr lang="en-US" sz="1800" b="1" dirty="0">
                <a:solidFill>
                  <a:srgbClr val="002060"/>
                </a:solidFill>
                <a:latin typeface="NikoshBAN" pitchFamily="2" charset="0"/>
                <a:cs typeface="NikoshBAN" pitchFamily="2" charset="0"/>
              </a:rPr>
              <a:t> </a:t>
            </a:r>
            <a:r>
              <a:rPr lang="en-US" sz="1800" b="1" dirty="0" err="1">
                <a:solidFill>
                  <a:srgbClr val="002060"/>
                </a:solidFill>
                <a:latin typeface="NikoshBAN" pitchFamily="2" charset="0"/>
                <a:cs typeface="NikoshBAN" pitchFamily="2" charset="0"/>
              </a:rPr>
              <a:t>স্ট্রিমিং</a:t>
            </a:r>
            <a:r>
              <a:rPr lang="en-US" sz="1800" b="1" dirty="0">
                <a:solidFill>
                  <a:srgbClr val="002060"/>
                </a:solidFill>
                <a:latin typeface="NikoshBAN" pitchFamily="2" charset="0"/>
                <a:cs typeface="NikoshBAN" pitchFamily="2" charset="0"/>
              </a:rPr>
              <a:t>। </a:t>
            </a:r>
            <a:endParaRPr lang="en-US" dirty="0">
              <a:solidFill>
                <a:srgbClr val="002060"/>
              </a:solidFill>
            </a:endParaRPr>
          </a:p>
        </p:txBody>
      </p:sp>
      <p:pic>
        <p:nvPicPr>
          <p:cNvPr id="10" name="Picture 2">
            <a:extLst>
              <a:ext uri="{FF2B5EF4-FFF2-40B4-BE49-F238E27FC236}">
                <a16:creationId xmlns:a16="http://schemas.microsoft.com/office/drawing/2014/main" xmlns="" id="{C9A0FBEB-F4E5-4E58-B293-3C4BD5C07269}"/>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13707" r="8594" b="42062"/>
          <a:stretch/>
        </p:blipFill>
        <p:spPr bwMode="auto">
          <a:xfrm>
            <a:off x="4212197" y="1292549"/>
            <a:ext cx="4776579" cy="17590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extLst>
              <a:ext uri="{FF2B5EF4-FFF2-40B4-BE49-F238E27FC236}">
                <a16:creationId xmlns:a16="http://schemas.microsoft.com/office/drawing/2014/main" xmlns="" id="{37C50576-A249-4BE0-8ED7-43F0C318976A}"/>
              </a:ext>
            </a:extLst>
          </p:cNvPr>
          <p:cNvPicPr>
            <a:picLocks noChangeAspect="1"/>
          </p:cNvPicPr>
          <p:nvPr/>
        </p:nvPicPr>
        <p:blipFill rotWithShape="1">
          <a:blip r:embed="rId3">
            <a:extLst>
              <a:ext uri="{28A0092B-C50C-407E-A947-70E740481C1C}">
                <a14:useLocalDpi xmlns:a14="http://schemas.microsoft.com/office/drawing/2010/main" val="0"/>
              </a:ext>
            </a:extLst>
          </a:blip>
          <a:srcRect l="24195" r="29208"/>
          <a:stretch/>
        </p:blipFill>
        <p:spPr>
          <a:xfrm>
            <a:off x="4776544" y="1249435"/>
            <a:ext cx="3048000" cy="3870001"/>
          </a:xfrm>
          <a:prstGeom prst="rect">
            <a:avLst/>
          </a:prstGeom>
        </p:spPr>
      </p:pic>
      <p:sp>
        <p:nvSpPr>
          <p:cNvPr id="14" name="Arrow: Right 13">
            <a:extLst>
              <a:ext uri="{FF2B5EF4-FFF2-40B4-BE49-F238E27FC236}">
                <a16:creationId xmlns:a16="http://schemas.microsoft.com/office/drawing/2014/main" xmlns="" id="{E4BF6767-A97C-4CA4-B167-CB5F82AE50AC}"/>
              </a:ext>
            </a:extLst>
          </p:cNvPr>
          <p:cNvSpPr/>
          <p:nvPr/>
        </p:nvSpPr>
        <p:spPr>
          <a:xfrm>
            <a:off x="3754081" y="3376625"/>
            <a:ext cx="894119" cy="369332"/>
          </a:xfrm>
          <a:prstGeom prst="rightArrow">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869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22" presetClass="entr" presetSubtype="8" fill="hold"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1" nodeType="clickEffect">
                                  <p:stCondLst>
                                    <p:cond delay="0"/>
                                  </p:stCondLst>
                                  <p:childTnLst>
                                    <p:anim calcmode="lin" valueType="num">
                                      <p:cBhvr>
                                        <p:cTn id="20" dur="500"/>
                                        <p:tgtEl>
                                          <p:spTgt spid="11"/>
                                        </p:tgtEl>
                                        <p:attrNameLst>
                                          <p:attrName>ppt_w</p:attrName>
                                        </p:attrNameLst>
                                      </p:cBhvr>
                                      <p:tavLst>
                                        <p:tav tm="0">
                                          <p:val>
                                            <p:strVal val="ppt_w"/>
                                          </p:val>
                                        </p:tav>
                                        <p:tav tm="100000">
                                          <p:val>
                                            <p:fltVal val="0"/>
                                          </p:val>
                                        </p:tav>
                                      </p:tavLst>
                                    </p:anim>
                                    <p:anim calcmode="lin" valueType="num">
                                      <p:cBhvr>
                                        <p:cTn id="21" dur="500"/>
                                        <p:tgtEl>
                                          <p:spTgt spid="11"/>
                                        </p:tgtEl>
                                        <p:attrNameLst>
                                          <p:attrName>ppt_h</p:attrName>
                                        </p:attrNameLst>
                                      </p:cBhvr>
                                      <p:tavLst>
                                        <p:tav tm="0">
                                          <p:val>
                                            <p:strVal val="ppt_h"/>
                                          </p:val>
                                        </p:tav>
                                        <p:tav tm="100000">
                                          <p:val>
                                            <p:fltVal val="0"/>
                                          </p:val>
                                        </p:tav>
                                      </p:tavLst>
                                    </p:anim>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53" presetClass="exit" presetSubtype="32" fill="hold" nodeType="withEffect">
                                  <p:stCondLst>
                                    <p:cond delay="1000"/>
                                  </p:stCondLst>
                                  <p:childTnLst>
                                    <p:anim calcmode="lin" valueType="num">
                                      <p:cBhvr>
                                        <p:cTn id="25" dur="500"/>
                                        <p:tgtEl>
                                          <p:spTgt spid="10"/>
                                        </p:tgtEl>
                                        <p:attrNameLst>
                                          <p:attrName>ppt_w</p:attrName>
                                        </p:attrNameLst>
                                      </p:cBhvr>
                                      <p:tavLst>
                                        <p:tav tm="0">
                                          <p:val>
                                            <p:strVal val="ppt_w"/>
                                          </p:val>
                                        </p:tav>
                                        <p:tav tm="100000">
                                          <p:val>
                                            <p:fltVal val="0"/>
                                          </p:val>
                                        </p:tav>
                                      </p:tavLst>
                                    </p:anim>
                                    <p:anim calcmode="lin" valueType="num">
                                      <p:cBhvr>
                                        <p:cTn id="26" dur="500"/>
                                        <p:tgtEl>
                                          <p:spTgt spid="10"/>
                                        </p:tgtEl>
                                        <p:attrNameLst>
                                          <p:attrName>ppt_h</p:attrName>
                                        </p:attrNameLst>
                                      </p:cBhvr>
                                      <p:tavLst>
                                        <p:tav tm="0">
                                          <p:val>
                                            <p:strVal val="ppt_h"/>
                                          </p:val>
                                        </p:tav>
                                        <p:tav tm="100000">
                                          <p:val>
                                            <p:fltVal val="0"/>
                                          </p:val>
                                        </p:tav>
                                      </p:tavLst>
                                    </p:anim>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1000"/>
                            </p:stCondLst>
                            <p:childTnLst>
                              <p:par>
                                <p:cTn id="39" presetID="22" presetClass="entr" presetSubtype="8" repeatCount="indefinite"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2000"/>
                                        <p:tgtEl>
                                          <p:spTgt spid="14"/>
                                        </p:tgtEl>
                                      </p:cBhvr>
                                    </p:animEffect>
                                  </p:childTnLst>
                                </p:cTn>
                              </p:par>
                            </p:childTnLst>
                          </p:cTn>
                        </p:par>
                        <p:par>
                          <p:cTn id="42" fill="hold">
                            <p:stCondLst>
                              <p:cond delay="3000"/>
                            </p:stCondLst>
                            <p:childTnLst>
                              <p:par>
                                <p:cTn id="43" presetID="16" presetClass="entr" presetSubtype="21"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11" grpId="1"/>
      <p:bldP spid="9" grpId="0"/>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E1BC4AE2-26AC-42A9-A90A-624C1C80F7B8}"/>
              </a:ext>
            </a:extLst>
          </p:cNvPr>
          <p:cNvSpPr/>
          <p:nvPr/>
        </p:nvSpPr>
        <p:spPr>
          <a:xfrm>
            <a:off x="3256092" y="89588"/>
            <a:ext cx="2743200" cy="6096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NikoshBAN" pitchFamily="2" charset="0"/>
                <a:cs typeface="NikoshBAN" pitchFamily="2" charset="0"/>
              </a:rPr>
              <a:t>দলগত</a:t>
            </a:r>
            <a:r>
              <a:rPr lang="en-US" sz="4400" dirty="0">
                <a:latin typeface="NikoshBAN" pitchFamily="2" charset="0"/>
                <a:cs typeface="NikoshBAN" pitchFamily="2" charset="0"/>
              </a:rPr>
              <a:t> </a:t>
            </a:r>
            <a:r>
              <a:rPr lang="en-US" sz="4400" dirty="0" err="1">
                <a:latin typeface="NikoshBAN" pitchFamily="2" charset="0"/>
                <a:cs typeface="NikoshBAN" pitchFamily="2" charset="0"/>
              </a:rPr>
              <a:t>কাজ</a:t>
            </a:r>
            <a:endParaRPr lang="en-US" sz="4400" dirty="0">
              <a:latin typeface="NikoshBAN" pitchFamily="2" charset="0"/>
              <a:cs typeface="NikoshBAN" pitchFamily="2" charset="0"/>
            </a:endParaRPr>
          </a:p>
        </p:txBody>
      </p:sp>
      <p:sp>
        <p:nvSpPr>
          <p:cNvPr id="5" name="Rounded Rectangle 1">
            <a:extLst>
              <a:ext uri="{FF2B5EF4-FFF2-40B4-BE49-F238E27FC236}">
                <a16:creationId xmlns:a16="http://schemas.microsoft.com/office/drawing/2014/main" xmlns="" id="{730C3975-0E71-4DBF-93B8-C5795148B81C}"/>
              </a:ext>
            </a:extLst>
          </p:cNvPr>
          <p:cNvSpPr/>
          <p:nvPr/>
        </p:nvSpPr>
        <p:spPr>
          <a:xfrm>
            <a:off x="6477000" y="150070"/>
            <a:ext cx="2493929" cy="973880"/>
          </a:xfrm>
          <a:prstGeom prst="roundRect">
            <a:avLst/>
          </a:prstGeom>
          <a:blipFill>
            <a:blip r:embed="rId3" cstate="email">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3">
            <a:extLst>
              <a:ext uri="{FF2B5EF4-FFF2-40B4-BE49-F238E27FC236}">
                <a16:creationId xmlns:a16="http://schemas.microsoft.com/office/drawing/2014/main" xmlns="" id="{C33DB84D-0678-44BB-8C4B-E7F410D750BD}"/>
              </a:ext>
            </a:extLst>
          </p:cNvPr>
          <p:cNvSpPr txBox="1"/>
          <p:nvPr/>
        </p:nvSpPr>
        <p:spPr>
          <a:xfrm>
            <a:off x="495944" y="1125123"/>
            <a:ext cx="8319645"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2000" dirty="0">
                <a:solidFill>
                  <a:srgbClr val="66FF66"/>
                </a:solidFill>
                <a:latin typeface="NikoshBAN" pitchFamily="2" charset="0"/>
                <a:cs typeface="NikoshBAN" pitchFamily="2" charset="0"/>
              </a:rPr>
              <a:t> </a:t>
            </a:r>
            <a:r>
              <a:rPr lang="bn-BD" sz="2000" b="1" dirty="0">
                <a:solidFill>
                  <a:srgbClr val="002060"/>
                </a:solidFill>
                <a:latin typeface="NikoshBAN" pitchFamily="2" charset="0"/>
                <a:cs typeface="NikoshBAN" pitchFamily="2" charset="0"/>
              </a:rPr>
              <a:t>টেক্স</a:t>
            </a:r>
            <a:r>
              <a:rPr lang="en-US" sz="2000" b="1" dirty="0">
                <a:solidFill>
                  <a:srgbClr val="002060"/>
                </a:solidFill>
                <a:latin typeface="NikoshBAN" pitchFamily="2" charset="0"/>
                <a:cs typeface="NikoshBAN" pitchFamily="2" charset="0"/>
              </a:rPr>
              <a:t>ট</a:t>
            </a:r>
            <a:r>
              <a:rPr lang="bn-BD" sz="2000" b="1" dirty="0">
                <a:solidFill>
                  <a:srgbClr val="002060"/>
                </a:solidFill>
                <a:latin typeface="NikoshBAN" pitchFamily="2" charset="0"/>
                <a:cs typeface="NikoshBAN" pitchFamily="2" charset="0"/>
              </a:rPr>
              <a:t> , শব্দ , ছবি এবং ভিডিও ব্যবহার করে ডিজিটাল কনটেন্ট তৈরী করলে একটি আদর্শ ডিজিটাল কনটেন্ট হবে, ব্যখ্যা কর</a:t>
            </a:r>
            <a:r>
              <a:rPr lang="en-US" sz="2000" b="1" dirty="0">
                <a:solidFill>
                  <a:srgbClr val="002060"/>
                </a:solidFill>
                <a:latin typeface="NikoshBAN" pitchFamily="2" charset="0"/>
                <a:cs typeface="NikoshBAN" pitchFamily="2" charset="0"/>
              </a:rPr>
              <a:t>:-</a:t>
            </a:r>
          </a:p>
        </p:txBody>
      </p:sp>
      <p:sp>
        <p:nvSpPr>
          <p:cNvPr id="7" name="TextBox 6">
            <a:extLst>
              <a:ext uri="{FF2B5EF4-FFF2-40B4-BE49-F238E27FC236}">
                <a16:creationId xmlns:a16="http://schemas.microsoft.com/office/drawing/2014/main" xmlns="" id="{285F7F90-F623-4449-BCC0-5A4B27EE5F0C}"/>
              </a:ext>
            </a:extLst>
          </p:cNvPr>
          <p:cNvSpPr txBox="1"/>
          <p:nvPr/>
        </p:nvSpPr>
        <p:spPr>
          <a:xfrm>
            <a:off x="724807" y="2812382"/>
            <a:ext cx="8152112" cy="400110"/>
          </a:xfrm>
          <a:prstGeom prst="rect">
            <a:avLst/>
          </a:prstGeom>
          <a:solidFill>
            <a:schemeClr val="accent6">
              <a:lumMod val="20000"/>
              <a:lumOff val="80000"/>
            </a:schemeClr>
          </a:solidFill>
          <a:ln>
            <a:solidFill>
              <a:schemeClr val="accent6">
                <a:lumMod val="60000"/>
                <a:lumOff val="40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Wingdings" pitchFamily="2" charset="2"/>
              <a:buChar char="Ø"/>
            </a:pPr>
            <a:r>
              <a:rPr lang="bn-BD" sz="2000" dirty="0">
                <a:solidFill>
                  <a:srgbClr val="00B0F0"/>
                </a:solidFill>
                <a:latin typeface="NikoshBAN" pitchFamily="2" charset="0"/>
                <a:cs typeface="NikoshBAN" pitchFamily="2" charset="0"/>
              </a:rPr>
              <a:t>শ্রেণি কক্ষে পাঠদানে শিক্ষার্থীদের মনযোগ বাড়বে। </a:t>
            </a:r>
          </a:p>
        </p:txBody>
      </p:sp>
      <p:sp>
        <p:nvSpPr>
          <p:cNvPr id="8" name="Rounded Rectangle 6">
            <a:extLst>
              <a:ext uri="{FF2B5EF4-FFF2-40B4-BE49-F238E27FC236}">
                <a16:creationId xmlns:a16="http://schemas.microsoft.com/office/drawing/2014/main" xmlns="" id="{CDBABECE-FA27-4ABD-A48B-AB7A46A749FB}"/>
              </a:ext>
            </a:extLst>
          </p:cNvPr>
          <p:cNvSpPr/>
          <p:nvPr/>
        </p:nvSpPr>
        <p:spPr>
          <a:xfrm>
            <a:off x="3995071" y="1783399"/>
            <a:ext cx="1389192" cy="34386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NikoshBAN" pitchFamily="2" charset="0"/>
                <a:cs typeface="NikoshBAN" pitchFamily="2" charset="0"/>
              </a:rPr>
              <a:t>সমাধান</a:t>
            </a:r>
            <a:endParaRPr lang="en-US" sz="1400" b="1" dirty="0">
              <a:solidFill>
                <a:srgbClr val="002060"/>
              </a:solidFill>
              <a:latin typeface="NikoshBAN" pitchFamily="2" charset="0"/>
              <a:cs typeface="NikoshBAN" pitchFamily="2" charset="0"/>
            </a:endParaRPr>
          </a:p>
        </p:txBody>
      </p:sp>
      <p:grpSp>
        <p:nvGrpSpPr>
          <p:cNvPr id="9" name="Group 8">
            <a:extLst>
              <a:ext uri="{FF2B5EF4-FFF2-40B4-BE49-F238E27FC236}">
                <a16:creationId xmlns:a16="http://schemas.microsoft.com/office/drawing/2014/main" xmlns="" id="{91ACCE36-D7F3-4358-9A4A-C6F520703E5E}"/>
              </a:ext>
            </a:extLst>
          </p:cNvPr>
          <p:cNvGrpSpPr/>
          <p:nvPr/>
        </p:nvGrpSpPr>
        <p:grpSpPr>
          <a:xfrm>
            <a:off x="1351129" y="2209113"/>
            <a:ext cx="6899467" cy="528373"/>
            <a:chOff x="519555" y="3200400"/>
            <a:chExt cx="7924799" cy="651808"/>
          </a:xfrm>
        </p:grpSpPr>
        <p:sp>
          <p:nvSpPr>
            <p:cNvPr id="10" name="Flowchart: Terminator 9">
              <a:extLst>
                <a:ext uri="{FF2B5EF4-FFF2-40B4-BE49-F238E27FC236}">
                  <a16:creationId xmlns:a16="http://schemas.microsoft.com/office/drawing/2014/main" xmlns="" id="{1B873803-8E38-4051-A45A-17E04A836C91}"/>
                </a:ext>
              </a:extLst>
            </p:cNvPr>
            <p:cNvSpPr/>
            <p:nvPr/>
          </p:nvSpPr>
          <p:spPr>
            <a:xfrm>
              <a:off x="519555" y="3200400"/>
              <a:ext cx="7924799" cy="651808"/>
            </a:xfrm>
            <a:prstGeom prst="flowChartTermina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TextBox 1">
              <a:extLst>
                <a:ext uri="{FF2B5EF4-FFF2-40B4-BE49-F238E27FC236}">
                  <a16:creationId xmlns:a16="http://schemas.microsoft.com/office/drawing/2014/main" xmlns="" id="{12EF34F6-7E14-4B90-8A77-4C270ACFA676}"/>
                </a:ext>
              </a:extLst>
            </p:cNvPr>
            <p:cNvSpPr txBox="1"/>
            <p:nvPr/>
          </p:nvSpPr>
          <p:spPr>
            <a:xfrm>
              <a:off x="975467" y="3276600"/>
              <a:ext cx="7239001" cy="4935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2000" b="1" dirty="0">
                  <a:solidFill>
                    <a:srgbClr val="7030A0"/>
                  </a:solidFill>
                  <a:latin typeface="NikoshBAN" pitchFamily="2" charset="0"/>
                  <a:cs typeface="NikoshBAN" pitchFamily="2" charset="0"/>
                </a:rPr>
                <a:t>টেক্স</a:t>
              </a:r>
              <a:r>
                <a:rPr lang="en-US" sz="2000" b="1" dirty="0">
                  <a:solidFill>
                    <a:srgbClr val="7030A0"/>
                  </a:solidFill>
                  <a:latin typeface="NikoshBAN" pitchFamily="2" charset="0"/>
                  <a:cs typeface="NikoshBAN" pitchFamily="2" charset="0"/>
                </a:rPr>
                <a:t>ট</a:t>
              </a:r>
              <a:r>
                <a:rPr lang="bn-BD" sz="2000" b="1" dirty="0">
                  <a:solidFill>
                    <a:srgbClr val="7030A0"/>
                  </a:solidFill>
                  <a:latin typeface="NikoshBAN" pitchFamily="2" charset="0"/>
                  <a:cs typeface="NikoshBAN" pitchFamily="2" charset="0"/>
                </a:rPr>
                <a:t>, শব্দ , ছবি এবং ভিডিও ব্যবহার করে ডিজিটাল কনটেন্ট তৈরী করলে</a:t>
              </a:r>
              <a:r>
                <a:rPr lang="en-US" sz="2000" b="1" dirty="0">
                  <a:solidFill>
                    <a:srgbClr val="7030A0"/>
                  </a:solidFill>
                  <a:latin typeface="NikoshBAN" pitchFamily="2" charset="0"/>
                  <a:cs typeface="NikoshBAN" pitchFamily="2" charset="0"/>
                </a:rPr>
                <a:t> -</a:t>
              </a:r>
              <a:endParaRPr lang="en-US" sz="2000" b="1" dirty="0">
                <a:solidFill>
                  <a:srgbClr val="7030A0"/>
                </a:solidFill>
              </a:endParaRPr>
            </a:p>
          </p:txBody>
        </p:sp>
      </p:grpSp>
      <p:sp>
        <p:nvSpPr>
          <p:cNvPr id="12" name="TextBox 6">
            <a:extLst>
              <a:ext uri="{FF2B5EF4-FFF2-40B4-BE49-F238E27FC236}">
                <a16:creationId xmlns:a16="http://schemas.microsoft.com/office/drawing/2014/main" xmlns="" id="{9F14DD8C-EABB-4F6C-A162-F02DB9B85A57}"/>
              </a:ext>
            </a:extLst>
          </p:cNvPr>
          <p:cNvSpPr txBox="1"/>
          <p:nvPr/>
        </p:nvSpPr>
        <p:spPr>
          <a:xfrm>
            <a:off x="724807" y="3287388"/>
            <a:ext cx="8152112" cy="400110"/>
          </a:xfrm>
          <a:prstGeom prst="rect">
            <a:avLst/>
          </a:prstGeom>
          <a:solidFill>
            <a:schemeClr val="accent5">
              <a:lumMod val="20000"/>
              <a:lumOff val="80000"/>
            </a:schemeClr>
          </a:solidFill>
          <a:ln>
            <a:solidFill>
              <a:schemeClr val="accent6">
                <a:lumMod val="60000"/>
                <a:lumOff val="40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Wingdings" pitchFamily="2" charset="2"/>
              <a:buChar char="Ø"/>
            </a:pPr>
            <a:r>
              <a:rPr lang="bn-BD" sz="2000" dirty="0">
                <a:solidFill>
                  <a:srgbClr val="002060"/>
                </a:solidFill>
                <a:latin typeface="NikoshBAN" pitchFamily="2" charset="0"/>
                <a:cs typeface="NikoshBAN" pitchFamily="2" charset="0"/>
              </a:rPr>
              <a:t>শ্রেণি উপযোগি পাঠদান করা সম্ভব ফলে পাঠ সহজ ,সরল ও প্রাণবন্ত হবে।</a:t>
            </a:r>
          </a:p>
        </p:txBody>
      </p:sp>
      <p:sp>
        <p:nvSpPr>
          <p:cNvPr id="13" name="TextBox 6">
            <a:extLst>
              <a:ext uri="{FF2B5EF4-FFF2-40B4-BE49-F238E27FC236}">
                <a16:creationId xmlns:a16="http://schemas.microsoft.com/office/drawing/2014/main" xmlns="" id="{BD97C6AA-098B-44CB-AA19-DDB2E18159ED}"/>
              </a:ext>
            </a:extLst>
          </p:cNvPr>
          <p:cNvSpPr txBox="1"/>
          <p:nvPr/>
        </p:nvSpPr>
        <p:spPr>
          <a:xfrm>
            <a:off x="724807" y="3746225"/>
            <a:ext cx="8152112" cy="400110"/>
          </a:xfrm>
          <a:prstGeom prst="rect">
            <a:avLst/>
          </a:prstGeom>
          <a:solidFill>
            <a:schemeClr val="accent4">
              <a:lumMod val="20000"/>
              <a:lumOff val="80000"/>
            </a:schemeClr>
          </a:solidFill>
          <a:ln>
            <a:solidFill>
              <a:schemeClr val="accent6">
                <a:lumMod val="60000"/>
                <a:lumOff val="40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Wingdings" pitchFamily="2" charset="2"/>
              <a:buChar char="Ø"/>
            </a:pPr>
            <a:r>
              <a:rPr lang="bn-BD" sz="2000" dirty="0">
                <a:solidFill>
                  <a:srgbClr val="0B9768"/>
                </a:solidFill>
                <a:latin typeface="NikoshBAN" pitchFamily="2" charset="0"/>
                <a:cs typeface="NikoshBAN" pitchFamily="2" charset="0"/>
              </a:rPr>
              <a:t>চিত্র,</a:t>
            </a:r>
            <a:r>
              <a:rPr lang="en-US" sz="2000" dirty="0">
                <a:solidFill>
                  <a:srgbClr val="0B9768"/>
                </a:solidFill>
                <a:latin typeface="NikoshBAN" pitchFamily="2" charset="0"/>
                <a:cs typeface="NikoshBAN" pitchFamily="2" charset="0"/>
              </a:rPr>
              <a:t> </a:t>
            </a:r>
            <a:r>
              <a:rPr lang="bn-BD" sz="2000" dirty="0">
                <a:solidFill>
                  <a:srgbClr val="0B9768"/>
                </a:solidFill>
                <a:latin typeface="NikoshBAN" pitchFamily="2" charset="0"/>
                <a:cs typeface="NikoshBAN" pitchFamily="2" charset="0"/>
              </a:rPr>
              <a:t>এনিমেশন </a:t>
            </a:r>
            <a:r>
              <a:rPr lang="en-US" sz="2000" dirty="0">
                <a:solidFill>
                  <a:srgbClr val="0B9768"/>
                </a:solidFill>
                <a:latin typeface="NikoshBAN" pitchFamily="2" charset="0"/>
                <a:cs typeface="NikoshBAN" pitchFamily="2" charset="0"/>
              </a:rPr>
              <a:t> </a:t>
            </a:r>
            <a:r>
              <a:rPr lang="bn-BD" sz="2000" dirty="0">
                <a:solidFill>
                  <a:srgbClr val="0B9768"/>
                </a:solidFill>
                <a:latin typeface="NikoshBAN" pitchFamily="2" charset="0"/>
                <a:cs typeface="NikoshBAN" pitchFamily="2" charset="0"/>
              </a:rPr>
              <a:t>প্রদর্শনের মাধ্যমে বিভিন্ন অংশ চিহ্নিত ও পাঠ মনমুগ্ধকর হবে। </a:t>
            </a:r>
            <a:endParaRPr lang="en-US" sz="2000" dirty="0">
              <a:solidFill>
                <a:srgbClr val="0B9768"/>
              </a:solidFill>
              <a:latin typeface="NikoshBAN" pitchFamily="2" charset="0"/>
              <a:cs typeface="NikoshBAN" pitchFamily="2" charset="0"/>
            </a:endParaRPr>
          </a:p>
        </p:txBody>
      </p:sp>
      <p:sp>
        <p:nvSpPr>
          <p:cNvPr id="14" name="TextBox 6">
            <a:extLst>
              <a:ext uri="{FF2B5EF4-FFF2-40B4-BE49-F238E27FC236}">
                <a16:creationId xmlns:a16="http://schemas.microsoft.com/office/drawing/2014/main" xmlns="" id="{1397B368-5103-413F-A96A-5E9B62623557}"/>
              </a:ext>
            </a:extLst>
          </p:cNvPr>
          <p:cNvSpPr txBox="1"/>
          <p:nvPr/>
        </p:nvSpPr>
        <p:spPr>
          <a:xfrm>
            <a:off x="724807" y="4216391"/>
            <a:ext cx="8152112" cy="369332"/>
          </a:xfrm>
          <a:prstGeom prst="rect">
            <a:avLst/>
          </a:prstGeom>
          <a:solidFill>
            <a:schemeClr val="accent3">
              <a:lumMod val="20000"/>
              <a:lumOff val="80000"/>
            </a:schemeClr>
          </a:solidFill>
          <a:ln>
            <a:solidFill>
              <a:schemeClr val="accent6">
                <a:lumMod val="60000"/>
                <a:lumOff val="40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Wingdings" pitchFamily="2" charset="2"/>
              <a:buChar char="Ø"/>
            </a:pPr>
            <a:r>
              <a:rPr lang="bn-BD" dirty="0">
                <a:solidFill>
                  <a:srgbClr val="0070C0"/>
                </a:solidFill>
                <a:latin typeface="NikoshBAN" pitchFamily="2" charset="0"/>
                <a:cs typeface="NikoshBAN" pitchFamily="2" charset="0"/>
              </a:rPr>
              <a:t>ভিডিও প্রদর্শনের মাধ্যমে অনেক পাঠ বাস্তবমূখী সহজ ,সরল ও প্রাণবন্ত হয়।</a:t>
            </a:r>
            <a:endParaRPr lang="en-US" dirty="0">
              <a:solidFill>
                <a:srgbClr val="0070C0"/>
              </a:solidFill>
              <a:latin typeface="NikoshBAN" pitchFamily="2" charset="0"/>
              <a:cs typeface="NikoshBAN" pitchFamily="2" charset="0"/>
            </a:endParaRPr>
          </a:p>
        </p:txBody>
      </p:sp>
      <p:sp>
        <p:nvSpPr>
          <p:cNvPr id="15" name="TextBox 6">
            <a:extLst>
              <a:ext uri="{FF2B5EF4-FFF2-40B4-BE49-F238E27FC236}">
                <a16:creationId xmlns:a16="http://schemas.microsoft.com/office/drawing/2014/main" xmlns="" id="{16C2767C-22AC-4EE8-8290-93D6F38E3167}"/>
              </a:ext>
            </a:extLst>
          </p:cNvPr>
          <p:cNvSpPr txBox="1"/>
          <p:nvPr/>
        </p:nvSpPr>
        <p:spPr>
          <a:xfrm>
            <a:off x="724807" y="4670091"/>
            <a:ext cx="8152112" cy="400110"/>
          </a:xfrm>
          <a:prstGeom prst="rect">
            <a:avLst/>
          </a:prstGeom>
          <a:solidFill>
            <a:schemeClr val="tx2">
              <a:lumMod val="20000"/>
              <a:lumOff val="80000"/>
            </a:schemeClr>
          </a:solidFill>
          <a:ln>
            <a:solidFill>
              <a:schemeClr val="accent6">
                <a:lumMod val="60000"/>
                <a:lumOff val="40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Wingdings" pitchFamily="2" charset="2"/>
              <a:buChar char="Ø"/>
            </a:pPr>
            <a:r>
              <a:rPr lang="bn-BD" sz="2000" dirty="0">
                <a:solidFill>
                  <a:srgbClr val="7030A0"/>
                </a:solidFill>
                <a:latin typeface="NikoshBAN" pitchFamily="2" charset="0"/>
                <a:cs typeface="NikoshBAN" pitchFamily="2" charset="0"/>
              </a:rPr>
              <a:t>এ ছাড়া সূত্র ও ফাংশন , জটিল সমস্যাবলী সহজ ,সরলভাবে উপস্থাপন করা সম্ভব। </a:t>
            </a:r>
            <a:endParaRPr lang="en-US" sz="2000" dirty="0">
              <a:solidFill>
                <a:srgbClr val="7030A0"/>
              </a:solidFill>
            </a:endParaRPr>
          </a:p>
        </p:txBody>
      </p:sp>
    </p:spTree>
    <p:extLst>
      <p:ext uri="{BB962C8B-B14F-4D97-AF65-F5344CB8AC3E}">
        <p14:creationId xmlns:p14="http://schemas.microsoft.com/office/powerpoint/2010/main" val="131629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par>
                          <p:cTn id="14" fill="hold">
                            <p:stCondLst>
                              <p:cond delay="500"/>
                            </p:stCondLst>
                            <p:childTnLst>
                              <p:par>
                                <p:cTn id="15" presetID="16" presetClass="entr" presetSubtype="21"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par>
                          <p:cTn id="18" fill="hold">
                            <p:stCondLst>
                              <p:cond delay="1000"/>
                            </p:stCondLst>
                            <p:childTnLst>
                              <p:par>
                                <p:cTn id="19" presetID="22" presetClass="entr" presetSubtype="8" fill="hold" grpId="0" nodeType="afterEffect">
                                  <p:stCondLst>
                                    <p:cond delay="0"/>
                                  </p:stCondLst>
                                  <p:iterate type="wd">
                                    <p:tmPct val="10000"/>
                                  </p:iterate>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800"/>
                            </p:stCondLst>
                            <p:childTnLst>
                              <p:par>
                                <p:cTn id="23" presetID="22" presetClass="entr" presetSubtype="8" fill="hold" grpId="0" nodeType="afterEffect">
                                  <p:stCondLst>
                                    <p:cond delay="0"/>
                                  </p:stCondLst>
                                  <p:iterate type="wd">
                                    <p:tmPct val="10000"/>
                                  </p:iterate>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2950"/>
                            </p:stCondLst>
                            <p:childTnLst>
                              <p:par>
                                <p:cTn id="27" presetID="22" presetClass="entr" presetSubtype="8" fill="hold" grpId="0" nodeType="afterEffect">
                                  <p:stCondLst>
                                    <p:cond delay="0"/>
                                  </p:stCondLst>
                                  <p:iterate type="wd">
                                    <p:tmPct val="10000"/>
                                  </p:iterate>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4050"/>
                            </p:stCondLst>
                            <p:childTnLst>
                              <p:par>
                                <p:cTn id="31" presetID="22" presetClass="entr" presetSubtype="8" fill="hold" grpId="0" nodeType="afterEffect">
                                  <p:stCondLst>
                                    <p:cond delay="0"/>
                                  </p:stCondLst>
                                  <p:iterate type="wd">
                                    <p:tmPct val="10000"/>
                                  </p:iterate>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5150"/>
                            </p:stCondLst>
                            <p:childTnLst>
                              <p:par>
                                <p:cTn id="35" presetID="22" presetClass="entr" presetSubtype="8" fill="hold" grpId="0" nodeType="afterEffect">
                                  <p:stCondLst>
                                    <p:cond delay="0"/>
                                  </p:stCondLst>
                                  <p:iterate type="wd">
                                    <p:tmPct val="10000"/>
                                  </p:iterate>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1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4BE1AD1-F2F4-4263-8171-01617954A9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228599" y="62339"/>
            <a:ext cx="1074248" cy="1060900"/>
          </a:xfrm>
          <a:prstGeom prst="rect">
            <a:avLst/>
          </a:prstGeom>
        </p:spPr>
      </p:pic>
      <p:pic>
        <p:nvPicPr>
          <p:cNvPr id="15" name="Picture 14">
            <a:extLst>
              <a:ext uri="{FF2B5EF4-FFF2-40B4-BE49-F238E27FC236}">
                <a16:creationId xmlns:a16="http://schemas.microsoft.com/office/drawing/2014/main" xmlns="" id="{2D5944B4-2466-4CB2-83D9-C255397EDD5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6020" t="14233" r="22222" b="22208"/>
          <a:stretch/>
        </p:blipFill>
        <p:spPr>
          <a:xfrm>
            <a:off x="7696201" y="149604"/>
            <a:ext cx="1399574" cy="1202945"/>
          </a:xfrm>
          <a:prstGeom prst="rect">
            <a:avLst/>
          </a:prstGeom>
        </p:spPr>
      </p:pic>
      <p:sp>
        <p:nvSpPr>
          <p:cNvPr id="2" name="TextBox 1">
            <a:extLst>
              <a:ext uri="{FF2B5EF4-FFF2-40B4-BE49-F238E27FC236}">
                <a16:creationId xmlns:a16="http://schemas.microsoft.com/office/drawing/2014/main" xmlns="" id="{8A921741-AD7D-45B3-9DC7-515E97A74ED3}"/>
              </a:ext>
            </a:extLst>
          </p:cNvPr>
          <p:cNvSpPr txBox="1"/>
          <p:nvPr/>
        </p:nvSpPr>
        <p:spPr>
          <a:xfrm>
            <a:off x="3825439" y="104175"/>
            <a:ext cx="1828792" cy="461665"/>
          </a:xfrm>
          <a:prstGeom prst="rect">
            <a:avLst/>
          </a:prstGeom>
          <a:solidFill>
            <a:schemeClr val="accent5">
              <a:lumMod val="60000"/>
              <a:lumOff val="40000"/>
            </a:schemeClr>
          </a:solidFill>
          <a:ln>
            <a:noFill/>
          </a:ln>
        </p:spPr>
        <p:txBody>
          <a:bodyPr wrap="square" rtlCol="0">
            <a:spAutoFit/>
          </a:bodyPr>
          <a:lstStyle/>
          <a:p>
            <a:pPr algn="ctr"/>
            <a:r>
              <a:rPr lang="en-US" sz="2400" b="1" u="sng" dirty="0" err="1">
                <a:solidFill>
                  <a:srgbClr val="002060"/>
                </a:solidFill>
                <a:latin typeface="NikoshBAN" panose="02000000000000000000" pitchFamily="2" charset="0"/>
                <a:cs typeface="NikoshBAN" panose="02000000000000000000" pitchFamily="2" charset="0"/>
              </a:rPr>
              <a:t>মূল্যায়ন</a:t>
            </a:r>
            <a:r>
              <a:rPr lang="en-US" sz="2400" b="1" u="sng" dirty="0">
                <a:solidFill>
                  <a:srgbClr val="002060"/>
                </a:solidFill>
                <a:latin typeface="NikoshBAN" panose="02000000000000000000" pitchFamily="2" charset="0"/>
                <a:cs typeface="NikoshBAN" panose="02000000000000000000" pitchFamily="2" charset="0"/>
              </a:rPr>
              <a:t> পর্ব-০১</a:t>
            </a:r>
          </a:p>
        </p:txBody>
      </p:sp>
      <p:sp>
        <p:nvSpPr>
          <p:cNvPr id="27" name="TextBox 26">
            <a:extLst>
              <a:ext uri="{FF2B5EF4-FFF2-40B4-BE49-F238E27FC236}">
                <a16:creationId xmlns:a16="http://schemas.microsoft.com/office/drawing/2014/main" xmlns="" id="{ED6A9024-616F-47B1-AA0B-098FC46E39A5}"/>
              </a:ext>
            </a:extLst>
          </p:cNvPr>
          <p:cNvSpPr txBox="1"/>
          <p:nvPr/>
        </p:nvSpPr>
        <p:spPr>
          <a:xfrm>
            <a:off x="838200" y="1408188"/>
            <a:ext cx="8001000" cy="400110"/>
          </a:xfrm>
          <a:prstGeom prst="rect">
            <a:avLst/>
          </a:prstGeom>
          <a:noFill/>
        </p:spPr>
        <p:txBody>
          <a:bodyPr wrap="square" rtlCol="0">
            <a:spAutoFit/>
          </a:bodyPr>
          <a:lstStyle/>
          <a:p>
            <a:r>
              <a:rPr lang="en-US" sz="2000" b="1" dirty="0">
                <a:solidFill>
                  <a:srgbClr val="00B050"/>
                </a:solidFill>
                <a:latin typeface="NikoshBAN" pitchFamily="2" charset="0"/>
                <a:cs typeface="NikoshBAN" pitchFamily="2" charset="0"/>
              </a:rPr>
              <a:t>১। </a:t>
            </a:r>
            <a:r>
              <a:rPr lang="en-US" sz="2000" b="1" dirty="0" err="1">
                <a:solidFill>
                  <a:srgbClr val="00B050"/>
                </a:solidFill>
                <a:latin typeface="NikoshBAN" pitchFamily="2" charset="0"/>
                <a:cs typeface="NikoshBAN" pitchFamily="2" charset="0"/>
              </a:rPr>
              <a:t>যিনি</a:t>
            </a:r>
            <a:r>
              <a:rPr lang="en-US" sz="2000" b="1" dirty="0">
                <a:solidFill>
                  <a:srgbClr val="00B050"/>
                </a:solidFill>
                <a:latin typeface="NikoshBAN" pitchFamily="2" charset="0"/>
                <a:cs typeface="NikoshBAN" pitchFamily="2" charset="0"/>
              </a:rPr>
              <a:t>  </a:t>
            </a:r>
            <a:r>
              <a:rPr lang="en-US" sz="2000" b="1" dirty="0" err="1">
                <a:solidFill>
                  <a:srgbClr val="00B050"/>
                </a:solidFill>
                <a:latin typeface="NikoshBAN" pitchFamily="2" charset="0"/>
                <a:cs typeface="NikoshBAN" pitchFamily="2" charset="0"/>
              </a:rPr>
              <a:t>টেক্সট</a:t>
            </a:r>
            <a:r>
              <a:rPr lang="en-US" sz="2000" b="1" dirty="0">
                <a:solidFill>
                  <a:srgbClr val="00B050"/>
                </a:solidFill>
                <a:latin typeface="NikoshBAN" pitchFamily="2" charset="0"/>
                <a:cs typeface="NikoshBAN" pitchFamily="2" charset="0"/>
              </a:rPr>
              <a:t>, </a:t>
            </a:r>
            <a:r>
              <a:rPr lang="en-US" sz="2000" b="1" dirty="0" err="1">
                <a:solidFill>
                  <a:srgbClr val="00B050"/>
                </a:solidFill>
                <a:latin typeface="NikoshBAN" pitchFamily="2" charset="0"/>
                <a:cs typeface="NikoshBAN" pitchFamily="2" charset="0"/>
              </a:rPr>
              <a:t>গ্রাফিক্স</a:t>
            </a:r>
            <a:r>
              <a:rPr lang="en-US" sz="2000" b="1" dirty="0">
                <a:solidFill>
                  <a:srgbClr val="00B050"/>
                </a:solidFill>
                <a:latin typeface="NikoshBAN" pitchFamily="2" charset="0"/>
                <a:cs typeface="NikoshBAN" pitchFamily="2" charset="0"/>
              </a:rPr>
              <a:t>, </a:t>
            </a:r>
            <a:r>
              <a:rPr lang="en-US" sz="2000" b="1" dirty="0" err="1">
                <a:solidFill>
                  <a:srgbClr val="00B050"/>
                </a:solidFill>
                <a:latin typeface="NikoshBAN" pitchFamily="2" charset="0"/>
                <a:cs typeface="NikoshBAN" pitchFamily="2" charset="0"/>
              </a:rPr>
              <a:t>অডিও</a:t>
            </a:r>
            <a:r>
              <a:rPr lang="en-US" sz="2000" b="1" dirty="0">
                <a:solidFill>
                  <a:srgbClr val="00B050"/>
                </a:solidFill>
                <a:latin typeface="NikoshBAN" pitchFamily="2" charset="0"/>
                <a:cs typeface="NikoshBAN" pitchFamily="2" charset="0"/>
              </a:rPr>
              <a:t>, </a:t>
            </a:r>
            <a:r>
              <a:rPr lang="en-US" sz="2000" b="1" dirty="0" err="1">
                <a:solidFill>
                  <a:srgbClr val="00B050"/>
                </a:solidFill>
                <a:latin typeface="NikoshBAN" pitchFamily="2" charset="0"/>
                <a:cs typeface="NikoshBAN" pitchFamily="2" charset="0"/>
              </a:rPr>
              <a:t>ভিডিও</a:t>
            </a:r>
            <a:r>
              <a:rPr lang="en-US" sz="2000" b="1" dirty="0">
                <a:solidFill>
                  <a:srgbClr val="00B050"/>
                </a:solidFill>
                <a:latin typeface="NikoshBAN" pitchFamily="2" charset="0"/>
                <a:cs typeface="NikoshBAN" pitchFamily="2" charset="0"/>
              </a:rPr>
              <a:t>, </a:t>
            </a:r>
            <a:r>
              <a:rPr lang="en-US" sz="2000" b="1" dirty="0" err="1">
                <a:solidFill>
                  <a:srgbClr val="00B050"/>
                </a:solidFill>
                <a:latin typeface="NikoshBAN" pitchFamily="2" charset="0"/>
                <a:cs typeface="NikoshBAN" pitchFamily="2" charset="0"/>
              </a:rPr>
              <a:t>এনিমেশন</a:t>
            </a:r>
            <a:r>
              <a:rPr lang="en-US" sz="2000" b="1" dirty="0">
                <a:solidFill>
                  <a:srgbClr val="00B050"/>
                </a:solidFill>
                <a:latin typeface="NikoshBAN" pitchFamily="2" charset="0"/>
                <a:cs typeface="NikoshBAN" pitchFamily="2" charset="0"/>
              </a:rPr>
              <a:t>  </a:t>
            </a:r>
            <a:r>
              <a:rPr lang="en-US" sz="2000" b="1" dirty="0" err="1">
                <a:solidFill>
                  <a:srgbClr val="00B050"/>
                </a:solidFill>
                <a:latin typeface="NikoshBAN" pitchFamily="2" charset="0"/>
                <a:cs typeface="NikoshBAN" pitchFamily="2" charset="0"/>
              </a:rPr>
              <a:t>ইত্যাদি</a:t>
            </a:r>
            <a:r>
              <a:rPr lang="en-US" sz="2000" b="1" dirty="0">
                <a:solidFill>
                  <a:srgbClr val="00B050"/>
                </a:solidFill>
                <a:latin typeface="NikoshBAN" pitchFamily="2" charset="0"/>
                <a:cs typeface="NikoshBAN" pitchFamily="2" charset="0"/>
              </a:rPr>
              <a:t> </a:t>
            </a:r>
            <a:r>
              <a:rPr lang="en-US" sz="2000" b="1" dirty="0" err="1">
                <a:solidFill>
                  <a:srgbClr val="00B050"/>
                </a:solidFill>
                <a:latin typeface="NikoshBAN" pitchFamily="2" charset="0"/>
                <a:cs typeface="NikoshBAN" pitchFamily="2" charset="0"/>
              </a:rPr>
              <a:t>নিয়ে</a:t>
            </a:r>
            <a:r>
              <a:rPr lang="en-US" sz="2000" b="1" dirty="0">
                <a:solidFill>
                  <a:srgbClr val="00B050"/>
                </a:solidFill>
                <a:latin typeface="NikoshBAN" pitchFamily="2" charset="0"/>
                <a:cs typeface="NikoshBAN" pitchFamily="2" charset="0"/>
              </a:rPr>
              <a:t>  </a:t>
            </a:r>
            <a:r>
              <a:rPr lang="en-US" sz="2000" b="1" dirty="0" err="1">
                <a:solidFill>
                  <a:srgbClr val="00B050"/>
                </a:solidFill>
                <a:latin typeface="NikoshBAN" pitchFamily="2" charset="0"/>
                <a:cs typeface="NikoshBAN" pitchFamily="2" charset="0"/>
              </a:rPr>
              <a:t>কাজ</a:t>
            </a:r>
            <a:r>
              <a:rPr lang="en-US" sz="2000" b="1" dirty="0">
                <a:solidFill>
                  <a:srgbClr val="00B050"/>
                </a:solidFill>
                <a:latin typeface="NikoshBAN" pitchFamily="2" charset="0"/>
                <a:cs typeface="NikoshBAN" pitchFamily="2" charset="0"/>
              </a:rPr>
              <a:t> </a:t>
            </a:r>
            <a:r>
              <a:rPr lang="en-US" sz="2000" b="1" dirty="0" err="1">
                <a:solidFill>
                  <a:srgbClr val="00B050"/>
                </a:solidFill>
                <a:latin typeface="NikoshBAN" pitchFamily="2" charset="0"/>
                <a:cs typeface="NikoshBAN" pitchFamily="2" charset="0"/>
              </a:rPr>
              <a:t>করেন</a:t>
            </a:r>
            <a:r>
              <a:rPr lang="en-US" sz="2000" b="1" dirty="0">
                <a:solidFill>
                  <a:srgbClr val="00B050"/>
                </a:solidFill>
                <a:latin typeface="NikoshBAN" pitchFamily="2" charset="0"/>
                <a:cs typeface="NikoshBAN" pitchFamily="2" charset="0"/>
              </a:rPr>
              <a:t> </a:t>
            </a:r>
            <a:r>
              <a:rPr lang="en-US" sz="2000" b="1" dirty="0" err="1">
                <a:solidFill>
                  <a:srgbClr val="00B050"/>
                </a:solidFill>
                <a:latin typeface="NikoshBAN" pitchFamily="2" charset="0"/>
                <a:cs typeface="NikoshBAN" pitchFamily="2" charset="0"/>
              </a:rPr>
              <a:t>তাঁকে</a:t>
            </a:r>
            <a:r>
              <a:rPr lang="en-US" sz="2000" b="1" dirty="0">
                <a:solidFill>
                  <a:srgbClr val="00B050"/>
                </a:solidFill>
                <a:latin typeface="NikoshBAN" pitchFamily="2" charset="0"/>
                <a:cs typeface="NikoshBAN" pitchFamily="2" charset="0"/>
              </a:rPr>
              <a:t> </a:t>
            </a:r>
            <a:r>
              <a:rPr lang="en-US" sz="2000" b="1" dirty="0" err="1">
                <a:solidFill>
                  <a:srgbClr val="00B050"/>
                </a:solidFill>
                <a:latin typeface="NikoshBAN" pitchFamily="2" charset="0"/>
                <a:cs typeface="NikoshBAN" pitchFamily="2" charset="0"/>
              </a:rPr>
              <a:t>কি</a:t>
            </a:r>
            <a:r>
              <a:rPr lang="en-US" sz="2000" b="1" dirty="0">
                <a:solidFill>
                  <a:srgbClr val="00B050"/>
                </a:solidFill>
                <a:latin typeface="NikoshBAN" pitchFamily="2" charset="0"/>
                <a:cs typeface="NikoshBAN" pitchFamily="2" charset="0"/>
              </a:rPr>
              <a:t> </a:t>
            </a:r>
            <a:r>
              <a:rPr lang="en-US" sz="2000" b="1" dirty="0" err="1">
                <a:solidFill>
                  <a:srgbClr val="00B050"/>
                </a:solidFill>
                <a:latin typeface="NikoshBAN" pitchFamily="2" charset="0"/>
                <a:cs typeface="NikoshBAN" pitchFamily="2" charset="0"/>
              </a:rPr>
              <a:t>বলা</a:t>
            </a:r>
            <a:r>
              <a:rPr lang="en-US" sz="2000" b="1" dirty="0">
                <a:solidFill>
                  <a:srgbClr val="00B050"/>
                </a:solidFill>
                <a:latin typeface="NikoshBAN" pitchFamily="2" charset="0"/>
                <a:cs typeface="NikoshBAN" pitchFamily="2" charset="0"/>
              </a:rPr>
              <a:t> </a:t>
            </a:r>
            <a:r>
              <a:rPr lang="en-US" sz="2000" b="1" dirty="0" err="1">
                <a:solidFill>
                  <a:srgbClr val="00B050"/>
                </a:solidFill>
                <a:latin typeface="NikoshBAN" pitchFamily="2" charset="0"/>
                <a:cs typeface="NikoshBAN" pitchFamily="2" charset="0"/>
              </a:rPr>
              <a:t>হবে</a:t>
            </a:r>
            <a:r>
              <a:rPr lang="en-US" sz="2000" b="1" dirty="0">
                <a:solidFill>
                  <a:srgbClr val="00B050"/>
                </a:solidFill>
                <a:latin typeface="NikoshBAN" pitchFamily="2" charset="0"/>
                <a:cs typeface="NikoshBAN" pitchFamily="2" charset="0"/>
              </a:rPr>
              <a:t>?</a:t>
            </a:r>
          </a:p>
        </p:txBody>
      </p:sp>
      <p:sp>
        <p:nvSpPr>
          <p:cNvPr id="30" name="TextBox 29">
            <a:extLst>
              <a:ext uri="{FF2B5EF4-FFF2-40B4-BE49-F238E27FC236}">
                <a16:creationId xmlns:a16="http://schemas.microsoft.com/office/drawing/2014/main" xmlns="" id="{D4D0FEC3-6026-4069-9EEF-EEFBB54859BF}"/>
              </a:ext>
            </a:extLst>
          </p:cNvPr>
          <p:cNvSpPr txBox="1"/>
          <p:nvPr/>
        </p:nvSpPr>
        <p:spPr>
          <a:xfrm>
            <a:off x="1059864" y="1735290"/>
            <a:ext cx="3352800" cy="369332"/>
          </a:xfrm>
          <a:prstGeom prst="rect">
            <a:avLst/>
          </a:prstGeom>
          <a:noFill/>
        </p:spPr>
        <p:txBody>
          <a:bodyPr wrap="square" rtlCol="0">
            <a:spAutoFit/>
          </a:bodyPr>
          <a:lstStyle/>
          <a:p>
            <a:r>
              <a:rPr lang="en-US" dirty="0" err="1">
                <a:solidFill>
                  <a:srgbClr val="3333FF"/>
                </a:solidFill>
                <a:latin typeface="NikoshBAN" pitchFamily="2" charset="0"/>
                <a:cs typeface="NikoshBAN" pitchFamily="2" charset="0"/>
              </a:rPr>
              <a:t>উত্তরঃ</a:t>
            </a:r>
            <a:r>
              <a:rPr lang="en-US" dirty="0">
                <a:solidFill>
                  <a:srgbClr val="3333FF"/>
                </a:solidFill>
                <a:latin typeface="NikoshBAN" pitchFamily="2" charset="0"/>
                <a:cs typeface="NikoshBAN" pitchFamily="2" charset="0"/>
              </a:rPr>
              <a:t> </a:t>
            </a:r>
            <a:r>
              <a:rPr lang="en-US" dirty="0" err="1">
                <a:solidFill>
                  <a:srgbClr val="3333FF"/>
                </a:solidFill>
                <a:latin typeface="NikoshBAN" pitchFamily="2" charset="0"/>
                <a:cs typeface="NikoshBAN" pitchFamily="2" charset="0"/>
              </a:rPr>
              <a:t>মাল্টিমিডিয়া</a:t>
            </a:r>
            <a:r>
              <a:rPr lang="en-US" dirty="0">
                <a:solidFill>
                  <a:srgbClr val="3333FF"/>
                </a:solidFill>
                <a:latin typeface="NikoshBAN" pitchFamily="2" charset="0"/>
                <a:cs typeface="NikoshBAN" pitchFamily="2" charset="0"/>
              </a:rPr>
              <a:t> </a:t>
            </a:r>
            <a:r>
              <a:rPr lang="en-US" dirty="0" err="1">
                <a:solidFill>
                  <a:srgbClr val="3333FF"/>
                </a:solidFill>
                <a:latin typeface="NikoshBAN" pitchFamily="2" charset="0"/>
                <a:cs typeface="NikoshBAN" pitchFamily="2" charset="0"/>
              </a:rPr>
              <a:t>কনটেন্টস</a:t>
            </a:r>
            <a:r>
              <a:rPr lang="en-US" dirty="0">
                <a:solidFill>
                  <a:srgbClr val="3333FF"/>
                </a:solidFill>
                <a:latin typeface="NikoshBAN" pitchFamily="2" charset="0"/>
                <a:cs typeface="NikoshBAN" pitchFamily="2" charset="0"/>
              </a:rPr>
              <a:t> </a:t>
            </a:r>
            <a:r>
              <a:rPr lang="en-US" dirty="0" err="1">
                <a:solidFill>
                  <a:srgbClr val="3333FF"/>
                </a:solidFill>
                <a:latin typeface="NikoshBAN" pitchFamily="2" charset="0"/>
                <a:cs typeface="NikoshBAN" pitchFamily="2" charset="0"/>
              </a:rPr>
              <a:t>ডেভেলপার</a:t>
            </a:r>
            <a:r>
              <a:rPr lang="en-US" dirty="0">
                <a:solidFill>
                  <a:srgbClr val="3333FF"/>
                </a:solidFill>
                <a:latin typeface="NikoshBAN" pitchFamily="2" charset="0"/>
                <a:cs typeface="NikoshBAN" pitchFamily="2" charset="0"/>
              </a:rPr>
              <a:t>।</a:t>
            </a:r>
          </a:p>
        </p:txBody>
      </p:sp>
      <p:sp>
        <p:nvSpPr>
          <p:cNvPr id="32" name="TextBox 31">
            <a:extLst>
              <a:ext uri="{FF2B5EF4-FFF2-40B4-BE49-F238E27FC236}">
                <a16:creationId xmlns:a16="http://schemas.microsoft.com/office/drawing/2014/main" xmlns="" id="{84CEFE86-7043-4CD1-A518-7FC85E4BAD99}"/>
              </a:ext>
            </a:extLst>
          </p:cNvPr>
          <p:cNvSpPr txBox="1"/>
          <p:nvPr/>
        </p:nvSpPr>
        <p:spPr>
          <a:xfrm>
            <a:off x="838200" y="2182006"/>
            <a:ext cx="4267200" cy="400110"/>
          </a:xfrm>
          <a:prstGeom prst="rect">
            <a:avLst/>
          </a:prstGeom>
          <a:noFill/>
        </p:spPr>
        <p:txBody>
          <a:bodyPr wrap="square" rtlCol="0">
            <a:spAutoFit/>
          </a:bodyPr>
          <a:lstStyle/>
          <a:p>
            <a:r>
              <a:rPr lang="en-US" sz="2000" b="1" dirty="0">
                <a:solidFill>
                  <a:srgbClr val="00B050"/>
                </a:solidFill>
                <a:latin typeface="NikoshBAN" pitchFamily="2" charset="0"/>
                <a:cs typeface="NikoshBAN" pitchFamily="2" charset="0"/>
              </a:rPr>
              <a:t>২। </a:t>
            </a:r>
            <a:r>
              <a:rPr lang="en-US" sz="2000" b="1" dirty="0" err="1">
                <a:solidFill>
                  <a:srgbClr val="00B050"/>
                </a:solidFill>
                <a:latin typeface="NikoshBAN" pitchFamily="2" charset="0"/>
                <a:cs typeface="NikoshBAN" pitchFamily="2" charset="0"/>
              </a:rPr>
              <a:t>ডিজিটাল</a:t>
            </a:r>
            <a:r>
              <a:rPr lang="en-US" sz="2000" b="1" dirty="0">
                <a:solidFill>
                  <a:srgbClr val="00B050"/>
                </a:solidFill>
                <a:latin typeface="NikoshBAN" pitchFamily="2" charset="0"/>
                <a:cs typeface="NikoshBAN" pitchFamily="2" charset="0"/>
              </a:rPr>
              <a:t> </a:t>
            </a:r>
            <a:r>
              <a:rPr lang="en-US" sz="2000" b="1" dirty="0" err="1">
                <a:solidFill>
                  <a:srgbClr val="00B050"/>
                </a:solidFill>
                <a:latin typeface="NikoshBAN" pitchFamily="2" charset="0"/>
                <a:cs typeface="NikoshBAN" pitchFamily="2" charset="0"/>
              </a:rPr>
              <a:t>মাধ্যমে</a:t>
            </a:r>
            <a:r>
              <a:rPr lang="en-US" sz="2000" b="1" dirty="0">
                <a:solidFill>
                  <a:srgbClr val="00B050"/>
                </a:solidFill>
                <a:latin typeface="NikoshBAN" pitchFamily="2" charset="0"/>
                <a:cs typeface="NikoshBAN" pitchFamily="2" charset="0"/>
              </a:rPr>
              <a:t> </a:t>
            </a:r>
            <a:r>
              <a:rPr lang="en-US" sz="2000" b="1" dirty="0" err="1">
                <a:solidFill>
                  <a:srgbClr val="00B050"/>
                </a:solidFill>
                <a:latin typeface="NikoshBAN" pitchFamily="2" charset="0"/>
                <a:cs typeface="NikoshBAN" pitchFamily="2" charset="0"/>
              </a:rPr>
              <a:t>কোনটি</a:t>
            </a:r>
            <a:r>
              <a:rPr lang="en-US" sz="2000" b="1" dirty="0">
                <a:solidFill>
                  <a:srgbClr val="00B050"/>
                </a:solidFill>
                <a:latin typeface="NikoshBAN" pitchFamily="2" charset="0"/>
                <a:cs typeface="NikoshBAN" pitchFamily="2" charset="0"/>
              </a:rPr>
              <a:t> </a:t>
            </a:r>
            <a:r>
              <a:rPr lang="en-US" sz="2000" b="1" dirty="0" err="1">
                <a:solidFill>
                  <a:srgbClr val="00B050"/>
                </a:solidFill>
                <a:latin typeface="NikoshBAN" pitchFamily="2" charset="0"/>
                <a:cs typeface="NikoshBAN" pitchFamily="2" charset="0"/>
              </a:rPr>
              <a:t>সবচেয়ে</a:t>
            </a:r>
            <a:r>
              <a:rPr lang="en-US" sz="2000" b="1" dirty="0">
                <a:solidFill>
                  <a:srgbClr val="00B050"/>
                </a:solidFill>
                <a:latin typeface="NikoshBAN" pitchFamily="2" charset="0"/>
                <a:cs typeface="NikoshBAN" pitchFamily="2" charset="0"/>
              </a:rPr>
              <a:t> </a:t>
            </a:r>
            <a:r>
              <a:rPr lang="en-US" sz="2000" b="1" dirty="0" err="1">
                <a:solidFill>
                  <a:srgbClr val="00B050"/>
                </a:solidFill>
                <a:latin typeface="NikoshBAN" pitchFamily="2" charset="0"/>
                <a:cs typeface="NikoshBAN" pitchFamily="2" charset="0"/>
              </a:rPr>
              <a:t>সহজলভ্য</a:t>
            </a:r>
            <a:r>
              <a:rPr lang="en-US" sz="2000" b="1" dirty="0">
                <a:solidFill>
                  <a:srgbClr val="00B050"/>
                </a:solidFill>
                <a:latin typeface="NikoshBAN" pitchFamily="2" charset="0"/>
                <a:cs typeface="NikoshBAN" pitchFamily="2" charset="0"/>
              </a:rPr>
              <a:t>?</a:t>
            </a:r>
          </a:p>
        </p:txBody>
      </p:sp>
      <p:sp>
        <p:nvSpPr>
          <p:cNvPr id="33" name="TextBox 32">
            <a:extLst>
              <a:ext uri="{FF2B5EF4-FFF2-40B4-BE49-F238E27FC236}">
                <a16:creationId xmlns:a16="http://schemas.microsoft.com/office/drawing/2014/main" xmlns="" id="{F5C69DA3-52C6-4950-879B-56872403CB7B}"/>
              </a:ext>
            </a:extLst>
          </p:cNvPr>
          <p:cNvSpPr txBox="1"/>
          <p:nvPr/>
        </p:nvSpPr>
        <p:spPr>
          <a:xfrm>
            <a:off x="1059864" y="2551338"/>
            <a:ext cx="4197936" cy="369332"/>
          </a:xfrm>
          <a:prstGeom prst="rect">
            <a:avLst/>
          </a:prstGeom>
          <a:noFill/>
        </p:spPr>
        <p:txBody>
          <a:bodyPr wrap="square" rtlCol="0">
            <a:spAutoFit/>
          </a:bodyPr>
          <a:lstStyle/>
          <a:p>
            <a:r>
              <a:rPr lang="en-US" dirty="0">
                <a:solidFill>
                  <a:srgbClr val="3333FF"/>
                </a:solidFill>
                <a:latin typeface="NikoshBAN" pitchFamily="2" charset="0"/>
                <a:cs typeface="NikoshBAN" pitchFamily="2" charset="0"/>
              </a:rPr>
              <a:t>(ক) </a:t>
            </a:r>
            <a:r>
              <a:rPr lang="en-US" dirty="0" err="1">
                <a:solidFill>
                  <a:srgbClr val="3333FF"/>
                </a:solidFill>
                <a:latin typeface="NikoshBAN" pitchFamily="2" charset="0"/>
                <a:cs typeface="NikoshBAN" pitchFamily="2" charset="0"/>
              </a:rPr>
              <a:t>টেক্সট</a:t>
            </a:r>
            <a:r>
              <a:rPr lang="en-US" dirty="0">
                <a:solidFill>
                  <a:srgbClr val="3333FF"/>
                </a:solidFill>
                <a:latin typeface="NikoshBAN" pitchFamily="2" charset="0"/>
                <a:cs typeface="NikoshBAN" pitchFamily="2" charset="0"/>
              </a:rPr>
              <a:t>   (খ) </a:t>
            </a:r>
            <a:r>
              <a:rPr lang="en-US" dirty="0" err="1">
                <a:solidFill>
                  <a:srgbClr val="3333FF"/>
                </a:solidFill>
                <a:latin typeface="NikoshBAN" pitchFamily="2" charset="0"/>
                <a:cs typeface="NikoshBAN" pitchFamily="2" charset="0"/>
              </a:rPr>
              <a:t>ছবি</a:t>
            </a:r>
            <a:r>
              <a:rPr lang="en-US" dirty="0">
                <a:solidFill>
                  <a:srgbClr val="3333FF"/>
                </a:solidFill>
                <a:latin typeface="NikoshBAN" pitchFamily="2" charset="0"/>
                <a:cs typeface="NikoshBAN" pitchFamily="2" charset="0"/>
              </a:rPr>
              <a:t>    (গ)  </a:t>
            </a:r>
            <a:r>
              <a:rPr lang="en-US" dirty="0" err="1">
                <a:solidFill>
                  <a:srgbClr val="3333FF"/>
                </a:solidFill>
                <a:latin typeface="NikoshBAN" pitchFamily="2" charset="0"/>
                <a:cs typeface="NikoshBAN" pitchFamily="2" charset="0"/>
              </a:rPr>
              <a:t>ভিডিও</a:t>
            </a:r>
            <a:r>
              <a:rPr lang="en-US" dirty="0">
                <a:solidFill>
                  <a:srgbClr val="3333FF"/>
                </a:solidFill>
                <a:latin typeface="NikoshBAN" pitchFamily="2" charset="0"/>
                <a:cs typeface="NikoshBAN" pitchFamily="2" charset="0"/>
              </a:rPr>
              <a:t>    (ঘ)  </a:t>
            </a:r>
            <a:r>
              <a:rPr lang="en-US" dirty="0" err="1">
                <a:solidFill>
                  <a:srgbClr val="3333FF"/>
                </a:solidFill>
                <a:latin typeface="NikoshBAN" pitchFamily="2" charset="0"/>
                <a:cs typeface="NikoshBAN" pitchFamily="2" charset="0"/>
              </a:rPr>
              <a:t>শব্দ</a:t>
            </a:r>
            <a:endParaRPr lang="en-US" dirty="0">
              <a:solidFill>
                <a:srgbClr val="3333FF"/>
              </a:solidFill>
              <a:latin typeface="NikoshBAN" pitchFamily="2" charset="0"/>
              <a:cs typeface="NikoshBAN" pitchFamily="2" charset="0"/>
            </a:endParaRPr>
          </a:p>
        </p:txBody>
      </p:sp>
      <p:sp>
        <p:nvSpPr>
          <p:cNvPr id="34" name="Oval 33">
            <a:extLst>
              <a:ext uri="{FF2B5EF4-FFF2-40B4-BE49-F238E27FC236}">
                <a16:creationId xmlns:a16="http://schemas.microsoft.com/office/drawing/2014/main" xmlns="" id="{89FF0594-1466-4454-9561-085D65A40F03}"/>
              </a:ext>
            </a:extLst>
          </p:cNvPr>
          <p:cNvSpPr/>
          <p:nvPr/>
        </p:nvSpPr>
        <p:spPr>
          <a:xfrm>
            <a:off x="1125162" y="2615235"/>
            <a:ext cx="311736" cy="2415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ym typeface="Wingdings 2" panose="05020102010507070707" pitchFamily="18" charset="2"/>
              </a:rPr>
              <a:t></a:t>
            </a:r>
            <a:endParaRPr lang="en-US" dirty="0"/>
          </a:p>
        </p:txBody>
      </p:sp>
      <p:grpSp>
        <p:nvGrpSpPr>
          <p:cNvPr id="35" name="Group 34">
            <a:extLst>
              <a:ext uri="{FF2B5EF4-FFF2-40B4-BE49-F238E27FC236}">
                <a16:creationId xmlns:a16="http://schemas.microsoft.com/office/drawing/2014/main" xmlns="" id="{FA9EA394-24FE-4B12-9FBD-EA6ADEBFC455}"/>
              </a:ext>
            </a:extLst>
          </p:cNvPr>
          <p:cNvGrpSpPr/>
          <p:nvPr/>
        </p:nvGrpSpPr>
        <p:grpSpPr>
          <a:xfrm>
            <a:off x="846224" y="3012587"/>
            <a:ext cx="7772400" cy="1829123"/>
            <a:chOff x="457200" y="304800"/>
            <a:chExt cx="7772400" cy="1829123"/>
          </a:xfrm>
        </p:grpSpPr>
        <p:sp>
          <p:nvSpPr>
            <p:cNvPr id="36" name="TextBox 35">
              <a:extLst>
                <a:ext uri="{FF2B5EF4-FFF2-40B4-BE49-F238E27FC236}">
                  <a16:creationId xmlns:a16="http://schemas.microsoft.com/office/drawing/2014/main" xmlns="" id="{A4458A4F-B643-41DA-858C-A94926EE156D}"/>
                </a:ext>
              </a:extLst>
            </p:cNvPr>
            <p:cNvSpPr txBox="1"/>
            <p:nvPr/>
          </p:nvSpPr>
          <p:spPr>
            <a:xfrm>
              <a:off x="457200" y="304800"/>
              <a:ext cx="7772400" cy="400110"/>
            </a:xfrm>
            <a:prstGeom prst="rect">
              <a:avLst/>
            </a:prstGeom>
            <a:noFill/>
          </p:spPr>
          <p:txBody>
            <a:bodyPr wrap="square" rtlCol="0">
              <a:spAutoFit/>
            </a:bodyPr>
            <a:lstStyle/>
            <a:p>
              <a:r>
                <a:rPr lang="en-US" sz="2000" b="1" dirty="0">
                  <a:solidFill>
                    <a:srgbClr val="00B050"/>
                  </a:solidFill>
                  <a:latin typeface="NikoshBAN" pitchFamily="2" charset="0"/>
                  <a:cs typeface="NikoshBAN" pitchFamily="2" charset="0"/>
                </a:rPr>
                <a:t>৩।  </a:t>
              </a:r>
              <a:r>
                <a:rPr lang="en-US" sz="2000" b="1" dirty="0" err="1">
                  <a:solidFill>
                    <a:srgbClr val="00B050"/>
                  </a:solidFill>
                  <a:latin typeface="NikoshBAN" pitchFamily="2" charset="0"/>
                  <a:cs typeface="NikoshBAN" pitchFamily="2" charset="0"/>
                </a:rPr>
                <a:t>টেক্সট</a:t>
              </a:r>
              <a:r>
                <a:rPr lang="en-US" sz="2000" b="1" dirty="0">
                  <a:solidFill>
                    <a:srgbClr val="00B050"/>
                  </a:solidFill>
                  <a:latin typeface="NikoshBAN" pitchFamily="2" charset="0"/>
                  <a:cs typeface="NikoshBAN" pitchFamily="2" charset="0"/>
                </a:rPr>
                <a:t> </a:t>
              </a:r>
              <a:r>
                <a:rPr lang="en-US" sz="2000" b="1" dirty="0" err="1">
                  <a:solidFill>
                    <a:srgbClr val="00B050"/>
                  </a:solidFill>
                  <a:latin typeface="NikoshBAN" pitchFamily="2" charset="0"/>
                  <a:cs typeface="NikoshBAN" pitchFamily="2" charset="0"/>
                </a:rPr>
                <a:t>কনটেন্ট</a:t>
              </a:r>
              <a:r>
                <a:rPr lang="en-US" sz="2000" b="1" dirty="0">
                  <a:solidFill>
                    <a:srgbClr val="00B050"/>
                  </a:solidFill>
                  <a:latin typeface="NikoshBAN" pitchFamily="2" charset="0"/>
                  <a:cs typeface="NikoshBAN" pitchFamily="2" charset="0"/>
                </a:rPr>
                <a:t> </a:t>
              </a:r>
              <a:r>
                <a:rPr lang="en-US" sz="2000" b="1" dirty="0" err="1">
                  <a:solidFill>
                    <a:srgbClr val="00B050"/>
                  </a:solidFill>
                  <a:latin typeface="NikoshBAN" pitchFamily="2" charset="0"/>
                  <a:cs typeface="NikoshBAN" pitchFamily="2" charset="0"/>
                </a:rPr>
                <a:t>এর</a:t>
              </a:r>
              <a:r>
                <a:rPr lang="en-US" sz="2000" b="1" dirty="0">
                  <a:solidFill>
                    <a:srgbClr val="00B050"/>
                  </a:solidFill>
                  <a:latin typeface="NikoshBAN" pitchFamily="2" charset="0"/>
                  <a:cs typeface="NikoshBAN" pitchFamily="2" charset="0"/>
                </a:rPr>
                <a:t> </a:t>
              </a:r>
              <a:r>
                <a:rPr lang="en-US" sz="2000" b="1" dirty="0" err="1">
                  <a:solidFill>
                    <a:srgbClr val="00B050"/>
                  </a:solidFill>
                  <a:latin typeface="NikoshBAN" pitchFamily="2" charset="0"/>
                  <a:cs typeface="NikoshBAN" pitchFamily="2" charset="0"/>
                </a:rPr>
                <a:t>উদাহরণ</a:t>
              </a:r>
              <a:r>
                <a:rPr lang="en-US" sz="2000" b="1" dirty="0">
                  <a:solidFill>
                    <a:srgbClr val="00B050"/>
                  </a:solidFill>
                  <a:latin typeface="NikoshBAN" pitchFamily="2" charset="0"/>
                  <a:cs typeface="NikoshBAN" pitchFamily="2" charset="0"/>
                </a:rPr>
                <a:t>----?</a:t>
              </a:r>
            </a:p>
          </p:txBody>
        </p:sp>
        <p:sp>
          <p:nvSpPr>
            <p:cNvPr id="37" name="TextBox 36">
              <a:extLst>
                <a:ext uri="{FF2B5EF4-FFF2-40B4-BE49-F238E27FC236}">
                  <a16:creationId xmlns:a16="http://schemas.microsoft.com/office/drawing/2014/main" xmlns="" id="{EDC5AD01-2439-4042-ACA8-D92EF3748B66}"/>
                </a:ext>
              </a:extLst>
            </p:cNvPr>
            <p:cNvSpPr txBox="1"/>
            <p:nvPr/>
          </p:nvSpPr>
          <p:spPr>
            <a:xfrm>
              <a:off x="678864" y="651830"/>
              <a:ext cx="5340936" cy="923330"/>
            </a:xfrm>
            <a:prstGeom prst="rect">
              <a:avLst/>
            </a:prstGeom>
            <a:noFill/>
          </p:spPr>
          <p:txBody>
            <a:bodyPr wrap="square" rtlCol="0">
              <a:spAutoFit/>
            </a:bodyPr>
            <a:lstStyle/>
            <a:p>
              <a:pPr marL="400050" indent="-400050">
                <a:buAutoNum type="romanLcParenR"/>
              </a:pPr>
              <a:r>
                <a:rPr lang="en-US" dirty="0" err="1">
                  <a:solidFill>
                    <a:srgbClr val="3333FF"/>
                  </a:solidFill>
                  <a:latin typeface="NikoshBAN" pitchFamily="2" charset="0"/>
                  <a:cs typeface="NikoshBAN" pitchFamily="2" charset="0"/>
                </a:rPr>
                <a:t>ব্লগ</a:t>
              </a:r>
              <a:r>
                <a:rPr lang="en-US" dirty="0">
                  <a:solidFill>
                    <a:srgbClr val="3333FF"/>
                  </a:solidFill>
                  <a:latin typeface="NikoshBAN" pitchFamily="2" charset="0"/>
                  <a:cs typeface="NikoshBAN" pitchFamily="2" charset="0"/>
                </a:rPr>
                <a:t> </a:t>
              </a:r>
              <a:r>
                <a:rPr lang="en-US" dirty="0" err="1">
                  <a:solidFill>
                    <a:srgbClr val="3333FF"/>
                  </a:solidFill>
                  <a:latin typeface="NikoshBAN" pitchFamily="2" charset="0"/>
                  <a:cs typeface="NikoshBAN" pitchFamily="2" charset="0"/>
                </a:rPr>
                <a:t>পোষ্ট</a:t>
              </a:r>
              <a:endParaRPr lang="en-US" dirty="0">
                <a:solidFill>
                  <a:srgbClr val="3333FF"/>
                </a:solidFill>
                <a:latin typeface="NikoshBAN" pitchFamily="2" charset="0"/>
                <a:cs typeface="NikoshBAN" pitchFamily="2" charset="0"/>
              </a:endParaRPr>
            </a:p>
            <a:p>
              <a:pPr marL="400050" indent="-400050">
                <a:buAutoNum type="romanLcParenR"/>
              </a:pPr>
              <a:r>
                <a:rPr lang="en-US" dirty="0" err="1">
                  <a:solidFill>
                    <a:srgbClr val="3333FF"/>
                  </a:solidFill>
                  <a:latin typeface="NikoshBAN" pitchFamily="2" charset="0"/>
                  <a:cs typeface="NikoshBAN" pitchFamily="2" charset="0"/>
                </a:rPr>
                <a:t>ইনফো</a:t>
              </a:r>
              <a:r>
                <a:rPr lang="en-US" dirty="0">
                  <a:solidFill>
                    <a:srgbClr val="3333FF"/>
                  </a:solidFill>
                  <a:latin typeface="NikoshBAN" pitchFamily="2" charset="0"/>
                  <a:cs typeface="NikoshBAN" pitchFamily="2" charset="0"/>
                </a:rPr>
                <a:t> </a:t>
              </a:r>
              <a:r>
                <a:rPr lang="en-US" dirty="0" err="1">
                  <a:solidFill>
                    <a:srgbClr val="3333FF"/>
                  </a:solidFill>
                  <a:latin typeface="NikoshBAN" pitchFamily="2" charset="0"/>
                  <a:cs typeface="NikoshBAN" pitchFamily="2" charset="0"/>
                </a:rPr>
                <a:t>গ্রাফিক্স</a:t>
              </a:r>
              <a:endParaRPr lang="en-US" dirty="0">
                <a:solidFill>
                  <a:srgbClr val="3333FF"/>
                </a:solidFill>
                <a:latin typeface="NikoshBAN" pitchFamily="2" charset="0"/>
                <a:cs typeface="NikoshBAN" pitchFamily="2" charset="0"/>
              </a:endParaRPr>
            </a:p>
            <a:p>
              <a:pPr marL="400050" indent="-400050">
                <a:buAutoNum type="romanLcParenR"/>
              </a:pPr>
              <a:r>
                <a:rPr lang="en-US" dirty="0">
                  <a:solidFill>
                    <a:srgbClr val="3333FF"/>
                  </a:solidFill>
                  <a:latin typeface="NikoshBAN" pitchFamily="2" charset="0"/>
                  <a:cs typeface="NikoshBAN" pitchFamily="2" charset="0"/>
                </a:rPr>
                <a:t>ই-</a:t>
              </a:r>
              <a:r>
                <a:rPr lang="en-US" dirty="0" err="1">
                  <a:solidFill>
                    <a:srgbClr val="3333FF"/>
                  </a:solidFill>
                  <a:latin typeface="NikoshBAN" pitchFamily="2" charset="0"/>
                  <a:cs typeface="NikoshBAN" pitchFamily="2" charset="0"/>
                </a:rPr>
                <a:t>বুক</a:t>
              </a:r>
              <a:endParaRPr lang="en-US" dirty="0">
                <a:solidFill>
                  <a:srgbClr val="3333FF"/>
                </a:solidFill>
                <a:latin typeface="NikoshBAN" pitchFamily="2" charset="0"/>
                <a:cs typeface="NikoshBAN" pitchFamily="2" charset="0"/>
              </a:endParaRPr>
            </a:p>
          </p:txBody>
        </p:sp>
        <p:sp>
          <p:nvSpPr>
            <p:cNvPr id="38" name="TextBox 37">
              <a:extLst>
                <a:ext uri="{FF2B5EF4-FFF2-40B4-BE49-F238E27FC236}">
                  <a16:creationId xmlns:a16="http://schemas.microsoft.com/office/drawing/2014/main" xmlns="" id="{9C051D14-246C-4290-96B8-9CE0E90854D4}"/>
                </a:ext>
              </a:extLst>
            </p:cNvPr>
            <p:cNvSpPr txBox="1"/>
            <p:nvPr/>
          </p:nvSpPr>
          <p:spPr>
            <a:xfrm>
              <a:off x="656562" y="1764591"/>
              <a:ext cx="5340936" cy="369332"/>
            </a:xfrm>
            <a:prstGeom prst="rect">
              <a:avLst/>
            </a:prstGeom>
            <a:noFill/>
          </p:spPr>
          <p:txBody>
            <a:bodyPr wrap="square" rtlCol="0">
              <a:spAutoFit/>
            </a:bodyPr>
            <a:lstStyle/>
            <a:p>
              <a:r>
                <a:rPr lang="en-US" dirty="0">
                  <a:solidFill>
                    <a:srgbClr val="3333FF"/>
                  </a:solidFill>
                  <a:latin typeface="NikoshBAN" pitchFamily="2" charset="0"/>
                  <a:cs typeface="NikoshBAN" pitchFamily="2" charset="0"/>
                </a:rPr>
                <a:t>(ক) i ও ii   (খ)  i  ও  iii  (গ)  ii ও  iii    (ঘ)  i, ii  ও  iii</a:t>
              </a:r>
            </a:p>
          </p:txBody>
        </p:sp>
        <p:sp>
          <p:nvSpPr>
            <p:cNvPr id="39" name="TextBox 38">
              <a:extLst>
                <a:ext uri="{FF2B5EF4-FFF2-40B4-BE49-F238E27FC236}">
                  <a16:creationId xmlns:a16="http://schemas.microsoft.com/office/drawing/2014/main" xmlns="" id="{BFF673B0-CF16-454F-9ADC-08FCE25B6ED2}"/>
                </a:ext>
              </a:extLst>
            </p:cNvPr>
            <p:cNvSpPr txBox="1"/>
            <p:nvPr/>
          </p:nvSpPr>
          <p:spPr>
            <a:xfrm>
              <a:off x="639333" y="1458594"/>
              <a:ext cx="5340936" cy="369332"/>
            </a:xfrm>
            <a:prstGeom prst="rect">
              <a:avLst/>
            </a:prstGeom>
            <a:noFill/>
          </p:spPr>
          <p:txBody>
            <a:bodyPr wrap="square" rtlCol="0">
              <a:spAutoFit/>
            </a:bodyPr>
            <a:lstStyle/>
            <a:p>
              <a:r>
                <a:rPr lang="en-US" b="1" dirty="0" err="1">
                  <a:solidFill>
                    <a:srgbClr val="3333FF"/>
                  </a:solidFill>
                  <a:latin typeface="NikoshBAN" pitchFamily="2" charset="0"/>
                  <a:cs typeface="NikoshBAN" pitchFamily="2" charset="0"/>
                </a:rPr>
                <a:t>নিচের</a:t>
              </a:r>
              <a:r>
                <a:rPr lang="en-US" b="1" dirty="0">
                  <a:solidFill>
                    <a:srgbClr val="3333FF"/>
                  </a:solidFill>
                  <a:latin typeface="NikoshBAN" pitchFamily="2" charset="0"/>
                  <a:cs typeface="NikoshBAN" pitchFamily="2" charset="0"/>
                </a:rPr>
                <a:t> </a:t>
              </a:r>
              <a:r>
                <a:rPr lang="en-US" b="1" dirty="0" err="1">
                  <a:solidFill>
                    <a:srgbClr val="3333FF"/>
                  </a:solidFill>
                  <a:latin typeface="NikoshBAN" pitchFamily="2" charset="0"/>
                  <a:cs typeface="NikoshBAN" pitchFamily="2" charset="0"/>
                </a:rPr>
                <a:t>কোনটি</a:t>
              </a:r>
              <a:r>
                <a:rPr lang="en-US" b="1" dirty="0">
                  <a:solidFill>
                    <a:srgbClr val="3333FF"/>
                  </a:solidFill>
                  <a:latin typeface="NikoshBAN" pitchFamily="2" charset="0"/>
                  <a:cs typeface="NikoshBAN" pitchFamily="2" charset="0"/>
                </a:rPr>
                <a:t> </a:t>
              </a:r>
              <a:r>
                <a:rPr lang="en-US" b="1" dirty="0" err="1">
                  <a:solidFill>
                    <a:srgbClr val="3333FF"/>
                  </a:solidFill>
                  <a:latin typeface="NikoshBAN" pitchFamily="2" charset="0"/>
                  <a:cs typeface="NikoshBAN" pitchFamily="2" charset="0"/>
                </a:rPr>
                <a:t>সঠিক</a:t>
              </a:r>
              <a:r>
                <a:rPr lang="en-US" b="1" dirty="0">
                  <a:solidFill>
                    <a:srgbClr val="3333FF"/>
                  </a:solidFill>
                  <a:latin typeface="NikoshBAN" pitchFamily="2" charset="0"/>
                  <a:cs typeface="NikoshBAN" pitchFamily="2" charset="0"/>
                </a:rPr>
                <a:t>?</a:t>
              </a:r>
            </a:p>
          </p:txBody>
        </p:sp>
      </p:grpSp>
      <p:sp>
        <p:nvSpPr>
          <p:cNvPr id="40" name="Oval 39">
            <a:extLst>
              <a:ext uri="{FF2B5EF4-FFF2-40B4-BE49-F238E27FC236}">
                <a16:creationId xmlns:a16="http://schemas.microsoft.com/office/drawing/2014/main" xmlns="" id="{1209F07E-4F10-433F-9F7B-F79610BEB1DA}"/>
              </a:ext>
            </a:extLst>
          </p:cNvPr>
          <p:cNvSpPr/>
          <p:nvPr/>
        </p:nvSpPr>
        <p:spPr>
          <a:xfrm>
            <a:off x="2054273" y="4535713"/>
            <a:ext cx="311736" cy="2415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ym typeface="Wingdings 2" panose="05020102010507070707" pitchFamily="18" charset="2"/>
              </a:rPr>
              <a:t></a:t>
            </a:r>
            <a:endParaRPr lang="en-US" dirty="0"/>
          </a:p>
        </p:txBody>
      </p:sp>
    </p:spTree>
    <p:extLst>
      <p:ext uri="{BB962C8B-B14F-4D97-AF65-F5344CB8AC3E}">
        <p14:creationId xmlns:p14="http://schemas.microsoft.com/office/powerpoint/2010/main" val="1062407737"/>
      </p:ext>
    </p:extLst>
  </p:cSld>
  <p:clrMapOvr>
    <a:masterClrMapping/>
  </p:clrMapOvr>
  <mc:AlternateContent xmlns:mc="http://schemas.openxmlformats.org/markup-compatibility/2006" xmlns:p14="http://schemas.microsoft.com/office/powerpoint/2010/main">
    <mc:Choice Requires="p14">
      <p:transition spd="slow" p14:dur="1400" advClick="0">
        <p14:ripp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heel(1)">
                                      <p:cBhvr>
                                        <p:cTn id="27" dur="2000"/>
                                        <p:tgtEl>
                                          <p:spTgt spid="34"/>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heel(1)">
                                      <p:cBhvr>
                                        <p:cTn id="36"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2" grpId="0"/>
      <p:bldP spid="33" grpId="0"/>
      <p:bldP spid="34" grpId="0" animBg="1"/>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01C2781-60C3-491D-B84B-C699385D6634}"/>
              </a:ext>
            </a:extLst>
          </p:cNvPr>
          <p:cNvPicPr>
            <a:picLocks noChangeAspect="1"/>
          </p:cNvPicPr>
          <p:nvPr/>
        </p:nvPicPr>
        <p:blipFill rotWithShape="1">
          <a:blip r:embed="rId5">
            <a:extLst>
              <a:ext uri="{28A0092B-C50C-407E-A947-70E740481C1C}">
                <a14:useLocalDpi xmlns:a14="http://schemas.microsoft.com/office/drawing/2010/main" val="0"/>
              </a:ext>
            </a:extLst>
          </a:blip>
          <a:srcRect l="10667" t="10666" r="11111" b="11110"/>
          <a:stretch/>
        </p:blipFill>
        <p:spPr>
          <a:xfrm>
            <a:off x="6553200" y="516202"/>
            <a:ext cx="1828800" cy="1828800"/>
          </a:xfrm>
          <a:prstGeom prst="rect">
            <a:avLst/>
          </a:prstGeom>
        </p:spPr>
      </p:pic>
      <p:sp>
        <p:nvSpPr>
          <p:cNvPr id="6" name="TextBox 5">
            <a:extLst>
              <a:ext uri="{FF2B5EF4-FFF2-40B4-BE49-F238E27FC236}">
                <a16:creationId xmlns:a16="http://schemas.microsoft.com/office/drawing/2014/main" xmlns="" id="{8B607C4E-3760-4DE0-9413-BC67E6739908}"/>
              </a:ext>
            </a:extLst>
          </p:cNvPr>
          <p:cNvSpPr txBox="1"/>
          <p:nvPr/>
        </p:nvSpPr>
        <p:spPr>
          <a:xfrm>
            <a:off x="533400" y="4031218"/>
            <a:ext cx="4038600" cy="369332"/>
          </a:xfrm>
          <a:prstGeom prst="rect">
            <a:avLst/>
          </a:prstGeom>
          <a:noFill/>
        </p:spPr>
        <p:txBody>
          <a:bodyPr wrap="square" rtlCol="0">
            <a:spAutoFit/>
          </a:bodyPr>
          <a:lstStyle/>
          <a:p>
            <a:pPr algn="ctr"/>
            <a:r>
              <a:rPr lang="en-US" b="1" dirty="0" err="1">
                <a:solidFill>
                  <a:srgbClr val="002060"/>
                </a:solidFill>
                <a:latin typeface="NikoshBAN" panose="02000000000000000000" pitchFamily="2" charset="0"/>
                <a:cs typeface="NikoshBAN" panose="02000000000000000000" pitchFamily="2" charset="0"/>
              </a:rPr>
              <a:t>কনটেন্ট</a:t>
            </a:r>
            <a:r>
              <a:rPr lang="en-US" b="1" dirty="0">
                <a:solidFill>
                  <a:srgbClr val="002060"/>
                </a:solidFill>
                <a:latin typeface="NikoshBAN" panose="02000000000000000000" pitchFamily="2" charset="0"/>
                <a:cs typeface="NikoshBAN" panose="02000000000000000000" pitchFamily="2" charset="0"/>
              </a:rPr>
              <a:t> </a:t>
            </a:r>
            <a:r>
              <a:rPr lang="en-US" b="1" dirty="0" err="1">
                <a:solidFill>
                  <a:srgbClr val="002060"/>
                </a:solidFill>
                <a:latin typeface="NikoshBAN" panose="02000000000000000000" pitchFamily="2" charset="0"/>
                <a:cs typeface="NikoshBAN" panose="02000000000000000000" pitchFamily="2" charset="0"/>
              </a:rPr>
              <a:t>ডিজিটাল</a:t>
            </a:r>
            <a:r>
              <a:rPr lang="en-US" b="1" dirty="0">
                <a:solidFill>
                  <a:srgbClr val="002060"/>
                </a:solidFill>
                <a:latin typeface="NikoshBAN" panose="02000000000000000000" pitchFamily="2" charset="0"/>
                <a:cs typeface="NikoshBAN" panose="02000000000000000000" pitchFamily="2" charset="0"/>
              </a:rPr>
              <a:t> </a:t>
            </a:r>
            <a:r>
              <a:rPr lang="en-US" b="1" dirty="0" err="1">
                <a:solidFill>
                  <a:srgbClr val="002060"/>
                </a:solidFill>
                <a:latin typeface="NikoshBAN" panose="02000000000000000000" pitchFamily="2" charset="0"/>
                <a:cs typeface="NikoshBAN" panose="02000000000000000000" pitchFamily="2" charset="0"/>
              </a:rPr>
              <a:t>উপাত্ত</a:t>
            </a:r>
            <a:r>
              <a:rPr lang="en-US" b="1" dirty="0">
                <a:solidFill>
                  <a:srgbClr val="002060"/>
                </a:solidFill>
                <a:latin typeface="NikoshBAN" panose="02000000000000000000" pitchFamily="2" charset="0"/>
                <a:cs typeface="NikoshBAN" panose="02000000000000000000" pitchFamily="2" charset="0"/>
              </a:rPr>
              <a:t> </a:t>
            </a:r>
            <a:r>
              <a:rPr lang="en-US" b="1" dirty="0" err="1">
                <a:solidFill>
                  <a:srgbClr val="002060"/>
                </a:solidFill>
                <a:latin typeface="NikoshBAN" panose="02000000000000000000" pitchFamily="2" charset="0"/>
                <a:cs typeface="NikoshBAN" panose="02000000000000000000" pitchFamily="2" charset="0"/>
              </a:rPr>
              <a:t>আকারে</a:t>
            </a:r>
            <a:r>
              <a:rPr lang="en-US" b="1" dirty="0">
                <a:solidFill>
                  <a:srgbClr val="002060"/>
                </a:solidFill>
                <a:latin typeface="NikoshBAN" panose="02000000000000000000" pitchFamily="2" charset="0"/>
                <a:cs typeface="NikoshBAN" panose="02000000000000000000" pitchFamily="2" charset="0"/>
              </a:rPr>
              <a:t> </a:t>
            </a:r>
            <a:r>
              <a:rPr lang="en-US" b="1" dirty="0" err="1">
                <a:solidFill>
                  <a:srgbClr val="002060"/>
                </a:solidFill>
                <a:latin typeface="NikoshBAN" panose="02000000000000000000" pitchFamily="2" charset="0"/>
                <a:cs typeface="NikoshBAN" panose="02000000000000000000" pitchFamily="2" charset="0"/>
              </a:rPr>
              <a:t>প্রকাশিত</a:t>
            </a:r>
            <a:endParaRPr lang="en-US" b="1" dirty="0">
              <a:solidFill>
                <a:srgbClr val="002060"/>
              </a:solidFill>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xmlns="" id="{44C50F12-476B-4232-80F4-C036FA843FBC}"/>
              </a:ext>
            </a:extLst>
          </p:cNvPr>
          <p:cNvSpPr txBox="1"/>
          <p:nvPr/>
        </p:nvSpPr>
        <p:spPr>
          <a:xfrm>
            <a:off x="2133600" y="0"/>
            <a:ext cx="4343399" cy="523220"/>
          </a:xfrm>
          <a:prstGeom prst="rect">
            <a:avLst/>
          </a:prstGeom>
          <a:noFill/>
        </p:spPr>
        <p:txBody>
          <a:bodyPr wrap="square" rtlCol="0">
            <a:spAutoFit/>
          </a:bodyPr>
          <a:lstStyle/>
          <a:p>
            <a:pPr algn="ctr"/>
            <a:r>
              <a:rPr lang="en-US" sz="2800" b="1" dirty="0" err="1">
                <a:solidFill>
                  <a:srgbClr val="00B050"/>
                </a:solidFill>
                <a:latin typeface="NikoshBAN" panose="02000000000000000000" pitchFamily="2" charset="0"/>
                <a:cs typeface="NikoshBAN" panose="02000000000000000000" pitchFamily="2" charset="0"/>
              </a:rPr>
              <a:t>শিক্ষার্থীরা</a:t>
            </a:r>
            <a:r>
              <a:rPr lang="en-US" sz="2800" b="1" dirty="0">
                <a:solidFill>
                  <a:srgbClr val="00B050"/>
                </a:solidFill>
                <a:latin typeface="NikoshBAN" panose="02000000000000000000" pitchFamily="2" charset="0"/>
                <a:cs typeface="NikoshBAN" panose="02000000000000000000" pitchFamily="2" charset="0"/>
              </a:rPr>
              <a:t> </a:t>
            </a:r>
            <a:r>
              <a:rPr lang="en-US" sz="2800" b="1" dirty="0" err="1">
                <a:solidFill>
                  <a:srgbClr val="00B050"/>
                </a:solidFill>
                <a:latin typeface="NikoshBAN" panose="02000000000000000000" pitchFamily="2" charset="0"/>
                <a:cs typeface="NikoshBAN" panose="02000000000000000000" pitchFamily="2" charset="0"/>
              </a:rPr>
              <a:t>স্ক্রীণের</a:t>
            </a:r>
            <a:r>
              <a:rPr lang="en-US" sz="2800" b="1" dirty="0">
                <a:solidFill>
                  <a:srgbClr val="00B050"/>
                </a:solidFill>
                <a:latin typeface="NikoshBAN" panose="02000000000000000000" pitchFamily="2" charset="0"/>
                <a:cs typeface="NikoshBAN" panose="02000000000000000000" pitchFamily="2" charset="0"/>
              </a:rPr>
              <a:t> </a:t>
            </a:r>
            <a:r>
              <a:rPr lang="en-US" sz="2800" b="1" dirty="0" err="1">
                <a:solidFill>
                  <a:srgbClr val="00B050"/>
                </a:solidFill>
                <a:latin typeface="NikoshBAN" panose="02000000000000000000" pitchFamily="2" charset="0"/>
                <a:cs typeface="NikoshBAN" panose="02000000000000000000" pitchFamily="2" charset="0"/>
              </a:rPr>
              <a:t>ছবি</a:t>
            </a:r>
            <a:r>
              <a:rPr lang="en-US" sz="2800" b="1" dirty="0">
                <a:solidFill>
                  <a:srgbClr val="00B050"/>
                </a:solidFill>
                <a:latin typeface="NikoshBAN" panose="02000000000000000000" pitchFamily="2" charset="0"/>
                <a:cs typeface="NikoshBAN" panose="02000000000000000000" pitchFamily="2" charset="0"/>
              </a:rPr>
              <a:t> </a:t>
            </a:r>
            <a:r>
              <a:rPr lang="en-US" sz="2800" b="1" dirty="0" err="1">
                <a:solidFill>
                  <a:srgbClr val="00B050"/>
                </a:solidFill>
                <a:latin typeface="NikoshBAN" panose="02000000000000000000" pitchFamily="2" charset="0"/>
                <a:cs typeface="NikoshBAN" panose="02000000000000000000" pitchFamily="2" charset="0"/>
              </a:rPr>
              <a:t>গুলো</a:t>
            </a:r>
            <a:r>
              <a:rPr lang="en-US" sz="2800" b="1" dirty="0">
                <a:solidFill>
                  <a:srgbClr val="00B050"/>
                </a:solidFill>
                <a:latin typeface="NikoshBAN" panose="02000000000000000000" pitchFamily="2" charset="0"/>
                <a:cs typeface="NikoshBAN" panose="02000000000000000000" pitchFamily="2" charset="0"/>
              </a:rPr>
              <a:t> </a:t>
            </a:r>
            <a:r>
              <a:rPr lang="en-US" sz="2800" b="1" dirty="0" err="1">
                <a:solidFill>
                  <a:srgbClr val="00B050"/>
                </a:solidFill>
                <a:latin typeface="NikoshBAN" panose="02000000000000000000" pitchFamily="2" charset="0"/>
                <a:cs typeface="NikoshBAN" panose="02000000000000000000" pitchFamily="2" charset="0"/>
              </a:rPr>
              <a:t>দেখ</a:t>
            </a:r>
            <a:endParaRPr lang="en-US" sz="2800" b="1" dirty="0">
              <a:solidFill>
                <a:srgbClr val="00B050"/>
              </a:solidFill>
              <a:latin typeface="NikoshBAN" panose="02000000000000000000" pitchFamily="2" charset="0"/>
              <a:cs typeface="NikoshBAN" panose="02000000000000000000" pitchFamily="2" charset="0"/>
            </a:endParaRPr>
          </a:p>
        </p:txBody>
      </p:sp>
      <p:pic>
        <p:nvPicPr>
          <p:cNvPr id="12" name="Picture 11">
            <a:extLst>
              <a:ext uri="{FF2B5EF4-FFF2-40B4-BE49-F238E27FC236}">
                <a16:creationId xmlns:a16="http://schemas.microsoft.com/office/drawing/2014/main" xmlns="" id="{664101BC-EF05-4F29-98AF-DBF9F8A657D0}"/>
              </a:ext>
            </a:extLst>
          </p:cNvPr>
          <p:cNvPicPr>
            <a:picLocks noChangeAspect="1"/>
          </p:cNvPicPr>
          <p:nvPr/>
        </p:nvPicPr>
        <p:blipFill rotWithShape="1">
          <a:blip r:embed="rId6"/>
          <a:srcRect l="30833" t="22033" r="15000" b="11963"/>
          <a:stretch/>
        </p:blipFill>
        <p:spPr>
          <a:xfrm>
            <a:off x="228600" y="567154"/>
            <a:ext cx="4953000" cy="3393229"/>
          </a:xfrm>
          <a:prstGeom prst="rect">
            <a:avLst/>
          </a:prstGeom>
        </p:spPr>
      </p:pic>
      <p:sp>
        <p:nvSpPr>
          <p:cNvPr id="13" name="TextBox 12">
            <a:extLst>
              <a:ext uri="{FF2B5EF4-FFF2-40B4-BE49-F238E27FC236}">
                <a16:creationId xmlns:a16="http://schemas.microsoft.com/office/drawing/2014/main" xmlns="" id="{91E5E067-E671-4C8A-B631-8227692060B2}"/>
              </a:ext>
            </a:extLst>
          </p:cNvPr>
          <p:cNvSpPr txBox="1"/>
          <p:nvPr/>
        </p:nvSpPr>
        <p:spPr>
          <a:xfrm>
            <a:off x="6057898" y="2378089"/>
            <a:ext cx="2895600" cy="646331"/>
          </a:xfrm>
          <a:prstGeom prst="rect">
            <a:avLst/>
          </a:prstGeom>
          <a:noFill/>
        </p:spPr>
        <p:txBody>
          <a:bodyPr wrap="square" rtlCol="0">
            <a:spAutoFit/>
          </a:bodyPr>
          <a:lstStyle/>
          <a:p>
            <a:pPr algn="ctr"/>
            <a:r>
              <a:rPr lang="en-US" b="1" dirty="0" err="1">
                <a:solidFill>
                  <a:srgbClr val="002060"/>
                </a:solidFill>
                <a:latin typeface="NikoshBAN" panose="02000000000000000000" pitchFamily="2" charset="0"/>
                <a:cs typeface="NikoshBAN" panose="02000000000000000000" pitchFamily="2" charset="0"/>
              </a:rPr>
              <a:t>কনটেন্ট</a:t>
            </a:r>
            <a:r>
              <a:rPr lang="en-US" b="1" dirty="0">
                <a:solidFill>
                  <a:srgbClr val="002060"/>
                </a:solidFill>
                <a:latin typeface="NikoshBAN" panose="02000000000000000000" pitchFamily="2" charset="0"/>
                <a:cs typeface="NikoshBAN" panose="02000000000000000000" pitchFamily="2" charset="0"/>
              </a:rPr>
              <a:t> </a:t>
            </a:r>
            <a:r>
              <a:rPr lang="en-US" b="1" dirty="0" err="1">
                <a:solidFill>
                  <a:srgbClr val="002060"/>
                </a:solidFill>
                <a:latin typeface="NikoshBAN" panose="02000000000000000000" pitchFamily="2" charset="0"/>
                <a:cs typeface="NikoshBAN" panose="02000000000000000000" pitchFamily="2" charset="0"/>
              </a:rPr>
              <a:t>এনালগ</a:t>
            </a:r>
            <a:r>
              <a:rPr lang="en-US" b="1" dirty="0">
                <a:solidFill>
                  <a:srgbClr val="002060"/>
                </a:solidFill>
                <a:latin typeface="NikoshBAN" panose="02000000000000000000" pitchFamily="2" charset="0"/>
                <a:cs typeface="NikoshBAN" panose="02000000000000000000" pitchFamily="2" charset="0"/>
              </a:rPr>
              <a:t> </a:t>
            </a:r>
            <a:r>
              <a:rPr lang="en-US" b="1" dirty="0" err="1">
                <a:solidFill>
                  <a:srgbClr val="002060"/>
                </a:solidFill>
                <a:latin typeface="NikoshBAN" panose="02000000000000000000" pitchFamily="2" charset="0"/>
                <a:cs typeface="NikoshBAN" panose="02000000000000000000" pitchFamily="2" charset="0"/>
              </a:rPr>
              <a:t>পদ্ধতিতে</a:t>
            </a:r>
            <a:r>
              <a:rPr lang="en-US" b="1" dirty="0">
                <a:solidFill>
                  <a:srgbClr val="002060"/>
                </a:solidFill>
                <a:latin typeface="NikoshBAN" panose="02000000000000000000" pitchFamily="2" charset="0"/>
                <a:cs typeface="NikoshBAN" panose="02000000000000000000" pitchFamily="2" charset="0"/>
              </a:rPr>
              <a:t> </a:t>
            </a:r>
            <a:r>
              <a:rPr lang="en-US" b="1" dirty="0" err="1">
                <a:solidFill>
                  <a:srgbClr val="002060"/>
                </a:solidFill>
                <a:latin typeface="NikoshBAN" panose="02000000000000000000" pitchFamily="2" charset="0"/>
                <a:cs typeface="NikoshBAN" panose="02000000000000000000" pitchFamily="2" charset="0"/>
              </a:rPr>
              <a:t>কম্পিউটার</a:t>
            </a:r>
            <a:r>
              <a:rPr lang="en-US" b="1" dirty="0">
                <a:solidFill>
                  <a:srgbClr val="002060"/>
                </a:solidFill>
                <a:latin typeface="NikoshBAN" panose="02000000000000000000" pitchFamily="2" charset="0"/>
                <a:cs typeface="NikoshBAN" panose="02000000000000000000" pitchFamily="2" charset="0"/>
              </a:rPr>
              <a:t> </a:t>
            </a:r>
            <a:r>
              <a:rPr lang="en-US" b="1" dirty="0" err="1">
                <a:solidFill>
                  <a:srgbClr val="002060"/>
                </a:solidFill>
                <a:latin typeface="NikoshBAN" panose="02000000000000000000" pitchFamily="2" charset="0"/>
                <a:cs typeface="NikoshBAN" panose="02000000000000000000" pitchFamily="2" charset="0"/>
              </a:rPr>
              <a:t>সংরক্ষিত</a:t>
            </a:r>
            <a:r>
              <a:rPr lang="en-US" b="1" dirty="0">
                <a:solidFill>
                  <a:srgbClr val="002060"/>
                </a:solidFill>
                <a:latin typeface="NikoshBAN" panose="02000000000000000000" pitchFamily="2" charset="0"/>
                <a:cs typeface="NikoshBAN" panose="02000000000000000000" pitchFamily="2" charset="0"/>
              </a:rPr>
              <a:t> </a:t>
            </a:r>
            <a:r>
              <a:rPr lang="en-US" b="1" dirty="0" err="1">
                <a:solidFill>
                  <a:srgbClr val="002060"/>
                </a:solidFill>
                <a:latin typeface="NikoshBAN" panose="02000000000000000000" pitchFamily="2" charset="0"/>
                <a:cs typeface="NikoshBAN" panose="02000000000000000000" pitchFamily="2" charset="0"/>
              </a:rPr>
              <a:t>ফাইল</a:t>
            </a:r>
            <a:endParaRPr lang="en-US" b="1" dirty="0">
              <a:solidFill>
                <a:srgbClr val="002060"/>
              </a:solidFill>
              <a:latin typeface="NikoshBAN" panose="02000000000000000000" pitchFamily="2" charset="0"/>
              <a:cs typeface="NikoshBAN" panose="02000000000000000000" pitchFamily="2" charset="0"/>
            </a:endParaRPr>
          </a:p>
        </p:txBody>
      </p:sp>
      <p:pic>
        <p:nvPicPr>
          <p:cNvPr id="15" name="Picture 2" descr="G:\Final Database\tenor.gif">
            <a:extLst>
              <a:ext uri="{FF2B5EF4-FFF2-40B4-BE49-F238E27FC236}">
                <a16:creationId xmlns:a16="http://schemas.microsoft.com/office/drawing/2014/main" xmlns="" id="{8CA21450-37FE-479B-B4EB-6E8F460093E2}"/>
              </a:ext>
            </a:extLst>
          </p:cNvPr>
          <p:cNvPicPr>
            <a:picLocks noChangeAspect="1" noChangeArrowheads="1" noCrop="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91001" y="4026314"/>
            <a:ext cx="1066800" cy="983835"/>
          </a:xfrm>
          <a:prstGeom prst="rect">
            <a:avLst/>
          </a:prstGeom>
          <a:noFill/>
          <a:extLst>
            <a:ext uri="{909E8E84-426E-40DD-AFC4-6F175D3DCCD1}">
              <a14:hiddenFill xmlns:a14="http://schemas.microsoft.com/office/drawing/2010/main">
                <a:solidFill>
                  <a:srgbClr val="FFFFFF"/>
                </a:solidFill>
              </a14:hiddenFill>
            </a:ext>
          </a:extLst>
        </p:spPr>
      </p:pic>
      <p:sp>
        <p:nvSpPr>
          <p:cNvPr id="16" name="Scroll: Horizontal 15">
            <a:extLst>
              <a:ext uri="{FF2B5EF4-FFF2-40B4-BE49-F238E27FC236}">
                <a16:creationId xmlns:a16="http://schemas.microsoft.com/office/drawing/2014/main" xmlns="" id="{2423EFF7-6308-4619-B464-EB73369AA4C9}"/>
              </a:ext>
            </a:extLst>
          </p:cNvPr>
          <p:cNvSpPr/>
          <p:nvPr/>
        </p:nvSpPr>
        <p:spPr>
          <a:xfrm>
            <a:off x="5334000" y="3057506"/>
            <a:ext cx="3619497" cy="1952643"/>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NikoshBAN" panose="02000000000000000000" pitchFamily="2" charset="0"/>
                <a:cs typeface="NikoshBAN" panose="02000000000000000000" pitchFamily="2" charset="0"/>
              </a:rPr>
              <a:t>ত</a:t>
            </a:r>
            <a:r>
              <a:rPr lang="en-US" sz="2000" b="1" dirty="0" err="1">
                <a:solidFill>
                  <a:srgbClr val="0070C0"/>
                </a:solidFill>
                <a:latin typeface="NikoshBAN" panose="02000000000000000000" pitchFamily="2" charset="0"/>
                <a:cs typeface="NikoshBAN" panose="02000000000000000000" pitchFamily="2" charset="0"/>
              </a:rPr>
              <a:t>শিক্ষার্থীরা</a:t>
            </a:r>
            <a:r>
              <a:rPr lang="en-US" sz="2000" b="1" dirty="0">
                <a:solidFill>
                  <a:srgbClr val="0070C0"/>
                </a:solidFill>
                <a:latin typeface="NikoshBAN" panose="02000000000000000000" pitchFamily="2" charset="0"/>
                <a:cs typeface="NikoshBAN" panose="02000000000000000000" pitchFamily="2" charset="0"/>
              </a:rPr>
              <a:t> </a:t>
            </a:r>
            <a:r>
              <a:rPr lang="en-US" sz="2000" b="1" dirty="0" err="1">
                <a:solidFill>
                  <a:srgbClr val="0070C0"/>
                </a:solidFill>
                <a:latin typeface="NikoshBAN" panose="02000000000000000000" pitchFamily="2" charset="0"/>
                <a:cs typeface="NikoshBAN" panose="02000000000000000000" pitchFamily="2" charset="0"/>
              </a:rPr>
              <a:t>তোমরা</a:t>
            </a:r>
            <a:r>
              <a:rPr lang="en-US" sz="2000" b="1" dirty="0">
                <a:solidFill>
                  <a:srgbClr val="0070C0"/>
                </a:solidFill>
                <a:latin typeface="NikoshBAN" panose="02000000000000000000" pitchFamily="2" charset="0"/>
                <a:cs typeface="NikoshBAN" panose="02000000000000000000" pitchFamily="2" charset="0"/>
              </a:rPr>
              <a:t> </a:t>
            </a:r>
            <a:r>
              <a:rPr lang="en-US" sz="2000" b="1" dirty="0" err="1">
                <a:solidFill>
                  <a:srgbClr val="0070C0"/>
                </a:solidFill>
                <a:latin typeface="NikoshBAN" panose="02000000000000000000" pitchFamily="2" charset="0"/>
                <a:cs typeface="NikoshBAN" panose="02000000000000000000" pitchFamily="2" charset="0"/>
              </a:rPr>
              <a:t>কি</a:t>
            </a:r>
            <a:r>
              <a:rPr lang="en-US" sz="2000" b="1" dirty="0">
                <a:solidFill>
                  <a:srgbClr val="0070C0"/>
                </a:solidFill>
                <a:latin typeface="NikoshBAN" panose="02000000000000000000" pitchFamily="2" charset="0"/>
                <a:cs typeface="NikoshBAN" panose="02000000000000000000" pitchFamily="2" charset="0"/>
              </a:rPr>
              <a:t> </a:t>
            </a:r>
            <a:r>
              <a:rPr lang="en-US" sz="2000" b="1" dirty="0" err="1">
                <a:solidFill>
                  <a:srgbClr val="0070C0"/>
                </a:solidFill>
                <a:latin typeface="NikoshBAN" panose="02000000000000000000" pitchFamily="2" charset="0"/>
                <a:cs typeface="NikoshBAN" panose="02000000000000000000" pitchFamily="2" charset="0"/>
              </a:rPr>
              <a:t>বলতে</a:t>
            </a:r>
            <a:r>
              <a:rPr lang="en-US" sz="2000" b="1" dirty="0">
                <a:solidFill>
                  <a:srgbClr val="0070C0"/>
                </a:solidFill>
                <a:latin typeface="NikoshBAN" panose="02000000000000000000" pitchFamily="2" charset="0"/>
                <a:cs typeface="NikoshBAN" panose="02000000000000000000" pitchFamily="2" charset="0"/>
              </a:rPr>
              <a:t> </a:t>
            </a:r>
            <a:r>
              <a:rPr lang="en-US" sz="2000" b="1" dirty="0" err="1">
                <a:solidFill>
                  <a:srgbClr val="0070C0"/>
                </a:solidFill>
                <a:latin typeface="NikoshBAN" panose="02000000000000000000" pitchFamily="2" charset="0"/>
                <a:cs typeface="NikoshBAN" panose="02000000000000000000" pitchFamily="2" charset="0"/>
              </a:rPr>
              <a:t>পারবে</a:t>
            </a:r>
            <a:r>
              <a:rPr lang="en-US" sz="2000" b="1" dirty="0">
                <a:solidFill>
                  <a:srgbClr val="0070C0"/>
                </a:solidFill>
                <a:latin typeface="NikoshBAN" panose="02000000000000000000" pitchFamily="2" charset="0"/>
                <a:cs typeface="NikoshBAN" panose="02000000000000000000" pitchFamily="2" charset="0"/>
              </a:rPr>
              <a:t> </a:t>
            </a:r>
            <a:r>
              <a:rPr lang="en-US" sz="2000" b="1" dirty="0" err="1">
                <a:solidFill>
                  <a:srgbClr val="0070C0"/>
                </a:solidFill>
                <a:latin typeface="NikoshBAN" panose="02000000000000000000" pitchFamily="2" charset="0"/>
                <a:cs typeface="NikoshBAN" panose="02000000000000000000" pitchFamily="2" charset="0"/>
              </a:rPr>
              <a:t>কোনো</a:t>
            </a:r>
            <a:r>
              <a:rPr lang="en-US" sz="2000" b="1" dirty="0">
                <a:solidFill>
                  <a:srgbClr val="0070C0"/>
                </a:solidFill>
                <a:latin typeface="NikoshBAN" panose="02000000000000000000" pitchFamily="2" charset="0"/>
                <a:cs typeface="NikoshBAN" panose="02000000000000000000" pitchFamily="2" charset="0"/>
              </a:rPr>
              <a:t> </a:t>
            </a:r>
            <a:r>
              <a:rPr lang="en-US" sz="2000" b="1" dirty="0" err="1">
                <a:solidFill>
                  <a:srgbClr val="0070C0"/>
                </a:solidFill>
                <a:latin typeface="NikoshBAN" panose="02000000000000000000" pitchFamily="2" charset="0"/>
                <a:cs typeface="NikoshBAN" panose="02000000000000000000" pitchFamily="2" charset="0"/>
              </a:rPr>
              <a:t>কনটেন্ট</a:t>
            </a:r>
            <a:r>
              <a:rPr lang="en-US" sz="2000" b="1" dirty="0">
                <a:solidFill>
                  <a:srgbClr val="0070C0"/>
                </a:solidFill>
                <a:latin typeface="NikoshBAN" panose="02000000000000000000" pitchFamily="2" charset="0"/>
                <a:cs typeface="NikoshBAN" panose="02000000000000000000" pitchFamily="2" charset="0"/>
              </a:rPr>
              <a:t> </a:t>
            </a:r>
            <a:r>
              <a:rPr lang="en-US" sz="2000" b="1" dirty="0" err="1">
                <a:solidFill>
                  <a:srgbClr val="0070C0"/>
                </a:solidFill>
                <a:latin typeface="NikoshBAN" panose="02000000000000000000" pitchFamily="2" charset="0"/>
                <a:cs typeface="NikoshBAN" panose="02000000000000000000" pitchFamily="2" charset="0"/>
              </a:rPr>
              <a:t>যদি</a:t>
            </a:r>
            <a:r>
              <a:rPr lang="en-US" sz="2000" b="1" dirty="0">
                <a:solidFill>
                  <a:srgbClr val="0070C0"/>
                </a:solidFill>
                <a:latin typeface="NikoshBAN" panose="02000000000000000000" pitchFamily="2" charset="0"/>
                <a:cs typeface="NikoshBAN" panose="02000000000000000000" pitchFamily="2" charset="0"/>
              </a:rPr>
              <a:t> </a:t>
            </a:r>
            <a:r>
              <a:rPr lang="en-US" sz="2000" b="1" dirty="0" err="1">
                <a:solidFill>
                  <a:srgbClr val="0070C0"/>
                </a:solidFill>
                <a:latin typeface="NikoshBAN" panose="02000000000000000000" pitchFamily="2" charset="0"/>
                <a:cs typeface="NikoshBAN" panose="02000000000000000000" pitchFamily="2" charset="0"/>
              </a:rPr>
              <a:t>ডিজিটাল</a:t>
            </a:r>
            <a:r>
              <a:rPr lang="en-US" sz="2000" b="1" dirty="0">
                <a:solidFill>
                  <a:srgbClr val="0070C0"/>
                </a:solidFill>
                <a:latin typeface="NikoshBAN" panose="02000000000000000000" pitchFamily="2" charset="0"/>
                <a:cs typeface="NikoshBAN" panose="02000000000000000000" pitchFamily="2" charset="0"/>
              </a:rPr>
              <a:t> </a:t>
            </a:r>
            <a:r>
              <a:rPr lang="en-US" sz="2000" b="1" dirty="0" err="1">
                <a:solidFill>
                  <a:srgbClr val="0070C0"/>
                </a:solidFill>
                <a:latin typeface="NikoshBAN" panose="02000000000000000000" pitchFamily="2" charset="0"/>
                <a:cs typeface="NikoshBAN" panose="02000000000000000000" pitchFamily="2" charset="0"/>
              </a:rPr>
              <a:t>উপাত্ত</a:t>
            </a:r>
            <a:r>
              <a:rPr lang="en-US" sz="2000" b="1" dirty="0">
                <a:solidFill>
                  <a:srgbClr val="0070C0"/>
                </a:solidFill>
                <a:latin typeface="NikoshBAN" panose="02000000000000000000" pitchFamily="2" charset="0"/>
                <a:cs typeface="NikoshBAN" panose="02000000000000000000" pitchFamily="2" charset="0"/>
              </a:rPr>
              <a:t> </a:t>
            </a:r>
            <a:r>
              <a:rPr lang="en-US" sz="2000" b="1" dirty="0" err="1">
                <a:solidFill>
                  <a:srgbClr val="0070C0"/>
                </a:solidFill>
                <a:latin typeface="NikoshBAN" panose="02000000000000000000" pitchFamily="2" charset="0"/>
                <a:cs typeface="NikoshBAN" panose="02000000000000000000" pitchFamily="2" charset="0"/>
              </a:rPr>
              <a:t>আকারে</a:t>
            </a:r>
            <a:r>
              <a:rPr lang="en-US" sz="2000" b="1" dirty="0">
                <a:solidFill>
                  <a:srgbClr val="0070C0"/>
                </a:solidFill>
                <a:latin typeface="NikoshBAN" panose="02000000000000000000" pitchFamily="2" charset="0"/>
                <a:cs typeface="NikoshBAN" panose="02000000000000000000" pitchFamily="2" charset="0"/>
              </a:rPr>
              <a:t> </a:t>
            </a:r>
            <a:r>
              <a:rPr lang="en-US" sz="2000" b="1" dirty="0" err="1">
                <a:solidFill>
                  <a:srgbClr val="0070C0"/>
                </a:solidFill>
                <a:latin typeface="NikoshBAN" panose="02000000000000000000" pitchFamily="2" charset="0"/>
                <a:cs typeface="NikoshBAN" panose="02000000000000000000" pitchFamily="2" charset="0"/>
              </a:rPr>
              <a:t>বিরাজ</a:t>
            </a:r>
            <a:r>
              <a:rPr lang="en-US" sz="2000" b="1" dirty="0">
                <a:solidFill>
                  <a:srgbClr val="0070C0"/>
                </a:solidFill>
                <a:latin typeface="NikoshBAN" panose="02000000000000000000" pitchFamily="2" charset="0"/>
                <a:cs typeface="NikoshBAN" panose="02000000000000000000" pitchFamily="2" charset="0"/>
              </a:rPr>
              <a:t> </a:t>
            </a:r>
            <a:r>
              <a:rPr lang="en-US" sz="2000" b="1" dirty="0" err="1">
                <a:solidFill>
                  <a:srgbClr val="0070C0"/>
                </a:solidFill>
                <a:latin typeface="NikoshBAN" panose="02000000000000000000" pitchFamily="2" charset="0"/>
                <a:cs typeface="NikoshBAN" panose="02000000000000000000" pitchFamily="2" charset="0"/>
              </a:rPr>
              <a:t>করে</a:t>
            </a:r>
            <a:r>
              <a:rPr lang="en-US" sz="2000" b="1" dirty="0">
                <a:solidFill>
                  <a:srgbClr val="0070C0"/>
                </a:solidFill>
                <a:latin typeface="NikoshBAN" panose="02000000000000000000" pitchFamily="2" charset="0"/>
                <a:cs typeface="NikoshBAN" panose="02000000000000000000" pitchFamily="2" charset="0"/>
              </a:rPr>
              <a:t> </a:t>
            </a:r>
            <a:r>
              <a:rPr lang="en-US" sz="2000" b="1" dirty="0" err="1">
                <a:solidFill>
                  <a:srgbClr val="0070C0"/>
                </a:solidFill>
                <a:latin typeface="NikoshBAN" panose="02000000000000000000" pitchFamily="2" charset="0"/>
                <a:cs typeface="NikoshBAN" panose="02000000000000000000" pitchFamily="2" charset="0"/>
              </a:rPr>
              <a:t>বা</a:t>
            </a:r>
            <a:r>
              <a:rPr lang="en-US" sz="2000" b="1" dirty="0">
                <a:solidFill>
                  <a:srgbClr val="0070C0"/>
                </a:solidFill>
                <a:latin typeface="NikoshBAN" panose="02000000000000000000" pitchFamily="2" charset="0"/>
                <a:cs typeface="NikoshBAN" panose="02000000000000000000" pitchFamily="2" charset="0"/>
              </a:rPr>
              <a:t> </a:t>
            </a:r>
            <a:r>
              <a:rPr lang="en-US" sz="2000" b="1" dirty="0" err="1">
                <a:solidFill>
                  <a:srgbClr val="0070C0"/>
                </a:solidFill>
                <a:latin typeface="NikoshBAN" panose="02000000000000000000" pitchFamily="2" charset="0"/>
                <a:cs typeface="NikoshBAN" panose="02000000000000000000" pitchFamily="2" charset="0"/>
              </a:rPr>
              <a:t>প্রকাশিত</a:t>
            </a:r>
            <a:r>
              <a:rPr lang="en-US" sz="2000" b="1" dirty="0">
                <a:solidFill>
                  <a:srgbClr val="0070C0"/>
                </a:solidFill>
                <a:latin typeface="NikoshBAN" panose="02000000000000000000" pitchFamily="2" charset="0"/>
                <a:cs typeface="NikoshBAN" panose="02000000000000000000" pitchFamily="2" charset="0"/>
              </a:rPr>
              <a:t> </a:t>
            </a:r>
            <a:r>
              <a:rPr lang="en-US" sz="2000" b="1" dirty="0" err="1">
                <a:solidFill>
                  <a:srgbClr val="0070C0"/>
                </a:solidFill>
                <a:latin typeface="NikoshBAN" panose="02000000000000000000" pitchFamily="2" charset="0"/>
                <a:cs typeface="NikoshBAN" panose="02000000000000000000" pitchFamily="2" charset="0"/>
              </a:rPr>
              <a:t>হয়</a:t>
            </a:r>
            <a:r>
              <a:rPr lang="en-US" sz="2000" b="1" dirty="0">
                <a:solidFill>
                  <a:srgbClr val="0070C0"/>
                </a:solidFill>
                <a:latin typeface="NikoshBAN" panose="02000000000000000000" pitchFamily="2" charset="0"/>
                <a:cs typeface="NikoshBAN" panose="02000000000000000000" pitchFamily="2" charset="0"/>
              </a:rPr>
              <a:t> </a:t>
            </a:r>
            <a:r>
              <a:rPr lang="en-US" sz="2000" b="1" dirty="0" err="1">
                <a:solidFill>
                  <a:srgbClr val="0070C0"/>
                </a:solidFill>
                <a:latin typeface="NikoshBAN" panose="02000000000000000000" pitchFamily="2" charset="0"/>
                <a:cs typeface="NikoshBAN" panose="02000000000000000000" pitchFamily="2" charset="0"/>
              </a:rPr>
              <a:t>তাহলে</a:t>
            </a:r>
            <a:r>
              <a:rPr lang="en-US" sz="2000" b="1" dirty="0">
                <a:solidFill>
                  <a:srgbClr val="0070C0"/>
                </a:solidFill>
                <a:latin typeface="NikoshBAN" panose="02000000000000000000" pitchFamily="2" charset="0"/>
                <a:cs typeface="NikoshBAN" panose="02000000000000000000" pitchFamily="2" charset="0"/>
              </a:rPr>
              <a:t> </a:t>
            </a:r>
            <a:r>
              <a:rPr lang="en-US" sz="2000" b="1" dirty="0" err="1">
                <a:solidFill>
                  <a:srgbClr val="0070C0"/>
                </a:solidFill>
                <a:latin typeface="NikoshBAN" panose="02000000000000000000" pitchFamily="2" charset="0"/>
                <a:cs typeface="NikoshBAN" panose="02000000000000000000" pitchFamily="2" charset="0"/>
              </a:rPr>
              <a:t>সেটিকে</a:t>
            </a:r>
            <a:r>
              <a:rPr lang="en-US" sz="2000" b="1" dirty="0">
                <a:solidFill>
                  <a:srgbClr val="0070C0"/>
                </a:solidFill>
                <a:latin typeface="NikoshBAN" panose="02000000000000000000" pitchFamily="2" charset="0"/>
                <a:cs typeface="NikoshBAN" panose="02000000000000000000" pitchFamily="2" charset="0"/>
              </a:rPr>
              <a:t> </a:t>
            </a:r>
            <a:r>
              <a:rPr lang="en-US" sz="2000" b="1" dirty="0" err="1">
                <a:solidFill>
                  <a:srgbClr val="0070C0"/>
                </a:solidFill>
                <a:latin typeface="NikoshBAN" panose="02000000000000000000" pitchFamily="2" charset="0"/>
                <a:cs typeface="NikoshBAN" panose="02000000000000000000" pitchFamily="2" charset="0"/>
              </a:rPr>
              <a:t>আমরা</a:t>
            </a:r>
            <a:r>
              <a:rPr lang="en-US" sz="2000" b="1" dirty="0">
                <a:solidFill>
                  <a:srgbClr val="0070C0"/>
                </a:solidFill>
                <a:latin typeface="NikoshBAN" panose="02000000000000000000" pitchFamily="2" charset="0"/>
                <a:cs typeface="NikoshBAN" panose="02000000000000000000" pitchFamily="2" charset="0"/>
              </a:rPr>
              <a:t> </a:t>
            </a:r>
            <a:r>
              <a:rPr lang="en-US" sz="2000" b="1" dirty="0" err="1">
                <a:solidFill>
                  <a:srgbClr val="0070C0"/>
                </a:solidFill>
                <a:latin typeface="NikoshBAN" panose="02000000000000000000" pitchFamily="2" charset="0"/>
                <a:cs typeface="NikoshBAN" panose="02000000000000000000" pitchFamily="2" charset="0"/>
              </a:rPr>
              <a:t>কি</a:t>
            </a:r>
            <a:r>
              <a:rPr lang="en-US" sz="2000" b="1" dirty="0">
                <a:solidFill>
                  <a:srgbClr val="0070C0"/>
                </a:solidFill>
                <a:latin typeface="NikoshBAN" panose="02000000000000000000" pitchFamily="2" charset="0"/>
                <a:cs typeface="NikoshBAN" panose="02000000000000000000" pitchFamily="2" charset="0"/>
              </a:rPr>
              <a:t> </a:t>
            </a:r>
            <a:r>
              <a:rPr lang="en-US" sz="2000" b="1" dirty="0" err="1">
                <a:solidFill>
                  <a:srgbClr val="0070C0"/>
                </a:solidFill>
                <a:latin typeface="NikoshBAN" panose="02000000000000000000" pitchFamily="2" charset="0"/>
                <a:cs typeface="NikoshBAN" panose="02000000000000000000" pitchFamily="2" charset="0"/>
              </a:rPr>
              <a:t>বলতে</a:t>
            </a:r>
            <a:r>
              <a:rPr lang="en-US" sz="2000" b="1" dirty="0">
                <a:solidFill>
                  <a:srgbClr val="0070C0"/>
                </a:solidFill>
                <a:latin typeface="NikoshBAN" panose="02000000000000000000" pitchFamily="2" charset="0"/>
                <a:cs typeface="NikoshBAN" panose="02000000000000000000" pitchFamily="2" charset="0"/>
              </a:rPr>
              <a:t> </a:t>
            </a:r>
            <a:r>
              <a:rPr lang="en-US" sz="2000" b="1" dirty="0" err="1">
                <a:solidFill>
                  <a:srgbClr val="0070C0"/>
                </a:solidFill>
                <a:latin typeface="NikoshBAN" panose="02000000000000000000" pitchFamily="2" charset="0"/>
                <a:cs typeface="NikoshBAN" panose="02000000000000000000" pitchFamily="2" charset="0"/>
              </a:rPr>
              <a:t>পারি</a:t>
            </a:r>
            <a:r>
              <a:rPr lang="en-US" sz="2000" b="1" dirty="0">
                <a:solidFill>
                  <a:srgbClr val="0070C0"/>
                </a:solidFill>
                <a:latin typeface="NikoshBAN" panose="02000000000000000000" pitchFamily="2" charset="0"/>
                <a:cs typeface="NikoshBAN" panose="02000000000000000000" pitchFamily="2" charset="0"/>
              </a:rPr>
              <a:t>?</a:t>
            </a:r>
            <a:endParaRPr lang="en-US" sz="2000" b="1" dirty="0">
              <a:latin typeface="NikoshBAN" panose="02000000000000000000" pitchFamily="2" charset="0"/>
              <a:cs typeface="NikoshBAN" panose="02000000000000000000" pitchFamily="2" charset="0"/>
            </a:endParaRPr>
          </a:p>
        </p:txBody>
      </p:sp>
      <p:sp>
        <p:nvSpPr>
          <p:cNvPr id="18" name="Star: 10 Points 17">
            <a:extLst>
              <a:ext uri="{FF2B5EF4-FFF2-40B4-BE49-F238E27FC236}">
                <a16:creationId xmlns:a16="http://schemas.microsoft.com/office/drawing/2014/main" xmlns="" id="{9FEA12D5-D9C6-4057-93F0-A6B8FB28B427}"/>
              </a:ext>
            </a:extLst>
          </p:cNvPr>
          <p:cNvSpPr/>
          <p:nvPr/>
        </p:nvSpPr>
        <p:spPr>
          <a:xfrm>
            <a:off x="5625040" y="3299157"/>
            <a:ext cx="3200400" cy="1469339"/>
          </a:xfrm>
          <a:prstGeom prst="star10">
            <a:avLst>
              <a:gd name="adj" fmla="val 45807"/>
              <a:gd name="hf" fmla="val 105146"/>
            </a:avLst>
          </a:prstGeom>
          <a:ln>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b="1" dirty="0" err="1">
                <a:ln w="12700">
                  <a:solidFill>
                    <a:schemeClr val="tx1"/>
                  </a:solidFill>
                </a:ln>
                <a:solidFill>
                  <a:srgbClr val="002060"/>
                </a:solidFill>
                <a:latin typeface="NikoshBAN" panose="02000000000000000000" pitchFamily="2" charset="0"/>
                <a:cs typeface="NikoshBAN" panose="02000000000000000000" pitchFamily="2" charset="0"/>
              </a:rPr>
              <a:t>ডিজিটাল</a:t>
            </a:r>
            <a:r>
              <a:rPr lang="en-US" sz="4000" b="1" dirty="0">
                <a:ln w="12700">
                  <a:solidFill>
                    <a:schemeClr val="tx1"/>
                  </a:solidFill>
                </a:ln>
                <a:solidFill>
                  <a:srgbClr val="002060"/>
                </a:solidFill>
                <a:latin typeface="NikoshBAN" panose="02000000000000000000" pitchFamily="2" charset="0"/>
                <a:cs typeface="NikoshBAN" panose="02000000000000000000" pitchFamily="2" charset="0"/>
              </a:rPr>
              <a:t> </a:t>
            </a:r>
            <a:r>
              <a:rPr lang="en-US" sz="4000" b="1" dirty="0" err="1">
                <a:ln w="12700">
                  <a:solidFill>
                    <a:schemeClr val="tx1"/>
                  </a:solidFill>
                </a:ln>
                <a:solidFill>
                  <a:srgbClr val="002060"/>
                </a:solidFill>
                <a:latin typeface="NikoshBAN" panose="02000000000000000000" pitchFamily="2" charset="0"/>
                <a:cs typeface="NikoshBAN" panose="02000000000000000000" pitchFamily="2" charset="0"/>
              </a:rPr>
              <a:t>কনটেন্ট</a:t>
            </a:r>
            <a:endParaRPr lang="en-US" sz="4000" b="1" dirty="0">
              <a:solidFill>
                <a:srgbClr val="002060"/>
              </a:solidFill>
              <a:latin typeface="NikoshBAN" panose="02000000000000000000" pitchFamily="2" charset="0"/>
              <a:cs typeface="NikoshBAN" panose="02000000000000000000" pitchFamily="2" charset="0"/>
            </a:endParaRPr>
          </a:p>
        </p:txBody>
      </p:sp>
      <p:pic>
        <p:nvPicPr>
          <p:cNvPr id="19" name="My Video1">
            <a:hlinkClick r:id="" action="ppaction://media"/>
            <a:extLst>
              <a:ext uri="{FF2B5EF4-FFF2-40B4-BE49-F238E27FC236}">
                <a16:creationId xmlns:a16="http://schemas.microsoft.com/office/drawing/2014/main" xmlns="" id="{BB3CE670-7BB3-4FBF-A1FC-D67B2E5EBA23}"/>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8"/>
          <a:srcRect t="16614" b="18457"/>
          <a:stretch/>
        </p:blipFill>
        <p:spPr>
          <a:xfrm>
            <a:off x="190502" y="600241"/>
            <a:ext cx="4903144" cy="2973199"/>
          </a:xfrm>
          <a:prstGeom prst="rect">
            <a:avLst/>
          </a:prstGeom>
        </p:spPr>
      </p:pic>
    </p:spTree>
    <p:extLst>
      <p:ext uri="{BB962C8B-B14F-4D97-AF65-F5344CB8AC3E}">
        <p14:creationId xmlns:p14="http://schemas.microsoft.com/office/powerpoint/2010/main" val="423757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par>
                          <p:cTn id="13" fill="hold">
                            <p:stCondLst>
                              <p:cond delay="500"/>
                            </p:stCondLst>
                            <p:childTnLst>
                              <p:par>
                                <p:cTn id="14" presetID="16" presetClass="entr" presetSubtype="21" fill="hold" nodeType="afterEffect">
                                  <p:stCondLst>
                                    <p:cond delay="200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par>
                          <p:cTn id="17" fill="hold">
                            <p:stCondLst>
                              <p:cond delay="30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grpId="1" nodeType="clickEffect">
                                  <p:stCondLst>
                                    <p:cond delay="0"/>
                                  </p:stCondLst>
                                  <p:childTnLst>
                                    <p:anim calcmode="lin" valueType="num">
                                      <p:cBhvr>
                                        <p:cTn id="42" dur="500"/>
                                        <p:tgtEl>
                                          <p:spTgt spid="16"/>
                                        </p:tgtEl>
                                        <p:attrNameLst>
                                          <p:attrName>ppt_w</p:attrName>
                                        </p:attrNameLst>
                                      </p:cBhvr>
                                      <p:tavLst>
                                        <p:tav tm="0">
                                          <p:val>
                                            <p:strVal val="ppt_w"/>
                                          </p:val>
                                        </p:tav>
                                        <p:tav tm="100000">
                                          <p:val>
                                            <p:fltVal val="0"/>
                                          </p:val>
                                        </p:tav>
                                      </p:tavLst>
                                    </p:anim>
                                    <p:anim calcmode="lin" valueType="num">
                                      <p:cBhvr>
                                        <p:cTn id="43" dur="500"/>
                                        <p:tgtEl>
                                          <p:spTgt spid="16"/>
                                        </p:tgtEl>
                                        <p:attrNameLst>
                                          <p:attrName>ppt_h</p:attrName>
                                        </p:attrNameLst>
                                      </p:cBhvr>
                                      <p:tavLst>
                                        <p:tav tm="0">
                                          <p:val>
                                            <p:strVal val="ppt_h"/>
                                          </p:val>
                                        </p:tav>
                                        <p:tav tm="100000">
                                          <p:val>
                                            <p:fltVal val="0"/>
                                          </p:val>
                                        </p:tav>
                                      </p:tavLst>
                                    </p:anim>
                                    <p:animEffect transition="out" filter="fade">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1" fill="hold" display="0">
                  <p:stCondLst>
                    <p:cond delay="indefinite"/>
                  </p:stCondLst>
                </p:cTn>
                <p:tgtEl>
                  <p:spTgt spid="19"/>
                </p:tgtEl>
              </p:cMediaNode>
            </p:video>
          </p:childTnLst>
        </p:cTn>
      </p:par>
    </p:tnLst>
    <p:bldLst>
      <p:bldP spid="6" grpId="0"/>
      <p:bldP spid="9" grpId="0"/>
      <p:bldP spid="13" grpId="0"/>
      <p:bldP spid="16" grpId="0" animBg="1"/>
      <p:bldP spid="16" grpId="1"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4BE1AD1-F2F4-4263-8171-01617954A9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228599" y="62339"/>
            <a:ext cx="1074248" cy="1060900"/>
          </a:xfrm>
          <a:prstGeom prst="rect">
            <a:avLst/>
          </a:prstGeom>
        </p:spPr>
      </p:pic>
      <p:pic>
        <p:nvPicPr>
          <p:cNvPr id="15" name="Picture 14">
            <a:extLst>
              <a:ext uri="{FF2B5EF4-FFF2-40B4-BE49-F238E27FC236}">
                <a16:creationId xmlns:a16="http://schemas.microsoft.com/office/drawing/2014/main" xmlns="" id="{2D5944B4-2466-4CB2-83D9-C255397EDD5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6020" t="14233" r="22222" b="22208"/>
          <a:stretch/>
        </p:blipFill>
        <p:spPr>
          <a:xfrm>
            <a:off x="7696201" y="149604"/>
            <a:ext cx="1399574" cy="1202945"/>
          </a:xfrm>
          <a:prstGeom prst="rect">
            <a:avLst/>
          </a:prstGeom>
        </p:spPr>
      </p:pic>
      <p:sp>
        <p:nvSpPr>
          <p:cNvPr id="2" name="TextBox 1">
            <a:extLst>
              <a:ext uri="{FF2B5EF4-FFF2-40B4-BE49-F238E27FC236}">
                <a16:creationId xmlns:a16="http://schemas.microsoft.com/office/drawing/2014/main" xmlns="" id="{8A921741-AD7D-45B3-9DC7-515E97A74ED3}"/>
              </a:ext>
            </a:extLst>
          </p:cNvPr>
          <p:cNvSpPr txBox="1"/>
          <p:nvPr/>
        </p:nvSpPr>
        <p:spPr>
          <a:xfrm>
            <a:off x="3673582" y="226849"/>
            <a:ext cx="1828792" cy="461665"/>
          </a:xfrm>
          <a:prstGeom prst="rect">
            <a:avLst/>
          </a:prstGeom>
          <a:solidFill>
            <a:schemeClr val="accent5">
              <a:lumMod val="60000"/>
              <a:lumOff val="40000"/>
            </a:schemeClr>
          </a:solidFill>
          <a:ln>
            <a:noFill/>
          </a:ln>
        </p:spPr>
        <p:txBody>
          <a:bodyPr wrap="square" rtlCol="0">
            <a:spAutoFit/>
          </a:bodyPr>
          <a:lstStyle/>
          <a:p>
            <a:pPr algn="ctr"/>
            <a:r>
              <a:rPr lang="en-US" sz="2400" b="1" u="sng" dirty="0" err="1">
                <a:solidFill>
                  <a:srgbClr val="002060"/>
                </a:solidFill>
                <a:latin typeface="NikoshBAN" panose="02000000000000000000" pitchFamily="2" charset="0"/>
                <a:cs typeface="NikoshBAN" panose="02000000000000000000" pitchFamily="2" charset="0"/>
              </a:rPr>
              <a:t>মূল্যায়ন</a:t>
            </a:r>
            <a:r>
              <a:rPr lang="en-US" sz="2400" b="1" u="sng" dirty="0">
                <a:solidFill>
                  <a:srgbClr val="002060"/>
                </a:solidFill>
                <a:latin typeface="NikoshBAN" panose="02000000000000000000" pitchFamily="2" charset="0"/>
                <a:cs typeface="NikoshBAN" panose="02000000000000000000" pitchFamily="2" charset="0"/>
              </a:rPr>
              <a:t> পর্ব-০২</a:t>
            </a:r>
          </a:p>
        </p:txBody>
      </p:sp>
      <p:grpSp>
        <p:nvGrpSpPr>
          <p:cNvPr id="5" name="Group 4">
            <a:extLst>
              <a:ext uri="{FF2B5EF4-FFF2-40B4-BE49-F238E27FC236}">
                <a16:creationId xmlns:a16="http://schemas.microsoft.com/office/drawing/2014/main" xmlns="" id="{20A9C030-7D4C-4D89-9C41-6923B1CA8A9A}"/>
              </a:ext>
            </a:extLst>
          </p:cNvPr>
          <p:cNvGrpSpPr/>
          <p:nvPr/>
        </p:nvGrpSpPr>
        <p:grpSpPr>
          <a:xfrm>
            <a:off x="685800" y="1196142"/>
            <a:ext cx="7772400" cy="1829123"/>
            <a:chOff x="457200" y="2159943"/>
            <a:chExt cx="7772400" cy="1829123"/>
          </a:xfrm>
        </p:grpSpPr>
        <p:sp>
          <p:nvSpPr>
            <p:cNvPr id="6" name="TextBox 5">
              <a:extLst>
                <a:ext uri="{FF2B5EF4-FFF2-40B4-BE49-F238E27FC236}">
                  <a16:creationId xmlns:a16="http://schemas.microsoft.com/office/drawing/2014/main" xmlns="" id="{BFD9AA29-4FD7-41A6-85B5-E215AF2D9D46}"/>
                </a:ext>
              </a:extLst>
            </p:cNvPr>
            <p:cNvSpPr txBox="1"/>
            <p:nvPr/>
          </p:nvSpPr>
          <p:spPr>
            <a:xfrm>
              <a:off x="457200" y="2159943"/>
              <a:ext cx="7772400" cy="400110"/>
            </a:xfrm>
            <a:prstGeom prst="rect">
              <a:avLst/>
            </a:prstGeom>
            <a:noFill/>
          </p:spPr>
          <p:txBody>
            <a:bodyPr wrap="square" rtlCol="0">
              <a:spAutoFit/>
            </a:bodyPr>
            <a:lstStyle/>
            <a:p>
              <a:r>
                <a:rPr lang="en-US" sz="2000" b="1" dirty="0">
                  <a:solidFill>
                    <a:srgbClr val="002060"/>
                  </a:solidFill>
                  <a:latin typeface="NikoshBAN" pitchFamily="2" charset="0"/>
                  <a:cs typeface="NikoshBAN" pitchFamily="2" charset="0"/>
                </a:rPr>
                <a:t>৪।  </a:t>
              </a:r>
              <a:r>
                <a:rPr lang="en-US" sz="2000" b="1" dirty="0" err="1">
                  <a:solidFill>
                    <a:srgbClr val="002060"/>
                  </a:solidFill>
                  <a:latin typeface="NikoshBAN" pitchFamily="2" charset="0"/>
                  <a:cs typeface="NikoshBAN" pitchFamily="2" charset="0"/>
                </a:rPr>
                <a:t>ডিজিটাল</a:t>
              </a:r>
              <a:r>
                <a:rPr lang="en-US" sz="2000" b="1" dirty="0">
                  <a:solidFill>
                    <a:srgbClr val="002060"/>
                  </a:solidFill>
                  <a:latin typeface="NikoshBAN" pitchFamily="2" charset="0"/>
                  <a:cs typeface="NikoshBAN" pitchFamily="2" charset="0"/>
                </a:rPr>
                <a:t> </a:t>
              </a:r>
              <a:r>
                <a:rPr lang="en-US" sz="2000" b="1" dirty="0" err="1">
                  <a:solidFill>
                    <a:srgbClr val="002060"/>
                  </a:solidFill>
                  <a:latin typeface="NikoshBAN" pitchFamily="2" charset="0"/>
                  <a:cs typeface="NikoshBAN" pitchFamily="2" charset="0"/>
                </a:rPr>
                <a:t>মাধ্যমে</a:t>
              </a:r>
              <a:r>
                <a:rPr lang="en-US" sz="2000" b="1" dirty="0">
                  <a:solidFill>
                    <a:srgbClr val="002060"/>
                  </a:solidFill>
                  <a:latin typeface="NikoshBAN" pitchFamily="2" charset="0"/>
                  <a:cs typeface="NikoshBAN" pitchFamily="2" charset="0"/>
                </a:rPr>
                <a:t> </a:t>
              </a:r>
              <a:r>
                <a:rPr lang="en-US" sz="2000" b="1" dirty="0" err="1">
                  <a:solidFill>
                    <a:srgbClr val="002060"/>
                  </a:solidFill>
                  <a:latin typeface="NikoshBAN" pitchFamily="2" charset="0"/>
                  <a:cs typeface="NikoshBAN" pitchFamily="2" charset="0"/>
                </a:rPr>
                <a:t>ব্যবহৃত</a:t>
              </a:r>
              <a:r>
                <a:rPr lang="en-US" sz="2000" b="1" dirty="0">
                  <a:solidFill>
                    <a:srgbClr val="002060"/>
                  </a:solidFill>
                  <a:latin typeface="NikoshBAN" pitchFamily="2" charset="0"/>
                  <a:cs typeface="NikoshBAN" pitchFamily="2" charset="0"/>
                </a:rPr>
                <a:t> </a:t>
              </a:r>
              <a:r>
                <a:rPr lang="en-US" sz="2000" b="1" dirty="0" err="1">
                  <a:solidFill>
                    <a:srgbClr val="002060"/>
                  </a:solidFill>
                  <a:latin typeface="NikoshBAN" pitchFamily="2" charset="0"/>
                  <a:cs typeface="NikoshBAN" pitchFamily="2" charset="0"/>
                </a:rPr>
                <a:t>বিভিন্ন</a:t>
              </a:r>
              <a:r>
                <a:rPr lang="en-US" sz="2000" b="1" dirty="0">
                  <a:solidFill>
                    <a:srgbClr val="002060"/>
                  </a:solidFill>
                  <a:latin typeface="NikoshBAN" pitchFamily="2" charset="0"/>
                  <a:cs typeface="NikoshBAN" pitchFamily="2" charset="0"/>
                </a:rPr>
                <a:t> </a:t>
              </a:r>
              <a:r>
                <a:rPr lang="en-US" sz="2000" b="1" dirty="0" err="1">
                  <a:solidFill>
                    <a:srgbClr val="002060"/>
                  </a:solidFill>
                  <a:latin typeface="NikoshBAN" pitchFamily="2" charset="0"/>
                  <a:cs typeface="NikoshBAN" pitchFamily="2" charset="0"/>
                </a:rPr>
                <a:t>ধরণের</a:t>
              </a:r>
              <a:r>
                <a:rPr lang="en-US" sz="2000" b="1" dirty="0">
                  <a:solidFill>
                    <a:srgbClr val="002060"/>
                  </a:solidFill>
                  <a:latin typeface="NikoshBAN" pitchFamily="2" charset="0"/>
                  <a:cs typeface="NikoshBAN" pitchFamily="2" charset="0"/>
                </a:rPr>
                <a:t> </a:t>
              </a:r>
              <a:r>
                <a:rPr lang="en-US" sz="2000" b="1" dirty="0" err="1">
                  <a:solidFill>
                    <a:srgbClr val="002060"/>
                  </a:solidFill>
                  <a:latin typeface="NikoshBAN" pitchFamily="2" charset="0"/>
                  <a:cs typeface="NikoshBAN" pitchFamily="2" charset="0"/>
                </a:rPr>
                <a:t>টেক্সট</a:t>
              </a:r>
              <a:r>
                <a:rPr lang="en-US" sz="2000" b="1" dirty="0">
                  <a:solidFill>
                    <a:srgbClr val="002060"/>
                  </a:solidFill>
                  <a:latin typeface="NikoshBAN" pitchFamily="2" charset="0"/>
                  <a:cs typeface="NikoshBAN" pitchFamily="2" charset="0"/>
                </a:rPr>
                <a:t> </a:t>
              </a:r>
              <a:r>
                <a:rPr lang="en-US" sz="2000" b="1" dirty="0" err="1">
                  <a:solidFill>
                    <a:srgbClr val="002060"/>
                  </a:solidFill>
                  <a:latin typeface="NikoshBAN" pitchFamily="2" charset="0"/>
                  <a:cs typeface="NikoshBAN" pitchFamily="2" charset="0"/>
                </a:rPr>
                <a:t>হলো</a:t>
              </a:r>
              <a:r>
                <a:rPr lang="en-US" sz="2000" b="1" dirty="0">
                  <a:solidFill>
                    <a:srgbClr val="002060"/>
                  </a:solidFill>
                  <a:latin typeface="NikoshBAN" pitchFamily="2" charset="0"/>
                  <a:cs typeface="NikoshBAN" pitchFamily="2" charset="0"/>
                </a:rPr>
                <a:t>---?</a:t>
              </a:r>
            </a:p>
          </p:txBody>
        </p:sp>
        <p:sp>
          <p:nvSpPr>
            <p:cNvPr id="7" name="TextBox 6">
              <a:extLst>
                <a:ext uri="{FF2B5EF4-FFF2-40B4-BE49-F238E27FC236}">
                  <a16:creationId xmlns:a16="http://schemas.microsoft.com/office/drawing/2014/main" xmlns="" id="{DC884389-3AC7-417E-8839-050150BD35E2}"/>
                </a:ext>
              </a:extLst>
            </p:cNvPr>
            <p:cNvSpPr txBox="1"/>
            <p:nvPr/>
          </p:nvSpPr>
          <p:spPr>
            <a:xfrm>
              <a:off x="678864" y="2529275"/>
              <a:ext cx="5340936" cy="923330"/>
            </a:xfrm>
            <a:prstGeom prst="rect">
              <a:avLst/>
            </a:prstGeom>
            <a:noFill/>
          </p:spPr>
          <p:txBody>
            <a:bodyPr wrap="square" rtlCol="0">
              <a:spAutoFit/>
            </a:bodyPr>
            <a:lstStyle/>
            <a:p>
              <a:pPr marL="400050" indent="-400050">
                <a:buAutoNum type="romanLcParenR"/>
              </a:pPr>
              <a:r>
                <a:rPr lang="en-US" dirty="0" err="1">
                  <a:solidFill>
                    <a:srgbClr val="3333FF"/>
                  </a:solidFill>
                  <a:latin typeface="NikoshBAN" pitchFamily="2" charset="0"/>
                  <a:cs typeface="NikoshBAN" pitchFamily="2" charset="0"/>
                </a:rPr>
                <a:t>পণ্যের</a:t>
              </a:r>
              <a:r>
                <a:rPr lang="en-US" dirty="0">
                  <a:solidFill>
                    <a:srgbClr val="3333FF"/>
                  </a:solidFill>
                  <a:latin typeface="NikoshBAN" pitchFamily="2" charset="0"/>
                  <a:cs typeface="NikoshBAN" pitchFamily="2" charset="0"/>
                </a:rPr>
                <a:t> </a:t>
              </a:r>
              <a:r>
                <a:rPr lang="en-US" dirty="0" err="1">
                  <a:solidFill>
                    <a:srgbClr val="3333FF"/>
                  </a:solidFill>
                  <a:latin typeface="NikoshBAN" pitchFamily="2" charset="0"/>
                  <a:cs typeface="NikoshBAN" pitchFamily="2" charset="0"/>
                </a:rPr>
                <a:t>বর্ণনা</a:t>
              </a:r>
              <a:endParaRPr lang="en-US" dirty="0">
                <a:solidFill>
                  <a:srgbClr val="3333FF"/>
                </a:solidFill>
                <a:latin typeface="NikoshBAN" pitchFamily="2" charset="0"/>
                <a:cs typeface="NikoshBAN" pitchFamily="2" charset="0"/>
              </a:endParaRPr>
            </a:p>
            <a:p>
              <a:pPr marL="400050" indent="-400050">
                <a:buAutoNum type="romanLcParenR"/>
              </a:pPr>
              <a:r>
                <a:rPr lang="en-US" dirty="0" err="1">
                  <a:solidFill>
                    <a:srgbClr val="3333FF"/>
                  </a:solidFill>
                  <a:latin typeface="NikoshBAN" pitchFamily="2" charset="0"/>
                  <a:cs typeface="NikoshBAN" pitchFamily="2" charset="0"/>
                </a:rPr>
                <a:t>পণ্যের</a:t>
              </a:r>
              <a:r>
                <a:rPr lang="en-US" dirty="0">
                  <a:solidFill>
                    <a:srgbClr val="3333FF"/>
                  </a:solidFill>
                  <a:latin typeface="NikoshBAN" pitchFamily="2" charset="0"/>
                  <a:cs typeface="NikoshBAN" pitchFamily="2" charset="0"/>
                </a:rPr>
                <a:t> </a:t>
              </a:r>
              <a:r>
                <a:rPr lang="en-US" dirty="0" err="1">
                  <a:solidFill>
                    <a:srgbClr val="3333FF"/>
                  </a:solidFill>
                  <a:latin typeface="NikoshBAN" pitchFamily="2" charset="0"/>
                  <a:cs typeface="NikoshBAN" pitchFamily="2" charset="0"/>
                </a:rPr>
                <a:t>মূল্যায়ন</a:t>
              </a:r>
              <a:endParaRPr lang="en-US" dirty="0">
                <a:solidFill>
                  <a:srgbClr val="3333FF"/>
                </a:solidFill>
                <a:latin typeface="NikoshBAN" pitchFamily="2" charset="0"/>
                <a:cs typeface="NikoshBAN" pitchFamily="2" charset="0"/>
              </a:endParaRPr>
            </a:p>
            <a:p>
              <a:pPr marL="400050" indent="-400050">
                <a:buAutoNum type="romanLcParenR"/>
              </a:pPr>
              <a:r>
                <a:rPr lang="en-US" dirty="0">
                  <a:solidFill>
                    <a:srgbClr val="3333FF"/>
                  </a:solidFill>
                  <a:latin typeface="NikoshBAN" pitchFamily="2" charset="0"/>
                  <a:cs typeface="NikoshBAN" pitchFamily="2" charset="0"/>
                </a:rPr>
                <a:t>ই-</a:t>
              </a:r>
              <a:r>
                <a:rPr lang="en-US" dirty="0" err="1">
                  <a:solidFill>
                    <a:srgbClr val="3333FF"/>
                  </a:solidFill>
                  <a:latin typeface="NikoshBAN" pitchFamily="2" charset="0"/>
                  <a:cs typeface="NikoshBAN" pitchFamily="2" charset="0"/>
                </a:rPr>
                <a:t>বুক</a:t>
              </a:r>
              <a:r>
                <a:rPr lang="en-US" dirty="0">
                  <a:solidFill>
                    <a:srgbClr val="3333FF"/>
                  </a:solidFill>
                  <a:latin typeface="NikoshBAN" pitchFamily="2" charset="0"/>
                  <a:cs typeface="NikoshBAN" pitchFamily="2" charset="0"/>
                </a:rPr>
                <a:t> </a:t>
              </a:r>
              <a:r>
                <a:rPr lang="en-US" dirty="0" err="1">
                  <a:solidFill>
                    <a:srgbClr val="3333FF"/>
                  </a:solidFill>
                  <a:latin typeface="NikoshBAN" pitchFamily="2" charset="0"/>
                  <a:cs typeface="NikoshBAN" pitchFamily="2" charset="0"/>
                </a:rPr>
                <a:t>সংবাদপত্র</a:t>
              </a:r>
              <a:endParaRPr lang="en-US" dirty="0">
                <a:solidFill>
                  <a:srgbClr val="3333FF"/>
                </a:solidFill>
                <a:latin typeface="NikoshBAN" pitchFamily="2" charset="0"/>
                <a:cs typeface="NikoshBAN" pitchFamily="2" charset="0"/>
              </a:endParaRPr>
            </a:p>
          </p:txBody>
        </p:sp>
        <p:sp>
          <p:nvSpPr>
            <p:cNvPr id="8" name="TextBox 7">
              <a:extLst>
                <a:ext uri="{FF2B5EF4-FFF2-40B4-BE49-F238E27FC236}">
                  <a16:creationId xmlns:a16="http://schemas.microsoft.com/office/drawing/2014/main" xmlns="" id="{DA047B0E-9DA3-41A1-9A6E-D9A650376A57}"/>
                </a:ext>
              </a:extLst>
            </p:cNvPr>
            <p:cNvSpPr txBox="1"/>
            <p:nvPr/>
          </p:nvSpPr>
          <p:spPr>
            <a:xfrm>
              <a:off x="656562" y="3619734"/>
              <a:ext cx="5340936" cy="369332"/>
            </a:xfrm>
            <a:prstGeom prst="rect">
              <a:avLst/>
            </a:prstGeom>
            <a:noFill/>
          </p:spPr>
          <p:txBody>
            <a:bodyPr wrap="square" rtlCol="0">
              <a:spAutoFit/>
            </a:bodyPr>
            <a:lstStyle/>
            <a:p>
              <a:r>
                <a:rPr lang="en-US" dirty="0">
                  <a:solidFill>
                    <a:srgbClr val="3333FF"/>
                  </a:solidFill>
                  <a:latin typeface="NikoshBAN" pitchFamily="2" charset="0"/>
                  <a:cs typeface="NikoshBAN" pitchFamily="2" charset="0"/>
                </a:rPr>
                <a:t>(ক) i ও ii   (খ)  i  ও  iii  (গ)  ii ও  iii    (ঘ)  i, ii  ও  iii</a:t>
              </a:r>
            </a:p>
          </p:txBody>
        </p:sp>
        <p:sp>
          <p:nvSpPr>
            <p:cNvPr id="9" name="TextBox 8">
              <a:extLst>
                <a:ext uri="{FF2B5EF4-FFF2-40B4-BE49-F238E27FC236}">
                  <a16:creationId xmlns:a16="http://schemas.microsoft.com/office/drawing/2014/main" xmlns="" id="{F384E7B4-8474-4590-953E-71474E4B1929}"/>
                </a:ext>
              </a:extLst>
            </p:cNvPr>
            <p:cNvSpPr txBox="1"/>
            <p:nvPr/>
          </p:nvSpPr>
          <p:spPr>
            <a:xfrm>
              <a:off x="639333" y="3345996"/>
              <a:ext cx="1951467" cy="369332"/>
            </a:xfrm>
            <a:prstGeom prst="rect">
              <a:avLst/>
            </a:prstGeom>
            <a:noFill/>
          </p:spPr>
          <p:txBody>
            <a:bodyPr wrap="square" rtlCol="0">
              <a:spAutoFit/>
            </a:bodyPr>
            <a:lstStyle/>
            <a:p>
              <a:r>
                <a:rPr lang="en-US" b="1" dirty="0" err="1">
                  <a:solidFill>
                    <a:srgbClr val="7030A0"/>
                  </a:solidFill>
                  <a:latin typeface="NikoshBAN" pitchFamily="2" charset="0"/>
                  <a:cs typeface="NikoshBAN" pitchFamily="2" charset="0"/>
                </a:rPr>
                <a:t>নিচের</a:t>
              </a:r>
              <a:r>
                <a:rPr lang="en-US" b="1" dirty="0">
                  <a:solidFill>
                    <a:srgbClr val="7030A0"/>
                  </a:solidFill>
                  <a:latin typeface="NikoshBAN" pitchFamily="2" charset="0"/>
                  <a:cs typeface="NikoshBAN" pitchFamily="2" charset="0"/>
                </a:rPr>
                <a:t> </a:t>
              </a:r>
              <a:r>
                <a:rPr lang="en-US" b="1" dirty="0" err="1">
                  <a:solidFill>
                    <a:srgbClr val="7030A0"/>
                  </a:solidFill>
                  <a:latin typeface="NikoshBAN" pitchFamily="2" charset="0"/>
                  <a:cs typeface="NikoshBAN" pitchFamily="2" charset="0"/>
                </a:rPr>
                <a:t>কোনটি</a:t>
              </a:r>
              <a:r>
                <a:rPr lang="en-US" b="1" dirty="0">
                  <a:solidFill>
                    <a:srgbClr val="7030A0"/>
                  </a:solidFill>
                  <a:latin typeface="NikoshBAN" pitchFamily="2" charset="0"/>
                  <a:cs typeface="NikoshBAN" pitchFamily="2" charset="0"/>
                </a:rPr>
                <a:t> </a:t>
              </a:r>
              <a:r>
                <a:rPr lang="en-US" b="1" dirty="0" err="1">
                  <a:solidFill>
                    <a:srgbClr val="7030A0"/>
                  </a:solidFill>
                  <a:latin typeface="NikoshBAN" pitchFamily="2" charset="0"/>
                  <a:cs typeface="NikoshBAN" pitchFamily="2" charset="0"/>
                </a:rPr>
                <a:t>সঠিক</a:t>
              </a:r>
              <a:r>
                <a:rPr lang="en-US" b="1" dirty="0">
                  <a:solidFill>
                    <a:srgbClr val="7030A0"/>
                  </a:solidFill>
                  <a:latin typeface="NikoshBAN" pitchFamily="2" charset="0"/>
                  <a:cs typeface="NikoshBAN" pitchFamily="2" charset="0"/>
                </a:rPr>
                <a:t>?</a:t>
              </a:r>
            </a:p>
          </p:txBody>
        </p:sp>
      </p:grpSp>
      <p:sp>
        <p:nvSpPr>
          <p:cNvPr id="10" name="Oval 9">
            <a:extLst>
              <a:ext uri="{FF2B5EF4-FFF2-40B4-BE49-F238E27FC236}">
                <a16:creationId xmlns:a16="http://schemas.microsoft.com/office/drawing/2014/main" xmlns="" id="{1CC8CB55-2E8F-4A07-AC26-E93D87536900}"/>
              </a:ext>
            </a:extLst>
          </p:cNvPr>
          <p:cNvSpPr/>
          <p:nvPr/>
        </p:nvSpPr>
        <p:spPr>
          <a:xfrm>
            <a:off x="4213302" y="2719830"/>
            <a:ext cx="311736" cy="2415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ym typeface="Wingdings 2" panose="05020102010507070707" pitchFamily="18" charset="2"/>
              </a:rPr>
              <a:t></a:t>
            </a:r>
            <a:endParaRPr lang="en-US" b="1" dirty="0"/>
          </a:p>
        </p:txBody>
      </p:sp>
      <p:grpSp>
        <p:nvGrpSpPr>
          <p:cNvPr id="11" name="Group 10">
            <a:extLst>
              <a:ext uri="{FF2B5EF4-FFF2-40B4-BE49-F238E27FC236}">
                <a16:creationId xmlns:a16="http://schemas.microsoft.com/office/drawing/2014/main" xmlns="" id="{CE4ED5CB-DA12-413D-BBA6-7F0B4A9ACC71}"/>
              </a:ext>
            </a:extLst>
          </p:cNvPr>
          <p:cNvGrpSpPr/>
          <p:nvPr/>
        </p:nvGrpSpPr>
        <p:grpSpPr>
          <a:xfrm>
            <a:off x="639084" y="3034285"/>
            <a:ext cx="8657316" cy="931439"/>
            <a:chOff x="410484" y="3998086"/>
            <a:chExt cx="8657316" cy="931439"/>
          </a:xfrm>
        </p:grpSpPr>
        <p:sp>
          <p:nvSpPr>
            <p:cNvPr id="12" name="TextBox 11">
              <a:extLst>
                <a:ext uri="{FF2B5EF4-FFF2-40B4-BE49-F238E27FC236}">
                  <a16:creationId xmlns:a16="http://schemas.microsoft.com/office/drawing/2014/main" xmlns="" id="{D85B47E7-7027-4834-9553-2A90BCA8ECF1}"/>
                </a:ext>
              </a:extLst>
            </p:cNvPr>
            <p:cNvSpPr txBox="1"/>
            <p:nvPr/>
          </p:nvSpPr>
          <p:spPr>
            <a:xfrm>
              <a:off x="410484" y="3998086"/>
              <a:ext cx="2408916" cy="400110"/>
            </a:xfrm>
            <a:prstGeom prst="rect">
              <a:avLst/>
            </a:prstGeom>
            <a:noFill/>
          </p:spPr>
          <p:txBody>
            <a:bodyPr wrap="square" rtlCol="0">
              <a:spAutoFit/>
            </a:bodyPr>
            <a:lstStyle/>
            <a:p>
              <a:r>
                <a:rPr lang="en-US" sz="2000" b="1" dirty="0">
                  <a:solidFill>
                    <a:srgbClr val="7030A0"/>
                  </a:solidFill>
                  <a:latin typeface="NikoshBAN" pitchFamily="2" charset="0"/>
                  <a:cs typeface="NikoshBAN" pitchFamily="2" charset="0"/>
                </a:rPr>
                <a:t>৫। </a:t>
              </a:r>
              <a:r>
                <a:rPr lang="en-US" sz="2000" b="1" dirty="0" err="1">
                  <a:solidFill>
                    <a:srgbClr val="7030A0"/>
                  </a:solidFill>
                  <a:latin typeface="NikoshBAN" pitchFamily="2" charset="0"/>
                  <a:cs typeface="NikoshBAN" pitchFamily="2" charset="0"/>
                </a:rPr>
                <a:t>ভিডিও</a:t>
              </a:r>
              <a:r>
                <a:rPr lang="en-US" sz="2000" b="1" dirty="0">
                  <a:solidFill>
                    <a:srgbClr val="7030A0"/>
                  </a:solidFill>
                  <a:latin typeface="NikoshBAN" pitchFamily="2" charset="0"/>
                  <a:cs typeface="NikoshBAN" pitchFamily="2" charset="0"/>
                </a:rPr>
                <a:t> </a:t>
              </a:r>
              <a:r>
                <a:rPr lang="en-US" sz="2000" b="1" dirty="0" err="1">
                  <a:solidFill>
                    <a:srgbClr val="7030A0"/>
                  </a:solidFill>
                  <a:latin typeface="NikoshBAN" pitchFamily="2" charset="0"/>
                  <a:cs typeface="NikoshBAN" pitchFamily="2" charset="0"/>
                </a:rPr>
                <a:t>স্ট্রিমিং</a:t>
              </a:r>
              <a:r>
                <a:rPr lang="en-US" sz="2000" b="1" dirty="0">
                  <a:solidFill>
                    <a:srgbClr val="7030A0"/>
                  </a:solidFill>
                  <a:latin typeface="NikoshBAN" pitchFamily="2" charset="0"/>
                  <a:cs typeface="NikoshBAN" pitchFamily="2" charset="0"/>
                </a:rPr>
                <a:t> </a:t>
              </a:r>
              <a:r>
                <a:rPr lang="en-US" sz="2000" b="1" dirty="0" err="1">
                  <a:solidFill>
                    <a:srgbClr val="7030A0"/>
                  </a:solidFill>
                  <a:latin typeface="NikoshBAN" pitchFamily="2" charset="0"/>
                  <a:cs typeface="NikoshBAN" pitchFamily="2" charset="0"/>
                </a:rPr>
                <a:t>কি</a:t>
              </a:r>
              <a:r>
                <a:rPr lang="en-US" sz="2000" b="1" dirty="0">
                  <a:solidFill>
                    <a:srgbClr val="7030A0"/>
                  </a:solidFill>
                  <a:latin typeface="NikoshBAN" pitchFamily="2" charset="0"/>
                  <a:cs typeface="NikoshBAN" pitchFamily="2" charset="0"/>
                </a:rPr>
                <a:t>?</a:t>
              </a:r>
            </a:p>
          </p:txBody>
        </p:sp>
        <p:sp>
          <p:nvSpPr>
            <p:cNvPr id="13" name="TextBox 12">
              <a:extLst>
                <a:ext uri="{FF2B5EF4-FFF2-40B4-BE49-F238E27FC236}">
                  <a16:creationId xmlns:a16="http://schemas.microsoft.com/office/drawing/2014/main" xmlns="" id="{C4CBDB65-423D-4B2F-A88C-8488BB565118}"/>
                </a:ext>
              </a:extLst>
            </p:cNvPr>
            <p:cNvSpPr txBox="1"/>
            <p:nvPr/>
          </p:nvSpPr>
          <p:spPr>
            <a:xfrm>
              <a:off x="632148" y="4283194"/>
              <a:ext cx="8435652" cy="646331"/>
            </a:xfrm>
            <a:prstGeom prst="rect">
              <a:avLst/>
            </a:prstGeom>
            <a:noFill/>
          </p:spPr>
          <p:txBody>
            <a:bodyPr wrap="square" rtlCol="0">
              <a:spAutoFit/>
            </a:bodyPr>
            <a:lstStyle/>
            <a:p>
              <a:r>
                <a:rPr lang="en-US" dirty="0">
                  <a:solidFill>
                    <a:srgbClr val="3333FF"/>
                  </a:solidFill>
                  <a:latin typeface="NikoshBAN" pitchFamily="2" charset="0"/>
                  <a:cs typeface="NikoshBAN" pitchFamily="2" charset="0"/>
                </a:rPr>
                <a:t>(ক) </a:t>
              </a:r>
              <a:r>
                <a:rPr lang="en-US" dirty="0" err="1">
                  <a:solidFill>
                    <a:srgbClr val="3333FF"/>
                  </a:solidFill>
                  <a:latin typeface="NikoshBAN" pitchFamily="2" charset="0"/>
                  <a:cs typeface="NikoshBAN" pitchFamily="2" charset="0"/>
                </a:rPr>
                <a:t>কোনো</a:t>
              </a:r>
              <a:r>
                <a:rPr lang="en-US" dirty="0">
                  <a:solidFill>
                    <a:srgbClr val="3333FF"/>
                  </a:solidFill>
                  <a:latin typeface="NikoshBAN" pitchFamily="2" charset="0"/>
                  <a:cs typeface="NikoshBAN" pitchFamily="2" charset="0"/>
                </a:rPr>
                <a:t> </a:t>
              </a:r>
              <a:r>
                <a:rPr lang="en-US" dirty="0" err="1">
                  <a:solidFill>
                    <a:srgbClr val="3333FF"/>
                  </a:solidFill>
                  <a:latin typeface="NikoshBAN" pitchFamily="2" charset="0"/>
                  <a:cs typeface="NikoshBAN" pitchFamily="2" charset="0"/>
                </a:rPr>
                <a:t>ঘটনার</a:t>
              </a:r>
              <a:r>
                <a:rPr lang="en-US" dirty="0">
                  <a:solidFill>
                    <a:srgbClr val="3333FF"/>
                  </a:solidFill>
                  <a:latin typeface="NikoshBAN" pitchFamily="2" charset="0"/>
                  <a:cs typeface="NikoshBAN" pitchFamily="2" charset="0"/>
                </a:rPr>
                <a:t> </a:t>
              </a:r>
              <a:r>
                <a:rPr lang="en-US" dirty="0" err="1">
                  <a:solidFill>
                    <a:srgbClr val="3333FF"/>
                  </a:solidFill>
                  <a:latin typeface="NikoshBAN" pitchFamily="2" charset="0"/>
                  <a:cs typeface="NikoshBAN" pitchFamily="2" charset="0"/>
                </a:rPr>
                <a:t>ভিডিও</a:t>
              </a:r>
              <a:r>
                <a:rPr lang="en-US" dirty="0">
                  <a:solidFill>
                    <a:srgbClr val="3333FF"/>
                  </a:solidFill>
                  <a:latin typeface="NikoshBAN" pitchFamily="2" charset="0"/>
                  <a:cs typeface="NikoshBAN" pitchFamily="2" charset="0"/>
                </a:rPr>
                <a:t> </a:t>
              </a:r>
              <a:r>
                <a:rPr lang="en-US" dirty="0" err="1">
                  <a:solidFill>
                    <a:srgbClr val="3333FF"/>
                  </a:solidFill>
                  <a:latin typeface="NikoshBAN" pitchFamily="2" charset="0"/>
                  <a:cs typeface="NikoshBAN" pitchFamily="2" charset="0"/>
                </a:rPr>
                <a:t>ধারণ</a:t>
              </a:r>
              <a:r>
                <a:rPr lang="en-US" dirty="0">
                  <a:solidFill>
                    <a:srgbClr val="3333FF"/>
                  </a:solidFill>
                  <a:latin typeface="NikoshBAN" pitchFamily="2" charset="0"/>
                  <a:cs typeface="NikoshBAN" pitchFamily="2" charset="0"/>
                </a:rPr>
                <a:t> </a:t>
              </a:r>
              <a:r>
                <a:rPr lang="en-US" dirty="0" err="1">
                  <a:solidFill>
                    <a:srgbClr val="3333FF"/>
                  </a:solidFill>
                  <a:latin typeface="NikoshBAN" pitchFamily="2" charset="0"/>
                  <a:cs typeface="NikoshBAN" pitchFamily="2" charset="0"/>
                </a:rPr>
                <a:t>করা</a:t>
              </a:r>
              <a:r>
                <a:rPr lang="en-US" dirty="0">
                  <a:solidFill>
                    <a:srgbClr val="3333FF"/>
                  </a:solidFill>
                  <a:latin typeface="NikoshBAN" pitchFamily="2" charset="0"/>
                  <a:cs typeface="NikoshBAN" pitchFamily="2" charset="0"/>
                </a:rPr>
                <a:t>  					(খ) </a:t>
              </a:r>
              <a:r>
                <a:rPr lang="en-US" dirty="0" err="1">
                  <a:solidFill>
                    <a:srgbClr val="3333FF"/>
                  </a:solidFill>
                  <a:latin typeface="NikoshBAN" pitchFamily="2" charset="0"/>
                  <a:cs typeface="NikoshBAN" pitchFamily="2" charset="0"/>
                </a:rPr>
                <a:t>কোনো</a:t>
              </a:r>
              <a:r>
                <a:rPr lang="en-US" dirty="0">
                  <a:solidFill>
                    <a:srgbClr val="3333FF"/>
                  </a:solidFill>
                  <a:latin typeface="NikoshBAN" pitchFamily="2" charset="0"/>
                  <a:cs typeface="NikoshBAN" pitchFamily="2" charset="0"/>
                </a:rPr>
                <a:t> </a:t>
              </a:r>
              <a:r>
                <a:rPr lang="en-US" dirty="0" err="1">
                  <a:solidFill>
                    <a:srgbClr val="3333FF"/>
                  </a:solidFill>
                  <a:latin typeface="NikoshBAN" pitchFamily="2" charset="0"/>
                  <a:cs typeface="NikoshBAN" pitchFamily="2" charset="0"/>
                </a:rPr>
                <a:t>ঘটনার</a:t>
              </a:r>
              <a:r>
                <a:rPr lang="en-US" dirty="0">
                  <a:solidFill>
                    <a:srgbClr val="3333FF"/>
                  </a:solidFill>
                  <a:latin typeface="NikoshBAN" pitchFamily="2" charset="0"/>
                  <a:cs typeface="NikoshBAN" pitchFamily="2" charset="0"/>
                </a:rPr>
                <a:t> </a:t>
              </a:r>
              <a:r>
                <a:rPr lang="en-US" dirty="0" err="1">
                  <a:solidFill>
                    <a:srgbClr val="3333FF"/>
                  </a:solidFill>
                  <a:latin typeface="NikoshBAN" pitchFamily="2" charset="0"/>
                  <a:cs typeface="NikoshBAN" pitchFamily="2" charset="0"/>
                </a:rPr>
                <a:t>অডিও</a:t>
              </a:r>
              <a:r>
                <a:rPr lang="en-US" dirty="0">
                  <a:solidFill>
                    <a:srgbClr val="3333FF"/>
                  </a:solidFill>
                  <a:latin typeface="NikoshBAN" pitchFamily="2" charset="0"/>
                  <a:cs typeface="NikoshBAN" pitchFamily="2" charset="0"/>
                </a:rPr>
                <a:t> </a:t>
              </a:r>
              <a:r>
                <a:rPr lang="en-US" dirty="0" err="1">
                  <a:solidFill>
                    <a:srgbClr val="3333FF"/>
                  </a:solidFill>
                  <a:latin typeface="NikoshBAN" pitchFamily="2" charset="0"/>
                  <a:cs typeface="NikoshBAN" pitchFamily="2" charset="0"/>
                </a:rPr>
                <a:t>প্রকাশ</a:t>
              </a:r>
              <a:r>
                <a:rPr lang="en-US" dirty="0">
                  <a:solidFill>
                    <a:srgbClr val="3333FF"/>
                  </a:solidFill>
                  <a:latin typeface="NikoshBAN" pitchFamily="2" charset="0"/>
                  <a:cs typeface="NikoshBAN" pitchFamily="2" charset="0"/>
                </a:rPr>
                <a:t> </a:t>
              </a:r>
              <a:r>
                <a:rPr lang="en-US" dirty="0" err="1">
                  <a:solidFill>
                    <a:srgbClr val="3333FF"/>
                  </a:solidFill>
                  <a:latin typeface="NikoshBAN" pitchFamily="2" charset="0"/>
                  <a:cs typeface="NikoshBAN" pitchFamily="2" charset="0"/>
                </a:rPr>
                <a:t>করা</a:t>
              </a:r>
              <a:r>
                <a:rPr lang="en-US" dirty="0">
                  <a:solidFill>
                    <a:srgbClr val="3333FF"/>
                  </a:solidFill>
                  <a:latin typeface="NikoshBAN" pitchFamily="2" charset="0"/>
                  <a:cs typeface="NikoshBAN" pitchFamily="2" charset="0"/>
                </a:rPr>
                <a:t>  </a:t>
              </a:r>
            </a:p>
            <a:p>
              <a:r>
                <a:rPr lang="en-US" dirty="0">
                  <a:solidFill>
                    <a:srgbClr val="3333FF"/>
                  </a:solidFill>
                  <a:latin typeface="NikoshBAN" pitchFamily="2" charset="0"/>
                  <a:cs typeface="NikoshBAN" pitchFamily="2" charset="0"/>
                </a:rPr>
                <a:t>(গ)  </a:t>
              </a:r>
              <a:r>
                <a:rPr lang="en-US" dirty="0" err="1">
                  <a:solidFill>
                    <a:srgbClr val="3333FF"/>
                  </a:solidFill>
                  <a:latin typeface="NikoshBAN" pitchFamily="2" charset="0"/>
                  <a:cs typeface="NikoshBAN" pitchFamily="2" charset="0"/>
                </a:rPr>
                <a:t>কোনো</a:t>
              </a:r>
              <a:r>
                <a:rPr lang="en-US" dirty="0">
                  <a:solidFill>
                    <a:srgbClr val="3333FF"/>
                  </a:solidFill>
                  <a:latin typeface="NikoshBAN" pitchFamily="2" charset="0"/>
                  <a:cs typeface="NikoshBAN" pitchFamily="2" charset="0"/>
                </a:rPr>
                <a:t> </a:t>
              </a:r>
              <a:r>
                <a:rPr lang="en-US" dirty="0" err="1">
                  <a:solidFill>
                    <a:srgbClr val="3333FF"/>
                  </a:solidFill>
                  <a:latin typeface="NikoshBAN" pitchFamily="2" charset="0"/>
                  <a:cs typeface="NikoshBAN" pitchFamily="2" charset="0"/>
                </a:rPr>
                <a:t>ঘটনার</a:t>
              </a:r>
              <a:r>
                <a:rPr lang="en-US" dirty="0">
                  <a:solidFill>
                    <a:srgbClr val="3333FF"/>
                  </a:solidFill>
                  <a:latin typeface="NikoshBAN" pitchFamily="2" charset="0"/>
                  <a:cs typeface="NikoshBAN" pitchFamily="2" charset="0"/>
                </a:rPr>
                <a:t> </a:t>
              </a:r>
              <a:r>
                <a:rPr lang="en-US" dirty="0" err="1">
                  <a:solidFill>
                    <a:srgbClr val="3333FF"/>
                  </a:solidFill>
                  <a:latin typeface="NikoshBAN" pitchFamily="2" charset="0"/>
                  <a:cs typeface="NikoshBAN" pitchFamily="2" charset="0"/>
                </a:rPr>
                <a:t>ভিডিও</a:t>
              </a:r>
              <a:r>
                <a:rPr lang="en-US" dirty="0">
                  <a:solidFill>
                    <a:srgbClr val="3333FF"/>
                  </a:solidFill>
                  <a:latin typeface="NikoshBAN" pitchFamily="2" charset="0"/>
                  <a:cs typeface="NikoshBAN" pitchFamily="2" charset="0"/>
                </a:rPr>
                <a:t> </a:t>
              </a:r>
              <a:r>
                <a:rPr lang="en-US" dirty="0" err="1">
                  <a:solidFill>
                    <a:srgbClr val="3333FF"/>
                  </a:solidFill>
                  <a:latin typeface="NikoshBAN" pitchFamily="2" charset="0"/>
                  <a:cs typeface="NikoshBAN" pitchFamily="2" charset="0"/>
                </a:rPr>
                <a:t>সরাসরি</a:t>
              </a:r>
              <a:r>
                <a:rPr lang="en-US" dirty="0">
                  <a:solidFill>
                    <a:srgbClr val="3333FF"/>
                  </a:solidFill>
                  <a:latin typeface="NikoshBAN" pitchFamily="2" charset="0"/>
                  <a:cs typeface="NikoshBAN" pitchFamily="2" charset="0"/>
                </a:rPr>
                <a:t> </a:t>
              </a:r>
              <a:r>
                <a:rPr lang="en-US" dirty="0" err="1">
                  <a:solidFill>
                    <a:srgbClr val="3333FF"/>
                  </a:solidFill>
                  <a:latin typeface="NikoshBAN" pitchFamily="2" charset="0"/>
                  <a:cs typeface="NikoshBAN" pitchFamily="2" charset="0"/>
                </a:rPr>
                <a:t>ইন্টারনেটে</a:t>
              </a:r>
              <a:r>
                <a:rPr lang="en-US" dirty="0">
                  <a:solidFill>
                    <a:srgbClr val="3333FF"/>
                  </a:solidFill>
                  <a:latin typeface="NikoshBAN" pitchFamily="2" charset="0"/>
                  <a:cs typeface="NikoshBAN" pitchFamily="2" charset="0"/>
                </a:rPr>
                <a:t> </a:t>
              </a:r>
              <a:r>
                <a:rPr lang="en-US" dirty="0" err="1">
                  <a:solidFill>
                    <a:srgbClr val="3333FF"/>
                  </a:solidFill>
                  <a:latin typeface="NikoshBAN" pitchFamily="2" charset="0"/>
                  <a:cs typeface="NikoshBAN" pitchFamily="2" charset="0"/>
                </a:rPr>
                <a:t>প্রচারিত</a:t>
              </a:r>
              <a:r>
                <a:rPr lang="en-US" dirty="0">
                  <a:solidFill>
                    <a:srgbClr val="3333FF"/>
                  </a:solidFill>
                  <a:latin typeface="NikoshBAN" pitchFamily="2" charset="0"/>
                  <a:cs typeface="NikoshBAN" pitchFamily="2" charset="0"/>
                </a:rPr>
                <a:t> </a:t>
              </a:r>
              <a:r>
                <a:rPr lang="en-US" dirty="0" err="1">
                  <a:solidFill>
                    <a:srgbClr val="3333FF"/>
                  </a:solidFill>
                  <a:latin typeface="NikoshBAN" pitchFamily="2" charset="0"/>
                  <a:cs typeface="NikoshBAN" pitchFamily="2" charset="0"/>
                </a:rPr>
                <a:t>হওয়া</a:t>
              </a:r>
              <a:r>
                <a:rPr lang="en-US" dirty="0">
                  <a:solidFill>
                    <a:srgbClr val="3333FF"/>
                  </a:solidFill>
                  <a:latin typeface="NikoshBAN" pitchFamily="2" charset="0"/>
                  <a:cs typeface="NikoshBAN" pitchFamily="2" charset="0"/>
                </a:rPr>
                <a:t>   	(ঘ) </a:t>
              </a:r>
              <a:r>
                <a:rPr lang="en-US" dirty="0" err="1">
                  <a:solidFill>
                    <a:srgbClr val="3333FF"/>
                  </a:solidFill>
                  <a:latin typeface="NikoshBAN" pitchFamily="2" charset="0"/>
                  <a:cs typeface="NikoshBAN" pitchFamily="2" charset="0"/>
                </a:rPr>
                <a:t>ইন্টারনেট</a:t>
              </a:r>
              <a:r>
                <a:rPr lang="en-US" dirty="0">
                  <a:solidFill>
                    <a:srgbClr val="3333FF"/>
                  </a:solidFill>
                  <a:latin typeface="NikoshBAN" pitchFamily="2" charset="0"/>
                  <a:cs typeface="NikoshBAN" pitchFamily="2" charset="0"/>
                </a:rPr>
                <a:t> </a:t>
              </a:r>
              <a:r>
                <a:rPr lang="en-US" dirty="0" err="1">
                  <a:solidFill>
                    <a:srgbClr val="3333FF"/>
                  </a:solidFill>
                  <a:latin typeface="NikoshBAN" pitchFamily="2" charset="0"/>
                  <a:cs typeface="NikoshBAN" pitchFamily="2" charset="0"/>
                </a:rPr>
                <a:t>হতে</a:t>
              </a:r>
              <a:r>
                <a:rPr lang="en-US" dirty="0">
                  <a:solidFill>
                    <a:srgbClr val="3333FF"/>
                  </a:solidFill>
                  <a:latin typeface="NikoshBAN" pitchFamily="2" charset="0"/>
                  <a:cs typeface="NikoshBAN" pitchFamily="2" charset="0"/>
                </a:rPr>
                <a:t> </a:t>
              </a:r>
              <a:r>
                <a:rPr lang="en-US" dirty="0" err="1">
                  <a:solidFill>
                    <a:srgbClr val="3333FF"/>
                  </a:solidFill>
                  <a:latin typeface="NikoshBAN" pitchFamily="2" charset="0"/>
                  <a:cs typeface="NikoshBAN" pitchFamily="2" charset="0"/>
                </a:rPr>
                <a:t>কোনো</a:t>
              </a:r>
              <a:r>
                <a:rPr lang="en-US" dirty="0">
                  <a:solidFill>
                    <a:srgbClr val="3333FF"/>
                  </a:solidFill>
                  <a:latin typeface="NikoshBAN" pitchFamily="2" charset="0"/>
                  <a:cs typeface="NikoshBAN" pitchFamily="2" charset="0"/>
                </a:rPr>
                <a:t> </a:t>
              </a:r>
              <a:r>
                <a:rPr lang="en-US" dirty="0" err="1">
                  <a:solidFill>
                    <a:srgbClr val="3333FF"/>
                  </a:solidFill>
                  <a:latin typeface="NikoshBAN" pitchFamily="2" charset="0"/>
                  <a:cs typeface="NikoshBAN" pitchFamily="2" charset="0"/>
                </a:rPr>
                <a:t>ভিডিও</a:t>
              </a:r>
              <a:r>
                <a:rPr lang="en-US" dirty="0">
                  <a:solidFill>
                    <a:srgbClr val="3333FF"/>
                  </a:solidFill>
                  <a:latin typeface="NikoshBAN" pitchFamily="2" charset="0"/>
                  <a:cs typeface="NikoshBAN" pitchFamily="2" charset="0"/>
                </a:rPr>
                <a:t> </a:t>
              </a:r>
              <a:r>
                <a:rPr lang="en-US" dirty="0" err="1">
                  <a:solidFill>
                    <a:srgbClr val="3333FF"/>
                  </a:solidFill>
                  <a:latin typeface="NikoshBAN" pitchFamily="2" charset="0"/>
                  <a:cs typeface="NikoshBAN" pitchFamily="2" charset="0"/>
                </a:rPr>
                <a:t>ডাউনলোড</a:t>
              </a:r>
              <a:r>
                <a:rPr lang="en-US" dirty="0">
                  <a:solidFill>
                    <a:srgbClr val="3333FF"/>
                  </a:solidFill>
                  <a:latin typeface="NikoshBAN" pitchFamily="2" charset="0"/>
                  <a:cs typeface="NikoshBAN" pitchFamily="2" charset="0"/>
                </a:rPr>
                <a:t> </a:t>
              </a:r>
              <a:r>
                <a:rPr lang="en-US" dirty="0" err="1">
                  <a:solidFill>
                    <a:srgbClr val="3333FF"/>
                  </a:solidFill>
                  <a:latin typeface="NikoshBAN" pitchFamily="2" charset="0"/>
                  <a:cs typeface="NikoshBAN" pitchFamily="2" charset="0"/>
                </a:rPr>
                <a:t>করা</a:t>
              </a:r>
              <a:r>
                <a:rPr lang="en-US" dirty="0">
                  <a:solidFill>
                    <a:srgbClr val="3333FF"/>
                  </a:solidFill>
                  <a:latin typeface="NikoshBAN" pitchFamily="2" charset="0"/>
                  <a:cs typeface="NikoshBAN" pitchFamily="2" charset="0"/>
                </a:rPr>
                <a:t>।</a:t>
              </a:r>
            </a:p>
          </p:txBody>
        </p:sp>
      </p:grpSp>
      <p:sp>
        <p:nvSpPr>
          <p:cNvPr id="14" name="Oval 13">
            <a:extLst>
              <a:ext uri="{FF2B5EF4-FFF2-40B4-BE49-F238E27FC236}">
                <a16:creationId xmlns:a16="http://schemas.microsoft.com/office/drawing/2014/main" xmlns="" id="{62EF3033-FB23-47E6-A8EC-2F45A163968C}"/>
              </a:ext>
            </a:extLst>
          </p:cNvPr>
          <p:cNvSpPr/>
          <p:nvPr/>
        </p:nvSpPr>
        <p:spPr>
          <a:xfrm>
            <a:off x="940917" y="3664860"/>
            <a:ext cx="311736" cy="2415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ym typeface="Wingdings 2" panose="05020102010507070707" pitchFamily="18" charset="2"/>
              </a:rPr>
              <a:t></a:t>
            </a:r>
            <a:endParaRPr lang="en-US" b="1" dirty="0"/>
          </a:p>
        </p:txBody>
      </p:sp>
      <p:grpSp>
        <p:nvGrpSpPr>
          <p:cNvPr id="16" name="Group 15">
            <a:extLst>
              <a:ext uri="{FF2B5EF4-FFF2-40B4-BE49-F238E27FC236}">
                <a16:creationId xmlns:a16="http://schemas.microsoft.com/office/drawing/2014/main" xmlns="" id="{EE3AFA4D-0A1C-4D8B-87CB-9D5BED3A2A03}"/>
              </a:ext>
            </a:extLst>
          </p:cNvPr>
          <p:cNvGrpSpPr/>
          <p:nvPr/>
        </p:nvGrpSpPr>
        <p:grpSpPr>
          <a:xfrm>
            <a:off x="639084" y="4029308"/>
            <a:ext cx="8657316" cy="931439"/>
            <a:chOff x="410484" y="5113424"/>
            <a:chExt cx="8657316" cy="931439"/>
          </a:xfrm>
        </p:grpSpPr>
        <p:sp>
          <p:nvSpPr>
            <p:cNvPr id="17" name="TextBox 16">
              <a:extLst>
                <a:ext uri="{FF2B5EF4-FFF2-40B4-BE49-F238E27FC236}">
                  <a16:creationId xmlns:a16="http://schemas.microsoft.com/office/drawing/2014/main" xmlns="" id="{58A43281-44C9-4E41-9871-7724BEBC0C7A}"/>
                </a:ext>
              </a:extLst>
            </p:cNvPr>
            <p:cNvSpPr txBox="1"/>
            <p:nvPr/>
          </p:nvSpPr>
          <p:spPr>
            <a:xfrm>
              <a:off x="410484" y="5113424"/>
              <a:ext cx="7772400" cy="400110"/>
            </a:xfrm>
            <a:prstGeom prst="rect">
              <a:avLst/>
            </a:prstGeom>
            <a:noFill/>
          </p:spPr>
          <p:txBody>
            <a:bodyPr wrap="square" rtlCol="0">
              <a:spAutoFit/>
            </a:bodyPr>
            <a:lstStyle/>
            <a:p>
              <a:r>
                <a:rPr lang="en-US" sz="2000" b="1" dirty="0">
                  <a:solidFill>
                    <a:srgbClr val="7030A0"/>
                  </a:solidFill>
                  <a:latin typeface="NikoshBAN" pitchFamily="2" charset="0"/>
                  <a:cs typeface="NikoshBAN" pitchFamily="2" charset="0"/>
                </a:rPr>
                <a:t>৬। </a:t>
              </a:r>
              <a:r>
                <a:rPr lang="en-US" sz="2000" b="1" dirty="0" err="1">
                  <a:solidFill>
                    <a:srgbClr val="7030A0"/>
                  </a:solidFill>
                  <a:latin typeface="NikoshBAN" pitchFamily="2" charset="0"/>
                  <a:cs typeface="NikoshBAN" pitchFamily="2" charset="0"/>
                </a:rPr>
                <a:t>ইন্টারনেটে</a:t>
              </a:r>
              <a:r>
                <a:rPr lang="en-US" sz="2000" b="1" dirty="0">
                  <a:solidFill>
                    <a:srgbClr val="7030A0"/>
                  </a:solidFill>
                  <a:latin typeface="NikoshBAN" pitchFamily="2" charset="0"/>
                  <a:cs typeface="NikoshBAN" pitchFamily="2" charset="0"/>
                </a:rPr>
                <a:t>  </a:t>
              </a:r>
              <a:r>
                <a:rPr lang="en-US" sz="2000" b="1" dirty="0" err="1">
                  <a:solidFill>
                    <a:srgbClr val="7030A0"/>
                  </a:solidFill>
                  <a:latin typeface="NikoshBAN" pitchFamily="2" charset="0"/>
                  <a:cs typeface="NikoshBAN" pitchFamily="2" charset="0"/>
                </a:rPr>
                <a:t>প্রচারিত</a:t>
              </a:r>
              <a:r>
                <a:rPr lang="en-US" sz="2000" b="1" dirty="0">
                  <a:solidFill>
                    <a:srgbClr val="7030A0"/>
                  </a:solidFill>
                  <a:latin typeface="NikoshBAN" pitchFamily="2" charset="0"/>
                  <a:cs typeface="NikoshBAN" pitchFamily="2" charset="0"/>
                </a:rPr>
                <a:t>  </a:t>
              </a:r>
              <a:r>
                <a:rPr lang="en-US" sz="2000" b="1" dirty="0" err="1">
                  <a:solidFill>
                    <a:srgbClr val="002060"/>
                  </a:solidFill>
                  <a:latin typeface="NikoshBAN" pitchFamily="2" charset="0"/>
                  <a:cs typeface="NikoshBAN" pitchFamily="2" charset="0"/>
                </a:rPr>
                <a:t>ব্রডকাস্ট</a:t>
              </a:r>
              <a:r>
                <a:rPr lang="en-US" sz="2000" b="1" dirty="0">
                  <a:solidFill>
                    <a:srgbClr val="7030A0"/>
                  </a:solidFill>
                  <a:latin typeface="NikoshBAN" pitchFamily="2" charset="0"/>
                  <a:cs typeface="NikoshBAN" pitchFamily="2" charset="0"/>
                </a:rPr>
                <a:t>  </a:t>
              </a:r>
              <a:r>
                <a:rPr lang="en-US" sz="2000" b="1" dirty="0" err="1">
                  <a:solidFill>
                    <a:srgbClr val="7030A0"/>
                  </a:solidFill>
                  <a:latin typeface="NikoshBAN" pitchFamily="2" charset="0"/>
                  <a:cs typeface="NikoshBAN" pitchFamily="2" charset="0"/>
                </a:rPr>
                <a:t>কোনটির</a:t>
              </a:r>
              <a:r>
                <a:rPr lang="en-US" sz="2000" b="1" dirty="0">
                  <a:solidFill>
                    <a:srgbClr val="7030A0"/>
                  </a:solidFill>
                  <a:latin typeface="NikoshBAN" pitchFamily="2" charset="0"/>
                  <a:cs typeface="NikoshBAN" pitchFamily="2" charset="0"/>
                </a:rPr>
                <a:t> </a:t>
              </a:r>
              <a:r>
                <a:rPr lang="en-US" sz="2000" b="1" dirty="0" err="1">
                  <a:solidFill>
                    <a:srgbClr val="7030A0"/>
                  </a:solidFill>
                  <a:latin typeface="NikoshBAN" pitchFamily="2" charset="0"/>
                  <a:cs typeface="NikoshBAN" pitchFamily="2" charset="0"/>
                </a:rPr>
                <a:t>অন্তর্ভূক্ত</a:t>
              </a:r>
              <a:endParaRPr lang="en-US" sz="2000" b="1" dirty="0">
                <a:solidFill>
                  <a:srgbClr val="7030A0"/>
                </a:solidFill>
                <a:latin typeface="NikoshBAN" pitchFamily="2" charset="0"/>
                <a:cs typeface="NikoshBAN" pitchFamily="2" charset="0"/>
              </a:endParaRPr>
            </a:p>
          </p:txBody>
        </p:sp>
        <p:sp>
          <p:nvSpPr>
            <p:cNvPr id="18" name="TextBox 17">
              <a:extLst>
                <a:ext uri="{FF2B5EF4-FFF2-40B4-BE49-F238E27FC236}">
                  <a16:creationId xmlns:a16="http://schemas.microsoft.com/office/drawing/2014/main" xmlns="" id="{20BD699B-69CF-4852-8ACC-A680C8D3E426}"/>
                </a:ext>
              </a:extLst>
            </p:cNvPr>
            <p:cNvSpPr txBox="1"/>
            <p:nvPr/>
          </p:nvSpPr>
          <p:spPr>
            <a:xfrm>
              <a:off x="632148" y="5398532"/>
              <a:ext cx="8435652" cy="646331"/>
            </a:xfrm>
            <a:prstGeom prst="rect">
              <a:avLst/>
            </a:prstGeom>
            <a:noFill/>
          </p:spPr>
          <p:txBody>
            <a:bodyPr wrap="square" rtlCol="0">
              <a:spAutoFit/>
            </a:bodyPr>
            <a:lstStyle/>
            <a:p>
              <a:r>
                <a:rPr lang="en-US" dirty="0">
                  <a:solidFill>
                    <a:srgbClr val="3333FF"/>
                  </a:solidFill>
                  <a:latin typeface="NikoshBAN" pitchFamily="2" charset="0"/>
                  <a:cs typeface="NikoshBAN" pitchFamily="2" charset="0"/>
                </a:rPr>
                <a:t>(ক) </a:t>
              </a:r>
              <a:r>
                <a:rPr lang="en-US" dirty="0" err="1">
                  <a:solidFill>
                    <a:srgbClr val="3333FF"/>
                  </a:solidFill>
                  <a:latin typeface="NikoshBAN" pitchFamily="2" charset="0"/>
                  <a:cs typeface="NikoshBAN" pitchFamily="2" charset="0"/>
                </a:rPr>
                <a:t>টেক্সট</a:t>
              </a:r>
              <a:r>
                <a:rPr lang="en-US" dirty="0">
                  <a:solidFill>
                    <a:srgbClr val="3333FF"/>
                  </a:solidFill>
                  <a:latin typeface="NikoshBAN" pitchFamily="2" charset="0"/>
                  <a:cs typeface="NikoshBAN" pitchFamily="2" charset="0"/>
                </a:rPr>
                <a:t>					(খ)  </a:t>
              </a:r>
              <a:r>
                <a:rPr lang="en-US" dirty="0" err="1">
                  <a:solidFill>
                    <a:srgbClr val="3333FF"/>
                  </a:solidFill>
                  <a:latin typeface="NikoshBAN" pitchFamily="2" charset="0"/>
                  <a:cs typeface="NikoshBAN" pitchFamily="2" charset="0"/>
                </a:rPr>
                <a:t>ছবি</a:t>
              </a:r>
              <a:endParaRPr lang="en-US" dirty="0">
                <a:solidFill>
                  <a:srgbClr val="3333FF"/>
                </a:solidFill>
                <a:latin typeface="NikoshBAN" pitchFamily="2" charset="0"/>
                <a:cs typeface="NikoshBAN" pitchFamily="2" charset="0"/>
              </a:endParaRPr>
            </a:p>
            <a:p>
              <a:r>
                <a:rPr lang="en-US" dirty="0">
                  <a:solidFill>
                    <a:srgbClr val="3333FF"/>
                  </a:solidFill>
                  <a:latin typeface="NikoshBAN" pitchFamily="2" charset="0"/>
                  <a:cs typeface="NikoshBAN" pitchFamily="2" charset="0"/>
                </a:rPr>
                <a:t>(গ) </a:t>
              </a:r>
              <a:r>
                <a:rPr lang="en-US" dirty="0" err="1">
                  <a:solidFill>
                    <a:srgbClr val="3333FF"/>
                  </a:solidFill>
                  <a:latin typeface="NikoshBAN" pitchFamily="2" charset="0"/>
                  <a:cs typeface="NikoshBAN" pitchFamily="2" charset="0"/>
                </a:rPr>
                <a:t>এনিমেশন</a:t>
              </a:r>
              <a:r>
                <a:rPr lang="en-US" dirty="0">
                  <a:solidFill>
                    <a:srgbClr val="3333FF"/>
                  </a:solidFill>
                  <a:latin typeface="NikoshBAN" pitchFamily="2" charset="0"/>
                  <a:cs typeface="NikoshBAN" pitchFamily="2" charset="0"/>
                </a:rPr>
                <a:t>				(ঘ)  </a:t>
              </a:r>
              <a:r>
                <a:rPr lang="en-US" dirty="0" err="1">
                  <a:solidFill>
                    <a:srgbClr val="3333FF"/>
                  </a:solidFill>
                  <a:latin typeface="NikoshBAN" pitchFamily="2" charset="0"/>
                  <a:cs typeface="NikoshBAN" pitchFamily="2" charset="0"/>
                </a:rPr>
                <a:t>শব্দ</a:t>
              </a:r>
              <a:endParaRPr lang="en-US" dirty="0">
                <a:solidFill>
                  <a:srgbClr val="3333FF"/>
                </a:solidFill>
                <a:latin typeface="NikoshBAN" pitchFamily="2" charset="0"/>
                <a:cs typeface="NikoshBAN" pitchFamily="2" charset="0"/>
              </a:endParaRPr>
            </a:p>
          </p:txBody>
        </p:sp>
      </p:grpSp>
      <p:sp>
        <p:nvSpPr>
          <p:cNvPr id="19" name="Oval 18">
            <a:extLst>
              <a:ext uri="{FF2B5EF4-FFF2-40B4-BE49-F238E27FC236}">
                <a16:creationId xmlns:a16="http://schemas.microsoft.com/office/drawing/2014/main" xmlns="" id="{B2C1EBE0-0310-41E4-B138-E5BD53630979}"/>
              </a:ext>
            </a:extLst>
          </p:cNvPr>
          <p:cNvSpPr/>
          <p:nvPr/>
        </p:nvSpPr>
        <p:spPr>
          <a:xfrm>
            <a:off x="3669571" y="4628196"/>
            <a:ext cx="311736" cy="241538"/>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ym typeface="Wingdings 2" panose="05020102010507070707" pitchFamily="18" charset="2"/>
              </a:rPr>
              <a:t></a:t>
            </a:r>
            <a:endParaRPr lang="en-US" b="1" dirty="0"/>
          </a:p>
        </p:txBody>
      </p:sp>
    </p:spTree>
    <p:extLst>
      <p:ext uri="{BB962C8B-B14F-4D97-AF65-F5344CB8AC3E}">
        <p14:creationId xmlns:p14="http://schemas.microsoft.com/office/powerpoint/2010/main" val="2892517177"/>
      </p:ext>
    </p:extLst>
  </p:cSld>
  <p:clrMapOvr>
    <a:masterClrMapping/>
  </p:clrMapOvr>
  <mc:AlternateContent xmlns:mc="http://schemas.openxmlformats.org/markup-compatibility/2006" xmlns:p14="http://schemas.microsoft.com/office/powerpoint/2010/main">
    <mc:Choice Requires="p14">
      <p:transition spd="slow" p14:dur="1400" advClick="0">
        <p14:ripp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3">
            <a:extLst>
              <a:ext uri="{FF2B5EF4-FFF2-40B4-BE49-F238E27FC236}">
                <a16:creationId xmlns:a16="http://schemas.microsoft.com/office/drawing/2014/main" xmlns="" id="{B07BB958-8B3F-40BA-981F-611E4E7E381C}"/>
              </a:ext>
            </a:extLst>
          </p:cNvPr>
          <p:cNvSpPr/>
          <p:nvPr/>
        </p:nvSpPr>
        <p:spPr>
          <a:xfrm>
            <a:off x="3505200" y="469820"/>
            <a:ext cx="2286000" cy="67663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7030A0"/>
                </a:solidFill>
                <a:latin typeface="NikoshBAN" pitchFamily="2" charset="0"/>
                <a:cs typeface="NikoshBAN" pitchFamily="2" charset="0"/>
              </a:rPr>
              <a:t>বাড়ির</a:t>
            </a:r>
            <a:r>
              <a:rPr lang="en-US" sz="4400" b="1" dirty="0">
                <a:solidFill>
                  <a:srgbClr val="7030A0"/>
                </a:solidFill>
                <a:latin typeface="NikoshBAN" pitchFamily="2" charset="0"/>
                <a:cs typeface="NikoshBAN" pitchFamily="2" charset="0"/>
              </a:rPr>
              <a:t> </a:t>
            </a:r>
            <a:r>
              <a:rPr lang="en-US" sz="4400" b="1" dirty="0" err="1">
                <a:solidFill>
                  <a:srgbClr val="7030A0"/>
                </a:solidFill>
                <a:latin typeface="NikoshBAN" pitchFamily="2" charset="0"/>
                <a:cs typeface="NikoshBAN" pitchFamily="2" charset="0"/>
              </a:rPr>
              <a:t>কাজ</a:t>
            </a:r>
            <a:endParaRPr lang="en-US" sz="4400" b="1" dirty="0">
              <a:solidFill>
                <a:srgbClr val="7030A0"/>
              </a:solidFill>
              <a:latin typeface="NikoshBAN" pitchFamily="2" charset="0"/>
              <a:cs typeface="NikoshBAN" pitchFamily="2" charset="0"/>
            </a:endParaRPr>
          </a:p>
        </p:txBody>
      </p:sp>
      <p:sp>
        <p:nvSpPr>
          <p:cNvPr id="25" name="Rectangle: Rounded Corners 24">
            <a:extLst>
              <a:ext uri="{FF2B5EF4-FFF2-40B4-BE49-F238E27FC236}">
                <a16:creationId xmlns:a16="http://schemas.microsoft.com/office/drawing/2014/main" xmlns="" id="{F299C75E-5B72-4065-A53F-6533CFDDAA8B}"/>
              </a:ext>
            </a:extLst>
          </p:cNvPr>
          <p:cNvSpPr/>
          <p:nvPr/>
        </p:nvSpPr>
        <p:spPr>
          <a:xfrm>
            <a:off x="6400800" y="361950"/>
            <a:ext cx="1752600" cy="1569339"/>
          </a:xfrm>
          <a:prstGeom prst="roundRect">
            <a:avLst/>
          </a:prstGeom>
          <a:blipFill>
            <a:blip r:embed="rId2" cstate="email">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2">
            <a:extLst>
              <a:ext uri="{FF2B5EF4-FFF2-40B4-BE49-F238E27FC236}">
                <a16:creationId xmlns:a16="http://schemas.microsoft.com/office/drawing/2014/main" xmlns="" id="{CAA6DED1-EC6B-4E6B-83A6-63D007060B95}"/>
              </a:ext>
            </a:extLst>
          </p:cNvPr>
          <p:cNvSpPr txBox="1"/>
          <p:nvPr/>
        </p:nvSpPr>
        <p:spPr>
          <a:xfrm>
            <a:off x="548724" y="2427382"/>
            <a:ext cx="8046551"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solidFill>
                  <a:srgbClr val="002060"/>
                </a:solidFill>
                <a:latin typeface="NikoshBAN" panose="02000000000000000000" pitchFamily="2" charset="0"/>
                <a:cs typeface="NikoshBAN" panose="02000000000000000000" pitchFamily="2" charset="0"/>
              </a:rPr>
              <a:t>***</a:t>
            </a:r>
            <a:r>
              <a:rPr lang="en-US" sz="3200" b="1" dirty="0">
                <a:solidFill>
                  <a:srgbClr val="3333FF"/>
                </a:solidFill>
                <a:latin typeface="NikoshBAN" panose="02000000000000000000" pitchFamily="2" charset="0"/>
                <a:cs typeface="NikoshBAN" panose="02000000000000000000" pitchFamily="2" charset="0"/>
              </a:rPr>
              <a:t> </a:t>
            </a:r>
            <a:r>
              <a:rPr lang="bn-IN" sz="3200" b="1" dirty="0">
                <a:solidFill>
                  <a:srgbClr val="3333FF"/>
                </a:solidFill>
                <a:latin typeface="NikoshBAN" panose="02000000000000000000" pitchFamily="2" charset="0"/>
                <a:cs typeface="NikoshBAN" panose="02000000000000000000" pitchFamily="2" charset="0"/>
              </a:rPr>
              <a:t>ডিজিটাল কনটেন্ট কীভাবে শিক্ষার্থীদের শিখনে ফলপ্রসূ</a:t>
            </a:r>
            <a:r>
              <a:rPr lang="en-US" sz="3200" b="1" dirty="0">
                <a:solidFill>
                  <a:srgbClr val="3333FF"/>
                </a:solidFill>
                <a:latin typeface="NikoshBAN" panose="02000000000000000000" pitchFamily="2" charset="0"/>
                <a:cs typeface="NikoshBAN" panose="02000000000000000000" pitchFamily="2" charset="0"/>
              </a:rPr>
              <a:t> </a:t>
            </a:r>
            <a:r>
              <a:rPr lang="en-US" sz="3200" b="1" dirty="0" err="1">
                <a:solidFill>
                  <a:srgbClr val="3333FF"/>
                </a:solidFill>
                <a:latin typeface="NikoshBAN" panose="02000000000000000000" pitchFamily="2" charset="0"/>
                <a:cs typeface="NikoshBAN" panose="02000000000000000000" pitchFamily="2" charset="0"/>
              </a:rPr>
              <a:t>কতটুকু</a:t>
            </a:r>
            <a:r>
              <a:rPr lang="en-US" sz="3200" b="1" dirty="0">
                <a:solidFill>
                  <a:srgbClr val="3333FF"/>
                </a:solidFill>
                <a:latin typeface="NikoshBAN" panose="02000000000000000000" pitchFamily="2" charset="0"/>
                <a:cs typeface="NikoshBAN" panose="02000000000000000000" pitchFamily="2" charset="0"/>
              </a:rPr>
              <a:t> </a:t>
            </a:r>
            <a:r>
              <a:rPr lang="bn-IN" sz="3200" b="1" dirty="0">
                <a:solidFill>
                  <a:srgbClr val="3333FF"/>
                </a:solidFill>
                <a:latin typeface="NikoshBAN" panose="02000000000000000000" pitchFamily="2" charset="0"/>
                <a:cs typeface="NikoshBAN" panose="02000000000000000000" pitchFamily="2" charset="0"/>
              </a:rPr>
              <a:t> প্রভাব রাখতে পারে</a:t>
            </a:r>
            <a:r>
              <a:rPr lang="en-US" sz="3200" b="1" dirty="0">
                <a:solidFill>
                  <a:srgbClr val="3333FF"/>
                </a:solidFill>
                <a:latin typeface="NikoshBAN" panose="02000000000000000000" pitchFamily="2" charset="0"/>
                <a:cs typeface="NikoshBAN" panose="02000000000000000000" pitchFamily="2" charset="0"/>
              </a:rPr>
              <a:t> </a:t>
            </a:r>
            <a:r>
              <a:rPr lang="en-US" sz="3200" b="1" dirty="0" err="1">
                <a:solidFill>
                  <a:srgbClr val="3333FF"/>
                </a:solidFill>
                <a:latin typeface="NikoshBAN" panose="02000000000000000000" pitchFamily="2" charset="0"/>
                <a:cs typeface="NikoshBAN" panose="02000000000000000000" pitchFamily="2" charset="0"/>
              </a:rPr>
              <a:t>তা</a:t>
            </a:r>
            <a:r>
              <a:rPr lang="en-US" sz="3200" b="1" dirty="0">
                <a:solidFill>
                  <a:srgbClr val="3333FF"/>
                </a:solidFill>
                <a:latin typeface="NikoshBAN" panose="02000000000000000000" pitchFamily="2" charset="0"/>
                <a:cs typeface="NikoshBAN" panose="02000000000000000000" pitchFamily="2" charset="0"/>
              </a:rPr>
              <a:t> </a:t>
            </a:r>
            <a:r>
              <a:rPr lang="en-US" sz="3200" b="1" dirty="0" err="1">
                <a:solidFill>
                  <a:srgbClr val="3333FF"/>
                </a:solidFill>
                <a:latin typeface="NikoshBAN" panose="02000000000000000000" pitchFamily="2" charset="0"/>
                <a:cs typeface="NikoshBAN" panose="02000000000000000000" pitchFamily="2" charset="0"/>
              </a:rPr>
              <a:t>নিয়ে</a:t>
            </a:r>
            <a:r>
              <a:rPr lang="en-US" sz="3200" b="1" dirty="0">
                <a:solidFill>
                  <a:srgbClr val="3333FF"/>
                </a:solidFill>
                <a:latin typeface="NikoshBAN" panose="02000000000000000000" pitchFamily="2" charset="0"/>
                <a:cs typeface="NikoshBAN" panose="02000000000000000000" pitchFamily="2" charset="0"/>
              </a:rPr>
              <a:t> </a:t>
            </a:r>
            <a:r>
              <a:rPr lang="en-US" sz="3200" b="1" dirty="0" err="1">
                <a:solidFill>
                  <a:srgbClr val="3333FF"/>
                </a:solidFill>
                <a:latin typeface="NikoshBAN" panose="02000000000000000000" pitchFamily="2" charset="0"/>
                <a:cs typeface="NikoshBAN" panose="02000000000000000000" pitchFamily="2" charset="0"/>
              </a:rPr>
              <a:t>তোমার</a:t>
            </a:r>
            <a:r>
              <a:rPr lang="en-US" sz="3200" b="1" dirty="0">
                <a:solidFill>
                  <a:srgbClr val="3333FF"/>
                </a:solidFill>
                <a:latin typeface="NikoshBAN" panose="02000000000000000000" pitchFamily="2" charset="0"/>
                <a:cs typeface="NikoshBAN" panose="02000000000000000000" pitchFamily="2" charset="0"/>
              </a:rPr>
              <a:t> </a:t>
            </a:r>
            <a:r>
              <a:rPr lang="en-US" sz="3200" b="1" dirty="0" err="1">
                <a:solidFill>
                  <a:srgbClr val="3333FF"/>
                </a:solidFill>
                <a:latin typeface="NikoshBAN" panose="02000000000000000000" pitchFamily="2" charset="0"/>
                <a:cs typeface="NikoshBAN" panose="02000000000000000000" pitchFamily="2" charset="0"/>
              </a:rPr>
              <a:t>মতামত</a:t>
            </a:r>
            <a:r>
              <a:rPr lang="en-US" sz="3200" b="1" dirty="0">
                <a:solidFill>
                  <a:srgbClr val="3333FF"/>
                </a:solidFill>
                <a:latin typeface="NikoshBAN" panose="02000000000000000000" pitchFamily="2" charset="0"/>
                <a:cs typeface="NikoshBAN" panose="02000000000000000000" pitchFamily="2" charset="0"/>
              </a:rPr>
              <a:t> </a:t>
            </a:r>
            <a:r>
              <a:rPr lang="en-US" sz="3200" b="1" dirty="0" err="1">
                <a:solidFill>
                  <a:srgbClr val="3333FF"/>
                </a:solidFill>
                <a:latin typeface="NikoshBAN" panose="02000000000000000000" pitchFamily="2" charset="0"/>
                <a:cs typeface="NikoshBAN" panose="02000000000000000000" pitchFamily="2" charset="0"/>
              </a:rPr>
              <a:t>লিখে</a:t>
            </a:r>
            <a:r>
              <a:rPr lang="en-US" sz="3200" b="1" dirty="0">
                <a:solidFill>
                  <a:srgbClr val="3333FF"/>
                </a:solidFill>
                <a:latin typeface="NikoshBAN" panose="02000000000000000000" pitchFamily="2" charset="0"/>
                <a:cs typeface="NikoshBAN" panose="02000000000000000000" pitchFamily="2" charset="0"/>
              </a:rPr>
              <a:t> </a:t>
            </a:r>
            <a:r>
              <a:rPr lang="en-US" sz="3200" b="1" dirty="0" err="1">
                <a:solidFill>
                  <a:srgbClr val="3333FF"/>
                </a:solidFill>
                <a:latin typeface="NikoshBAN" panose="02000000000000000000" pitchFamily="2" charset="0"/>
                <a:cs typeface="NikoshBAN" panose="02000000000000000000" pitchFamily="2" charset="0"/>
              </a:rPr>
              <a:t>নিয়ে</a:t>
            </a:r>
            <a:r>
              <a:rPr lang="en-US" sz="3200" b="1" dirty="0">
                <a:solidFill>
                  <a:srgbClr val="3333FF"/>
                </a:solidFill>
                <a:latin typeface="NikoshBAN" panose="02000000000000000000" pitchFamily="2" charset="0"/>
                <a:cs typeface="NikoshBAN" panose="02000000000000000000" pitchFamily="2" charset="0"/>
              </a:rPr>
              <a:t> </a:t>
            </a:r>
            <a:r>
              <a:rPr lang="en-US" sz="3200" b="1" dirty="0" err="1">
                <a:solidFill>
                  <a:srgbClr val="3333FF"/>
                </a:solidFill>
                <a:latin typeface="NikoshBAN" panose="02000000000000000000" pitchFamily="2" charset="0"/>
                <a:cs typeface="NikoshBAN" panose="02000000000000000000" pitchFamily="2" charset="0"/>
              </a:rPr>
              <a:t>আসবে</a:t>
            </a:r>
            <a:r>
              <a:rPr lang="en-US" sz="3200" b="1" dirty="0">
                <a:solidFill>
                  <a:srgbClr val="3333FF"/>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396504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47B07D9-157F-49CB-8438-09A6502579AF}"/>
              </a:ext>
            </a:extLst>
          </p:cNvPr>
          <p:cNvSpPr txBox="1"/>
          <p:nvPr/>
        </p:nvSpPr>
        <p:spPr>
          <a:xfrm>
            <a:off x="838200" y="273826"/>
            <a:ext cx="7239000" cy="584775"/>
          </a:xfrm>
          <a:prstGeom prst="rect">
            <a:avLst/>
          </a:prstGeom>
          <a:solidFill>
            <a:schemeClr val="accent5">
              <a:lumMod val="60000"/>
              <a:lumOff val="40000"/>
            </a:schemeClr>
          </a:solidFill>
          <a:ln>
            <a:noFill/>
          </a:ln>
        </p:spPr>
        <p:txBody>
          <a:bodyPr wrap="square" rtlCol="0">
            <a:spAutoFit/>
          </a:bodyPr>
          <a:lstStyle/>
          <a:p>
            <a:pPr algn="ctr"/>
            <a:r>
              <a:rPr lang="en-US" sz="3200" b="1" u="sng" dirty="0" err="1">
                <a:solidFill>
                  <a:srgbClr val="002060"/>
                </a:solidFill>
                <a:latin typeface="NikoshBAN" panose="02000000000000000000" pitchFamily="2" charset="0"/>
                <a:cs typeface="NikoshBAN" panose="02000000000000000000" pitchFamily="2" charset="0"/>
              </a:rPr>
              <a:t>আজকের</a:t>
            </a:r>
            <a:r>
              <a:rPr lang="en-US" sz="3200" b="1" u="sng" dirty="0">
                <a:solidFill>
                  <a:srgbClr val="002060"/>
                </a:solidFill>
                <a:latin typeface="NikoshBAN" panose="02000000000000000000" pitchFamily="2" charset="0"/>
                <a:cs typeface="NikoshBAN" panose="02000000000000000000" pitchFamily="2" charset="0"/>
              </a:rPr>
              <a:t> </a:t>
            </a:r>
            <a:r>
              <a:rPr lang="en-US" sz="3200" b="1" u="sng" dirty="0" err="1">
                <a:solidFill>
                  <a:srgbClr val="002060"/>
                </a:solidFill>
                <a:latin typeface="NikoshBAN" panose="02000000000000000000" pitchFamily="2" charset="0"/>
                <a:cs typeface="NikoshBAN" panose="02000000000000000000" pitchFamily="2" charset="0"/>
              </a:rPr>
              <a:t>এই</a:t>
            </a:r>
            <a:r>
              <a:rPr lang="en-US" sz="3200" b="1" u="sng" dirty="0">
                <a:solidFill>
                  <a:srgbClr val="002060"/>
                </a:solidFill>
                <a:latin typeface="NikoshBAN" panose="02000000000000000000" pitchFamily="2" charset="0"/>
                <a:cs typeface="NikoshBAN" panose="02000000000000000000" pitchFamily="2" charset="0"/>
              </a:rPr>
              <a:t> </a:t>
            </a:r>
            <a:r>
              <a:rPr lang="en-US" sz="3200" b="1" u="sng" dirty="0" err="1">
                <a:solidFill>
                  <a:srgbClr val="002060"/>
                </a:solidFill>
                <a:latin typeface="NikoshBAN" panose="02000000000000000000" pitchFamily="2" charset="0"/>
                <a:cs typeface="NikoshBAN" panose="02000000000000000000" pitchFamily="2" charset="0"/>
              </a:rPr>
              <a:t>পাঠ</a:t>
            </a:r>
            <a:r>
              <a:rPr lang="en-US" sz="3200" b="1" u="sng" dirty="0">
                <a:solidFill>
                  <a:srgbClr val="002060"/>
                </a:solidFill>
                <a:latin typeface="NikoshBAN" panose="02000000000000000000" pitchFamily="2" charset="0"/>
                <a:cs typeface="NikoshBAN" panose="02000000000000000000" pitchFamily="2" charset="0"/>
              </a:rPr>
              <a:t> </a:t>
            </a:r>
            <a:r>
              <a:rPr lang="en-US" sz="3200" b="1" u="sng" dirty="0" err="1">
                <a:solidFill>
                  <a:srgbClr val="002060"/>
                </a:solidFill>
                <a:latin typeface="NikoshBAN" panose="02000000000000000000" pitchFamily="2" charset="0"/>
                <a:cs typeface="NikoshBAN" panose="02000000000000000000" pitchFamily="2" charset="0"/>
              </a:rPr>
              <a:t>শেষে</a:t>
            </a:r>
            <a:r>
              <a:rPr lang="en-US" sz="3200" b="1" u="sng" dirty="0">
                <a:solidFill>
                  <a:srgbClr val="002060"/>
                </a:solidFill>
                <a:latin typeface="NikoshBAN" panose="02000000000000000000" pitchFamily="2" charset="0"/>
                <a:cs typeface="NikoshBAN" panose="02000000000000000000" pitchFamily="2" charset="0"/>
              </a:rPr>
              <a:t> </a:t>
            </a:r>
            <a:r>
              <a:rPr lang="en-US" sz="3200" b="1" u="sng" dirty="0" err="1">
                <a:solidFill>
                  <a:srgbClr val="002060"/>
                </a:solidFill>
                <a:latin typeface="NikoshBAN" panose="02000000000000000000" pitchFamily="2" charset="0"/>
                <a:cs typeface="NikoshBAN" panose="02000000000000000000" pitchFamily="2" charset="0"/>
              </a:rPr>
              <a:t>আমরা</a:t>
            </a:r>
            <a:r>
              <a:rPr lang="en-US" sz="3200" b="1" u="sng" dirty="0">
                <a:solidFill>
                  <a:srgbClr val="002060"/>
                </a:solidFill>
                <a:latin typeface="NikoshBAN" panose="02000000000000000000" pitchFamily="2" charset="0"/>
                <a:cs typeface="NikoshBAN" panose="02000000000000000000" pitchFamily="2" charset="0"/>
              </a:rPr>
              <a:t> </a:t>
            </a:r>
            <a:r>
              <a:rPr lang="en-US" sz="3200" b="1" u="sng" dirty="0" err="1">
                <a:solidFill>
                  <a:srgbClr val="002060"/>
                </a:solidFill>
                <a:latin typeface="NikoshBAN" panose="02000000000000000000" pitchFamily="2" charset="0"/>
                <a:cs typeface="NikoshBAN" panose="02000000000000000000" pitchFamily="2" charset="0"/>
              </a:rPr>
              <a:t>যা</a:t>
            </a:r>
            <a:r>
              <a:rPr lang="en-US" sz="3200" b="1" u="sng" dirty="0">
                <a:solidFill>
                  <a:srgbClr val="002060"/>
                </a:solidFill>
                <a:latin typeface="NikoshBAN" panose="02000000000000000000" pitchFamily="2" charset="0"/>
                <a:cs typeface="NikoshBAN" panose="02000000000000000000" pitchFamily="2" charset="0"/>
              </a:rPr>
              <a:t> </a:t>
            </a:r>
            <a:r>
              <a:rPr lang="en-US" sz="3200" b="1" u="sng" dirty="0" err="1">
                <a:solidFill>
                  <a:srgbClr val="002060"/>
                </a:solidFill>
                <a:latin typeface="NikoshBAN" panose="02000000000000000000" pitchFamily="2" charset="0"/>
                <a:cs typeface="NikoshBAN" panose="02000000000000000000" pitchFamily="2" charset="0"/>
              </a:rPr>
              <a:t>নতুন</a:t>
            </a:r>
            <a:r>
              <a:rPr lang="en-US" sz="3200" b="1" u="sng" dirty="0">
                <a:solidFill>
                  <a:srgbClr val="002060"/>
                </a:solidFill>
                <a:latin typeface="NikoshBAN" panose="02000000000000000000" pitchFamily="2" charset="0"/>
                <a:cs typeface="NikoshBAN" panose="02000000000000000000" pitchFamily="2" charset="0"/>
              </a:rPr>
              <a:t> </a:t>
            </a:r>
            <a:r>
              <a:rPr lang="en-US" sz="3200" b="1" u="sng" dirty="0" err="1">
                <a:solidFill>
                  <a:srgbClr val="002060"/>
                </a:solidFill>
                <a:latin typeface="NikoshBAN" panose="02000000000000000000" pitchFamily="2" charset="0"/>
                <a:cs typeface="NikoshBAN" panose="02000000000000000000" pitchFamily="2" charset="0"/>
              </a:rPr>
              <a:t>শিখলাম</a:t>
            </a:r>
            <a:r>
              <a:rPr lang="en-US" sz="3200" b="1" u="sng" dirty="0">
                <a:solidFill>
                  <a:srgbClr val="002060"/>
                </a:solidFill>
                <a:latin typeface="NikoshBAN" panose="02000000000000000000" pitchFamily="2" charset="0"/>
                <a:cs typeface="NikoshBAN" panose="02000000000000000000" pitchFamily="2" charset="0"/>
              </a:rPr>
              <a:t>:</a:t>
            </a:r>
          </a:p>
        </p:txBody>
      </p:sp>
      <p:sp>
        <p:nvSpPr>
          <p:cNvPr id="5" name="TextBox 4">
            <a:extLst>
              <a:ext uri="{FF2B5EF4-FFF2-40B4-BE49-F238E27FC236}">
                <a16:creationId xmlns:a16="http://schemas.microsoft.com/office/drawing/2014/main" xmlns="" id="{9EC5D443-DB89-4B46-9019-19DFC5F9868C}"/>
              </a:ext>
            </a:extLst>
          </p:cNvPr>
          <p:cNvSpPr txBox="1"/>
          <p:nvPr/>
        </p:nvSpPr>
        <p:spPr>
          <a:xfrm>
            <a:off x="2743200" y="1428750"/>
            <a:ext cx="4419600" cy="3108543"/>
          </a:xfrm>
          <a:prstGeom prst="rect">
            <a:avLst/>
          </a:prstGeom>
          <a:noFill/>
        </p:spPr>
        <p:txBody>
          <a:bodyPr wrap="square" rtlCol="0">
            <a:spAutoFit/>
          </a:bodyPr>
          <a:lstStyle/>
          <a:p>
            <a:pPr marL="285750" indent="-285750">
              <a:buFont typeface="Wingdings" panose="05000000000000000000" pitchFamily="2" charset="2"/>
              <a:buChar char="ü"/>
            </a:pPr>
            <a:r>
              <a:rPr lang="en-US" sz="2800" b="1" dirty="0" err="1">
                <a:solidFill>
                  <a:srgbClr val="0070C0"/>
                </a:solidFill>
                <a:latin typeface="NikoshBAN" panose="02000000000000000000" pitchFamily="2" charset="0"/>
                <a:cs typeface="NikoshBAN" panose="02000000000000000000" pitchFamily="2" charset="0"/>
              </a:rPr>
              <a:t>মনিটরর</a:t>
            </a:r>
            <a:endParaRPr lang="en-US" sz="2800" b="1" dirty="0">
              <a:solidFill>
                <a:srgbClr val="0070C0"/>
              </a:solidFill>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ü"/>
            </a:pPr>
            <a:r>
              <a:rPr lang="en-US" sz="2800" b="1" dirty="0" err="1">
                <a:solidFill>
                  <a:srgbClr val="002060"/>
                </a:solidFill>
                <a:latin typeface="NikoshBAN" panose="02000000000000000000" pitchFamily="2" charset="0"/>
                <a:cs typeface="NikoshBAN" panose="02000000000000000000" pitchFamily="2" charset="0"/>
              </a:rPr>
              <a:t>প্রিন্টার</a:t>
            </a:r>
            <a:endParaRPr lang="en-US" sz="2800" b="1" dirty="0">
              <a:solidFill>
                <a:srgbClr val="002060"/>
              </a:solidFill>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ü"/>
            </a:pPr>
            <a:r>
              <a:rPr lang="en-US" sz="2800" b="1" dirty="0" err="1">
                <a:solidFill>
                  <a:srgbClr val="0070C0"/>
                </a:solidFill>
                <a:latin typeface="NikoshBAN" panose="02000000000000000000" pitchFamily="2" charset="0"/>
                <a:cs typeface="NikoshBAN" panose="02000000000000000000" pitchFamily="2" charset="0"/>
              </a:rPr>
              <a:t>প্লটার</a:t>
            </a:r>
            <a:endParaRPr lang="en-US" sz="2800" b="1" dirty="0">
              <a:solidFill>
                <a:srgbClr val="0070C0"/>
              </a:solidFill>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ü"/>
            </a:pPr>
            <a:r>
              <a:rPr lang="en-US" sz="2800" b="1" dirty="0" err="1">
                <a:solidFill>
                  <a:srgbClr val="00B0F0"/>
                </a:solidFill>
                <a:latin typeface="NikoshBAN" panose="02000000000000000000" pitchFamily="2" charset="0"/>
                <a:cs typeface="NikoshBAN" panose="02000000000000000000" pitchFamily="2" charset="0"/>
              </a:rPr>
              <a:t>স্পীকার</a:t>
            </a:r>
            <a:endParaRPr lang="en-US" sz="2800" b="1" dirty="0">
              <a:solidFill>
                <a:srgbClr val="00B0F0"/>
              </a:solidFill>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ü"/>
            </a:pPr>
            <a:r>
              <a:rPr lang="en-US" sz="2800" b="1" dirty="0" err="1">
                <a:solidFill>
                  <a:srgbClr val="0070C0"/>
                </a:solidFill>
                <a:latin typeface="NikoshBAN" panose="02000000000000000000" pitchFamily="2" charset="0"/>
                <a:cs typeface="NikoshBAN" panose="02000000000000000000" pitchFamily="2" charset="0"/>
              </a:rPr>
              <a:t>হেডফোন</a:t>
            </a:r>
            <a:endParaRPr lang="en-US" sz="2800" b="1" dirty="0">
              <a:solidFill>
                <a:srgbClr val="0070C0"/>
              </a:solidFill>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ü"/>
            </a:pPr>
            <a:r>
              <a:rPr lang="en-US" sz="2800" b="1" dirty="0" err="1">
                <a:solidFill>
                  <a:srgbClr val="002060"/>
                </a:solidFill>
                <a:latin typeface="NikoshBAN" panose="02000000000000000000" pitchFamily="2" charset="0"/>
                <a:cs typeface="NikoshBAN" panose="02000000000000000000" pitchFamily="2" charset="0"/>
              </a:rPr>
              <a:t>মাল্টিমিডিয়া</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প্রজেক্টর</a:t>
            </a:r>
            <a:endParaRPr lang="en-US" sz="2800" b="1" dirty="0">
              <a:solidFill>
                <a:srgbClr val="002060"/>
              </a:solidFill>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ü"/>
            </a:pPr>
            <a:r>
              <a:rPr lang="en-US" sz="2800" b="1" dirty="0" err="1">
                <a:solidFill>
                  <a:srgbClr val="0070C0"/>
                </a:solidFill>
                <a:latin typeface="NikoshBAN" panose="02000000000000000000" pitchFamily="2" charset="0"/>
                <a:cs typeface="NikoshBAN" panose="02000000000000000000" pitchFamily="2" charset="0"/>
              </a:rPr>
              <a:t>টাচ</a:t>
            </a:r>
            <a:r>
              <a:rPr lang="en-US" sz="2800" b="1" dirty="0">
                <a:solidFill>
                  <a:srgbClr val="0070C0"/>
                </a:solidFill>
                <a:latin typeface="NikoshBAN" panose="02000000000000000000" pitchFamily="2" charset="0"/>
                <a:cs typeface="NikoshBAN" panose="02000000000000000000" pitchFamily="2" charset="0"/>
              </a:rPr>
              <a:t> </a:t>
            </a:r>
            <a:r>
              <a:rPr lang="en-US" sz="2800" b="1" dirty="0" err="1">
                <a:solidFill>
                  <a:srgbClr val="0070C0"/>
                </a:solidFill>
                <a:latin typeface="NikoshBAN" panose="02000000000000000000" pitchFamily="2" charset="0"/>
                <a:cs typeface="NikoshBAN" panose="02000000000000000000" pitchFamily="2" charset="0"/>
              </a:rPr>
              <a:t>স্ক্রীন</a:t>
            </a:r>
            <a:endParaRPr lang="en-US" sz="2800" b="1" dirty="0">
              <a:solidFill>
                <a:srgbClr val="0070C0"/>
              </a:solidFill>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xmlns="" id="{68DC3950-41CF-484D-A4E5-F01644EB51FA}"/>
              </a:ext>
            </a:extLst>
          </p:cNvPr>
          <p:cNvSpPr/>
          <p:nvPr/>
        </p:nvSpPr>
        <p:spPr>
          <a:xfrm>
            <a:off x="0" y="0"/>
            <a:ext cx="9144000" cy="51435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 name="AutoShape 11">
            <a:extLst>
              <a:ext uri="{FF2B5EF4-FFF2-40B4-BE49-F238E27FC236}">
                <a16:creationId xmlns:a16="http://schemas.microsoft.com/office/drawing/2014/main" xmlns="" id="{E0B0FBD1-9224-4E62-B991-7561ACF2C7E0}"/>
              </a:ext>
            </a:extLst>
          </p:cNvPr>
          <p:cNvSpPr>
            <a:spLocks noChangeArrowheads="1"/>
          </p:cNvSpPr>
          <p:nvPr/>
        </p:nvSpPr>
        <p:spPr bwMode="auto">
          <a:xfrm>
            <a:off x="1785729" y="225153"/>
            <a:ext cx="4876800" cy="2171700"/>
          </a:xfrm>
          <a:prstGeom prst="cloudCallout">
            <a:avLst>
              <a:gd name="adj1" fmla="val 44356"/>
              <a:gd name="adj2" fmla="val 51216"/>
            </a:avLst>
          </a:prstGeom>
          <a:solidFill>
            <a:schemeClr val="accent3">
              <a:lumMod val="20000"/>
              <a:lumOff val="80000"/>
            </a:schemeClr>
          </a:solidFill>
          <a:ln w="9525">
            <a:solidFill>
              <a:schemeClr val="tx1"/>
            </a:solidFill>
            <a:round/>
            <a:headEnd/>
            <a:tailEnd/>
          </a:ln>
        </p:spPr>
        <p:txBody>
          <a:bodyPr/>
          <a:lstStyle/>
          <a:p>
            <a:pPr algn="ctr"/>
            <a:r>
              <a:rPr lang="as-IN" sz="5400" b="1" dirty="0">
                <a:solidFill>
                  <a:srgbClr val="00B0F0"/>
                </a:solidFill>
                <a:latin typeface="NikoshBAN" pitchFamily="2" charset="0"/>
                <a:cs typeface="NikoshBAN" pitchFamily="2" charset="0"/>
              </a:rPr>
              <a:t>ধন্যবাদ সকলকে</a:t>
            </a:r>
            <a:endParaRPr lang="en-GB" sz="5400" b="1" dirty="0">
              <a:solidFill>
                <a:srgbClr val="00B0F0"/>
              </a:solidFill>
              <a:latin typeface="NikoshBAN" pitchFamily="2" charset="0"/>
              <a:cs typeface="NikoshBAN" pitchFamily="2" charset="0"/>
            </a:endParaRPr>
          </a:p>
        </p:txBody>
      </p:sp>
      <p:pic>
        <p:nvPicPr>
          <p:cNvPr id="3" name="Picture 2">
            <a:extLst>
              <a:ext uri="{FF2B5EF4-FFF2-40B4-BE49-F238E27FC236}">
                <a16:creationId xmlns:a16="http://schemas.microsoft.com/office/drawing/2014/main" xmlns="" id="{3FC09332-0C06-4232-BA96-DE4C7FCD1780}"/>
              </a:ext>
            </a:extLst>
          </p:cNvPr>
          <p:cNvPicPr>
            <a:picLocks noChangeAspect="1"/>
          </p:cNvPicPr>
          <p:nvPr/>
        </p:nvPicPr>
        <p:blipFill rotWithShape="1">
          <a:blip r:embed="rId2">
            <a:extLst>
              <a:ext uri="{28A0092B-C50C-407E-A947-70E740481C1C}">
                <a14:useLocalDpi xmlns:a14="http://schemas.microsoft.com/office/drawing/2010/main" val="0"/>
              </a:ext>
            </a:extLst>
          </a:blip>
          <a:srcRect t="52979" b="15964"/>
          <a:stretch/>
        </p:blipFill>
        <p:spPr>
          <a:xfrm>
            <a:off x="0" y="4019549"/>
            <a:ext cx="9144000" cy="1104225"/>
          </a:xfrm>
          <a:prstGeom prst="rect">
            <a:avLst/>
          </a:prstGeom>
        </p:spPr>
      </p:pic>
    </p:spTree>
    <p:extLst>
      <p:ext uri="{BB962C8B-B14F-4D97-AF65-F5344CB8AC3E}">
        <p14:creationId xmlns:p14="http://schemas.microsoft.com/office/powerpoint/2010/main" val="147594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xmlns="" id="{A7EC1DF2-BC5F-4B09-8E64-9ED4C17960EA}"/>
              </a:ext>
            </a:extLst>
          </p:cNvPr>
          <p:cNvGrpSpPr/>
          <p:nvPr/>
        </p:nvGrpSpPr>
        <p:grpSpPr>
          <a:xfrm>
            <a:off x="-2514600" y="48535"/>
            <a:ext cx="9123952" cy="5145477"/>
            <a:chOff x="-8151759" y="0"/>
            <a:chExt cx="9123952" cy="5145477"/>
          </a:xfrm>
        </p:grpSpPr>
        <p:grpSp>
          <p:nvGrpSpPr>
            <p:cNvPr id="6" name="Group 5">
              <a:extLst>
                <a:ext uri="{FF2B5EF4-FFF2-40B4-BE49-F238E27FC236}">
                  <a16:creationId xmlns:a16="http://schemas.microsoft.com/office/drawing/2014/main" xmlns="" id="{E91E577F-56B3-44B4-A700-371215F61891}"/>
                </a:ext>
              </a:extLst>
            </p:cNvPr>
            <p:cNvGrpSpPr/>
            <p:nvPr/>
          </p:nvGrpSpPr>
          <p:grpSpPr>
            <a:xfrm>
              <a:off x="-8151759" y="0"/>
              <a:ext cx="9123952" cy="5145477"/>
              <a:chOff x="-1" y="0"/>
              <a:chExt cx="9144001" cy="5145477"/>
            </a:xfrm>
          </p:grpSpPr>
          <p:grpSp>
            <p:nvGrpSpPr>
              <p:cNvPr id="7" name="Group 6">
                <a:extLst>
                  <a:ext uri="{FF2B5EF4-FFF2-40B4-BE49-F238E27FC236}">
                    <a16:creationId xmlns:a16="http://schemas.microsoft.com/office/drawing/2014/main" xmlns="" id="{EBA0DAC9-79B5-46C6-92C2-B8D847B600EC}"/>
                  </a:ext>
                </a:extLst>
              </p:cNvPr>
              <p:cNvGrpSpPr/>
              <p:nvPr/>
            </p:nvGrpSpPr>
            <p:grpSpPr>
              <a:xfrm>
                <a:off x="0" y="0"/>
                <a:ext cx="9144000" cy="5143500"/>
                <a:chOff x="7256" y="-54291"/>
                <a:chExt cx="9144000" cy="5194058"/>
              </a:xfrm>
            </p:grpSpPr>
            <p:grpSp>
              <p:nvGrpSpPr>
                <p:cNvPr id="9" name="Group 8">
                  <a:extLst>
                    <a:ext uri="{FF2B5EF4-FFF2-40B4-BE49-F238E27FC236}">
                      <a16:creationId xmlns:a16="http://schemas.microsoft.com/office/drawing/2014/main" xmlns="" id="{8AF08C41-7F62-4FCB-AEED-5A56C6B8A59F}"/>
                    </a:ext>
                  </a:extLst>
                </p:cNvPr>
                <p:cNvGrpSpPr/>
                <p:nvPr/>
              </p:nvGrpSpPr>
              <p:grpSpPr>
                <a:xfrm>
                  <a:off x="7256" y="-54291"/>
                  <a:ext cx="9144000" cy="5194058"/>
                  <a:chOff x="4871987" y="421196"/>
                  <a:chExt cx="9144000" cy="5144388"/>
                </a:xfrm>
              </p:grpSpPr>
              <p:sp>
                <p:nvSpPr>
                  <p:cNvPr id="11" name="Freeform: Shape 10">
                    <a:extLst>
                      <a:ext uri="{FF2B5EF4-FFF2-40B4-BE49-F238E27FC236}">
                        <a16:creationId xmlns:a16="http://schemas.microsoft.com/office/drawing/2014/main" xmlns="" id="{FB8259E9-FA68-40E3-A091-2CDE439BFAAD}"/>
                      </a:ext>
                    </a:extLst>
                  </p:cNvPr>
                  <p:cNvSpPr/>
                  <p:nvPr/>
                </p:nvSpPr>
                <p:spPr>
                  <a:xfrm>
                    <a:off x="4871987" y="421196"/>
                    <a:ext cx="9144000" cy="5144388"/>
                  </a:xfrm>
                  <a:custGeom>
                    <a:avLst/>
                    <a:gdLst>
                      <a:gd name="connsiteX0" fmla="*/ 0 w 9144000"/>
                      <a:gd name="connsiteY0" fmla="*/ 0 h 5144388"/>
                      <a:gd name="connsiteX1" fmla="*/ 8686800 w 9144000"/>
                      <a:gd name="connsiteY1" fmla="*/ 0 h 5144388"/>
                      <a:gd name="connsiteX2" fmla="*/ 8686800 w 9144000"/>
                      <a:gd name="connsiteY2" fmla="*/ 935256 h 5144388"/>
                      <a:gd name="connsiteX3" fmla="*/ 9144000 w 9144000"/>
                      <a:gd name="connsiteY3" fmla="*/ 935256 h 5144388"/>
                      <a:gd name="connsiteX4" fmla="*/ 9144000 w 9144000"/>
                      <a:gd name="connsiteY4" fmla="*/ 1513674 h 5144388"/>
                      <a:gd name="connsiteX5" fmla="*/ 8686800 w 9144000"/>
                      <a:gd name="connsiteY5" fmla="*/ 1513674 h 5144388"/>
                      <a:gd name="connsiteX6" fmla="*/ 8686800 w 9144000"/>
                      <a:gd name="connsiteY6" fmla="*/ 5144388 h 5144388"/>
                      <a:gd name="connsiteX7" fmla="*/ 0 w 9144000"/>
                      <a:gd name="connsiteY7" fmla="*/ 5144388 h 514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4388">
                        <a:moveTo>
                          <a:pt x="0" y="0"/>
                        </a:moveTo>
                        <a:lnTo>
                          <a:pt x="8686800" y="0"/>
                        </a:lnTo>
                        <a:lnTo>
                          <a:pt x="8686800" y="935256"/>
                        </a:lnTo>
                        <a:lnTo>
                          <a:pt x="9144000" y="935256"/>
                        </a:lnTo>
                        <a:lnTo>
                          <a:pt x="9144000" y="1513674"/>
                        </a:lnTo>
                        <a:lnTo>
                          <a:pt x="8686800" y="1513674"/>
                        </a:lnTo>
                        <a:lnTo>
                          <a:pt x="8686800" y="5144388"/>
                        </a:lnTo>
                        <a:lnTo>
                          <a:pt x="0" y="5144388"/>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ounded Rectangle 7">
                    <a:extLst>
                      <a:ext uri="{FF2B5EF4-FFF2-40B4-BE49-F238E27FC236}">
                        <a16:creationId xmlns:a16="http://schemas.microsoft.com/office/drawing/2014/main" xmlns="" id="{DB8C16EE-42AA-466F-BBB2-37B5C8A0A117}"/>
                      </a:ext>
                    </a:extLst>
                  </p:cNvPr>
                  <p:cNvSpPr/>
                  <p:nvPr/>
                </p:nvSpPr>
                <p:spPr>
                  <a:xfrm>
                    <a:off x="6958300" y="851781"/>
                    <a:ext cx="4495800" cy="762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NikoshBAN" pitchFamily="2" charset="0"/>
                        <a:cs typeface="NikoshBAN" pitchFamily="2" charset="0"/>
                      </a:rPr>
                      <a:t>আজকের</a:t>
                    </a:r>
                    <a:r>
                      <a:rPr lang="en-US" sz="4400" b="1" dirty="0">
                        <a:solidFill>
                          <a:srgbClr val="002060"/>
                        </a:solidFill>
                        <a:latin typeface="NikoshBAN" pitchFamily="2" charset="0"/>
                        <a:cs typeface="NikoshBAN" pitchFamily="2" charset="0"/>
                      </a:rPr>
                      <a:t> </a:t>
                    </a:r>
                    <a:r>
                      <a:rPr lang="en-US" sz="4400" b="1" dirty="0" err="1">
                        <a:solidFill>
                          <a:srgbClr val="002060"/>
                        </a:solidFill>
                        <a:latin typeface="NikoshBAN" pitchFamily="2" charset="0"/>
                        <a:cs typeface="NikoshBAN" pitchFamily="2" charset="0"/>
                      </a:rPr>
                      <a:t>পাঠ</a:t>
                    </a:r>
                    <a:r>
                      <a:rPr lang="en-US" sz="4400" b="1" dirty="0">
                        <a:solidFill>
                          <a:srgbClr val="002060"/>
                        </a:solidFill>
                        <a:latin typeface="NikoshBAN" pitchFamily="2" charset="0"/>
                        <a:cs typeface="NikoshBAN" pitchFamily="2" charset="0"/>
                      </a:rPr>
                      <a:t> </a:t>
                    </a:r>
                    <a:r>
                      <a:rPr lang="en-US" sz="4400" b="1" dirty="0" err="1">
                        <a:solidFill>
                          <a:srgbClr val="002060"/>
                        </a:solidFill>
                        <a:latin typeface="NikoshBAN" pitchFamily="2" charset="0"/>
                        <a:cs typeface="NikoshBAN" pitchFamily="2" charset="0"/>
                      </a:rPr>
                      <a:t>শিরোনাম</a:t>
                    </a:r>
                    <a:endParaRPr lang="en-US" sz="4400" b="1" dirty="0">
                      <a:solidFill>
                        <a:srgbClr val="002060"/>
                      </a:solidFill>
                      <a:latin typeface="NikoshBAN" pitchFamily="2" charset="0"/>
                      <a:cs typeface="NikoshBAN" pitchFamily="2" charset="0"/>
                    </a:endParaRPr>
                  </a:p>
                </p:txBody>
              </p:sp>
              <p:sp>
                <p:nvSpPr>
                  <p:cNvPr id="13" name="Flowchart: Alternate Process 12">
                    <a:extLst>
                      <a:ext uri="{FF2B5EF4-FFF2-40B4-BE49-F238E27FC236}">
                        <a16:creationId xmlns:a16="http://schemas.microsoft.com/office/drawing/2014/main" xmlns="" id="{9AEA38D6-D0E7-459C-B4E1-F409943C0E5A}"/>
                      </a:ext>
                    </a:extLst>
                  </p:cNvPr>
                  <p:cNvSpPr/>
                  <p:nvPr/>
                </p:nvSpPr>
                <p:spPr>
                  <a:xfrm>
                    <a:off x="8614023" y="2376185"/>
                    <a:ext cx="4261093" cy="533400"/>
                  </a:xfrm>
                  <a:prstGeom prst="flowChartAlternateProcess">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B050"/>
                        </a:solidFill>
                        <a:latin typeface="NikoshBAN" pitchFamily="2" charset="0"/>
                        <a:cs typeface="NikoshBAN" pitchFamily="2" charset="0"/>
                      </a:rPr>
                      <a:t>শ্রেণি</a:t>
                    </a:r>
                    <a:r>
                      <a:rPr lang="en-US" sz="3600" b="1" dirty="0">
                        <a:solidFill>
                          <a:srgbClr val="00B050"/>
                        </a:solidFill>
                        <a:latin typeface="NikoshBAN" pitchFamily="2" charset="0"/>
                        <a:cs typeface="NikoshBAN" pitchFamily="2" charset="0"/>
                      </a:rPr>
                      <a:t>- (৯ম-১০ম)</a:t>
                    </a:r>
                  </a:p>
                </p:txBody>
              </p:sp>
              <p:sp>
                <p:nvSpPr>
                  <p:cNvPr id="14" name="Flowchart: Alternate Process 13">
                    <a:extLst>
                      <a:ext uri="{FF2B5EF4-FFF2-40B4-BE49-F238E27FC236}">
                        <a16:creationId xmlns:a16="http://schemas.microsoft.com/office/drawing/2014/main" xmlns="" id="{CAABE393-B603-44F9-AF3B-91E395950FAA}"/>
                      </a:ext>
                    </a:extLst>
                  </p:cNvPr>
                  <p:cNvSpPr/>
                  <p:nvPr/>
                </p:nvSpPr>
                <p:spPr>
                  <a:xfrm>
                    <a:off x="8673015" y="2930334"/>
                    <a:ext cx="4217552" cy="533400"/>
                  </a:xfrm>
                  <a:prstGeom prst="flowChartAlternateProcess">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7030A0"/>
                        </a:solidFill>
                        <a:latin typeface="NikoshBAN" pitchFamily="2" charset="0"/>
                        <a:cs typeface="NikoshBAN" pitchFamily="2" charset="0"/>
                      </a:rPr>
                      <a:t>  </a:t>
                    </a:r>
                    <a:r>
                      <a:rPr lang="en-US" sz="2800" b="1" dirty="0" err="1">
                        <a:solidFill>
                          <a:srgbClr val="7030A0"/>
                        </a:solidFill>
                        <a:latin typeface="NikoshBAN" pitchFamily="2" charset="0"/>
                        <a:cs typeface="NikoshBAN" pitchFamily="2" charset="0"/>
                      </a:rPr>
                      <a:t>বিষয়</a:t>
                    </a:r>
                    <a:r>
                      <a:rPr lang="en-US" sz="2800" b="1" dirty="0">
                        <a:solidFill>
                          <a:srgbClr val="7030A0"/>
                        </a:solidFill>
                        <a:latin typeface="NikoshBAN" pitchFamily="2" charset="0"/>
                        <a:cs typeface="NikoshBAN" pitchFamily="2" charset="0"/>
                      </a:rPr>
                      <a:t>: </a:t>
                    </a:r>
                    <a:r>
                      <a:rPr lang="en-US" sz="2800" b="1" dirty="0" err="1">
                        <a:solidFill>
                          <a:srgbClr val="7030A0"/>
                        </a:solidFill>
                        <a:latin typeface="NikoshBAN" pitchFamily="2" charset="0"/>
                        <a:cs typeface="NikoshBAN" pitchFamily="2" charset="0"/>
                      </a:rPr>
                      <a:t>তথ্য</a:t>
                    </a:r>
                    <a:r>
                      <a:rPr lang="en-US" sz="2800" b="1" dirty="0">
                        <a:solidFill>
                          <a:srgbClr val="7030A0"/>
                        </a:solidFill>
                        <a:latin typeface="NikoshBAN" pitchFamily="2" charset="0"/>
                        <a:cs typeface="NikoshBAN" pitchFamily="2" charset="0"/>
                      </a:rPr>
                      <a:t> ও </a:t>
                    </a:r>
                    <a:r>
                      <a:rPr lang="en-US" sz="2800" b="1" dirty="0" err="1">
                        <a:solidFill>
                          <a:srgbClr val="7030A0"/>
                        </a:solidFill>
                        <a:latin typeface="NikoshBAN" pitchFamily="2" charset="0"/>
                        <a:cs typeface="NikoshBAN" pitchFamily="2" charset="0"/>
                      </a:rPr>
                      <a:t>যোগাযোগ</a:t>
                    </a:r>
                    <a:r>
                      <a:rPr lang="en-US" sz="2800" b="1" dirty="0">
                        <a:solidFill>
                          <a:srgbClr val="7030A0"/>
                        </a:solidFill>
                        <a:latin typeface="NikoshBAN" pitchFamily="2" charset="0"/>
                        <a:cs typeface="NikoshBAN" pitchFamily="2" charset="0"/>
                      </a:rPr>
                      <a:t> </a:t>
                    </a:r>
                    <a:r>
                      <a:rPr lang="en-US" sz="2800" b="1" dirty="0" err="1">
                        <a:solidFill>
                          <a:srgbClr val="7030A0"/>
                        </a:solidFill>
                        <a:latin typeface="NikoshBAN" pitchFamily="2" charset="0"/>
                        <a:cs typeface="NikoshBAN" pitchFamily="2" charset="0"/>
                      </a:rPr>
                      <a:t>প্রযুক্তি</a:t>
                    </a:r>
                    <a:endParaRPr lang="en-US" sz="2800" b="1" dirty="0">
                      <a:solidFill>
                        <a:srgbClr val="7030A0"/>
                      </a:solidFill>
                      <a:latin typeface="NikoshBAN" pitchFamily="2" charset="0"/>
                      <a:cs typeface="NikoshBAN" pitchFamily="2" charset="0"/>
                    </a:endParaRPr>
                  </a:p>
                </p:txBody>
              </p:sp>
              <p:sp>
                <p:nvSpPr>
                  <p:cNvPr id="15" name="Flowchart: Alternate Process 14">
                    <a:extLst>
                      <a:ext uri="{FF2B5EF4-FFF2-40B4-BE49-F238E27FC236}">
                        <a16:creationId xmlns:a16="http://schemas.microsoft.com/office/drawing/2014/main" xmlns="" id="{F8ABFFBD-44B7-4C62-96CA-846CF55A37F6}"/>
                      </a:ext>
                    </a:extLst>
                  </p:cNvPr>
                  <p:cNvSpPr/>
                  <p:nvPr/>
                </p:nvSpPr>
                <p:spPr>
                  <a:xfrm>
                    <a:off x="8705244" y="3485663"/>
                    <a:ext cx="4185322" cy="601452"/>
                  </a:xfrm>
                  <a:prstGeom prst="flowChartAlternateProcess">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70C0"/>
                        </a:solidFill>
                        <a:latin typeface="NikoshBAN" pitchFamily="2" charset="0"/>
                        <a:cs typeface="NikoshBAN" pitchFamily="2" charset="0"/>
                      </a:rPr>
                      <a:t>  </a:t>
                    </a:r>
                    <a:r>
                      <a:rPr lang="en-US" sz="3600" b="1" dirty="0" err="1">
                        <a:solidFill>
                          <a:srgbClr val="0070C0"/>
                        </a:solidFill>
                        <a:latin typeface="NikoshBAN" pitchFamily="2" charset="0"/>
                        <a:cs typeface="NikoshBAN" pitchFamily="2" charset="0"/>
                      </a:rPr>
                      <a:t>অধ্যায়</a:t>
                    </a:r>
                    <a:r>
                      <a:rPr lang="en-US" sz="3600" b="1" dirty="0">
                        <a:solidFill>
                          <a:srgbClr val="0070C0"/>
                        </a:solidFill>
                        <a:latin typeface="NikoshBAN" pitchFamily="2" charset="0"/>
                        <a:cs typeface="NikoshBAN" pitchFamily="2" charset="0"/>
                      </a:rPr>
                      <a:t>: ৩য়, </a:t>
                    </a:r>
                    <a:r>
                      <a:rPr lang="en-US" sz="3600" b="1" dirty="0" err="1">
                        <a:solidFill>
                          <a:srgbClr val="0070C0"/>
                        </a:solidFill>
                        <a:latin typeface="NikoshBAN" pitchFamily="2" charset="0"/>
                        <a:cs typeface="NikoshBAN" pitchFamily="2" charset="0"/>
                      </a:rPr>
                      <a:t>পৃষ্ঠা</a:t>
                    </a:r>
                    <a:r>
                      <a:rPr lang="en-US" sz="3600" b="1" dirty="0">
                        <a:solidFill>
                          <a:srgbClr val="0070C0"/>
                        </a:solidFill>
                        <a:latin typeface="NikoshBAN" pitchFamily="2" charset="0"/>
                        <a:cs typeface="NikoshBAN" pitchFamily="2" charset="0"/>
                      </a:rPr>
                      <a:t> নং-৪৫</a:t>
                    </a:r>
                  </a:p>
                </p:txBody>
              </p:sp>
              <p:grpSp>
                <p:nvGrpSpPr>
                  <p:cNvPr id="16" name="Group 15">
                    <a:extLst>
                      <a:ext uri="{FF2B5EF4-FFF2-40B4-BE49-F238E27FC236}">
                        <a16:creationId xmlns:a16="http://schemas.microsoft.com/office/drawing/2014/main" xmlns="" id="{D2E254F4-94B1-48DF-A7C5-E3480D57E496}"/>
                      </a:ext>
                    </a:extLst>
                  </p:cNvPr>
                  <p:cNvGrpSpPr/>
                  <p:nvPr/>
                </p:nvGrpSpPr>
                <p:grpSpPr>
                  <a:xfrm>
                    <a:off x="5459524" y="1736497"/>
                    <a:ext cx="3646124" cy="3010785"/>
                    <a:chOff x="7976408" y="2101330"/>
                    <a:chExt cx="4172416" cy="2258088"/>
                  </a:xfrm>
                </p:grpSpPr>
                <p:sp>
                  <p:nvSpPr>
                    <p:cNvPr id="17" name="Oval 16">
                      <a:extLst>
                        <a:ext uri="{FF2B5EF4-FFF2-40B4-BE49-F238E27FC236}">
                          <a16:creationId xmlns:a16="http://schemas.microsoft.com/office/drawing/2014/main" xmlns="" id="{E6735B65-B873-476B-BAEB-D36937CCC6B8}"/>
                        </a:ext>
                      </a:extLst>
                    </p:cNvPr>
                    <p:cNvSpPr/>
                    <p:nvPr/>
                  </p:nvSpPr>
                  <p:spPr>
                    <a:xfrm>
                      <a:off x="7976408" y="2101330"/>
                      <a:ext cx="4172416" cy="225808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3600" b="1" dirty="0">
                        <a:solidFill>
                          <a:srgbClr val="5414F4"/>
                        </a:solidFill>
                        <a:latin typeface="NikoshBAN" pitchFamily="2" charset="0"/>
                        <a:cs typeface="NikoshBAN" pitchFamily="2" charset="0"/>
                      </a:endParaRPr>
                    </a:p>
                  </p:txBody>
                </p:sp>
                <p:sp>
                  <p:nvSpPr>
                    <p:cNvPr id="18" name="Rectangle 17">
                      <a:extLst>
                        <a:ext uri="{FF2B5EF4-FFF2-40B4-BE49-F238E27FC236}">
                          <a16:creationId xmlns:a16="http://schemas.microsoft.com/office/drawing/2014/main" xmlns="" id="{9A26EDDF-AC6A-4ABE-B3E5-A216ACE4125B}"/>
                        </a:ext>
                      </a:extLst>
                    </p:cNvPr>
                    <p:cNvSpPr/>
                    <p:nvPr/>
                  </p:nvSpPr>
                  <p:spPr>
                    <a:xfrm>
                      <a:off x="8243086" y="2511524"/>
                      <a:ext cx="3361334" cy="145449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cap="none" spc="0" dirty="0" err="1">
                          <a:ln w="11430"/>
                          <a:solidFill>
                            <a:srgbClr val="00B0F0"/>
                          </a:solidFill>
                          <a:effectLst>
                            <a:outerShdw blurRad="50800" dist="39000" dir="5460000" algn="tl">
                              <a:srgbClr val="000000">
                                <a:alpha val="38000"/>
                              </a:srgbClr>
                            </a:outerShdw>
                          </a:effectLst>
                          <a:latin typeface="NikoshBAN" pitchFamily="2" charset="0"/>
                          <a:cs typeface="NikoshBAN" pitchFamily="2" charset="0"/>
                        </a:rPr>
                        <a:t>ডিজিটাল</a:t>
                      </a:r>
                      <a:r>
                        <a:rPr lang="en-US" sz="6000" b="1" cap="none" spc="0" dirty="0">
                          <a:ln w="11430"/>
                          <a:solidFill>
                            <a:srgbClr val="00B0F0"/>
                          </a:solidFill>
                          <a:effectLst>
                            <a:outerShdw blurRad="50800" dist="39000" dir="5460000" algn="tl">
                              <a:srgbClr val="000000">
                                <a:alpha val="38000"/>
                              </a:srgbClr>
                            </a:outerShdw>
                          </a:effectLst>
                          <a:latin typeface="NikoshBAN" pitchFamily="2" charset="0"/>
                          <a:cs typeface="NikoshBAN" pitchFamily="2" charset="0"/>
                        </a:rPr>
                        <a:t> </a:t>
                      </a:r>
                    </a:p>
                    <a:p>
                      <a:pPr algn="ctr"/>
                      <a:r>
                        <a:rPr lang="en-US" sz="6000" b="1" dirty="0" err="1">
                          <a:ln w="11430"/>
                          <a:solidFill>
                            <a:srgbClr val="00B0F0"/>
                          </a:solidFill>
                          <a:effectLst>
                            <a:outerShdw blurRad="50800" dist="39000" dir="5460000" algn="tl">
                              <a:srgbClr val="000000">
                                <a:alpha val="38000"/>
                              </a:srgbClr>
                            </a:outerShdw>
                          </a:effectLst>
                          <a:latin typeface="NikoshBAN" pitchFamily="2" charset="0"/>
                          <a:cs typeface="NikoshBAN" pitchFamily="2" charset="0"/>
                        </a:rPr>
                        <a:t>কনটেন্ট</a:t>
                      </a:r>
                      <a:endParaRPr lang="en-US" sz="6000" b="1" cap="none" spc="0" dirty="0">
                        <a:ln w="11430"/>
                        <a:solidFill>
                          <a:srgbClr val="00B0F0"/>
                        </a:solidFill>
                        <a:effectLst>
                          <a:outerShdw blurRad="50800" dist="39000" dir="5460000" algn="tl">
                            <a:srgbClr val="000000">
                              <a:alpha val="38000"/>
                            </a:srgbClr>
                          </a:outerShdw>
                        </a:effectLst>
                        <a:latin typeface="NikoshBAN" pitchFamily="2" charset="0"/>
                        <a:cs typeface="NikoshBAN" pitchFamily="2" charset="0"/>
                      </a:endParaRPr>
                    </a:p>
                  </p:txBody>
                </p:sp>
              </p:grpSp>
            </p:grpSp>
            <p:sp>
              <p:nvSpPr>
                <p:cNvPr id="10" name="TextBox 9">
                  <a:extLst>
                    <a:ext uri="{FF2B5EF4-FFF2-40B4-BE49-F238E27FC236}">
                      <a16:creationId xmlns:a16="http://schemas.microsoft.com/office/drawing/2014/main" xmlns="" id="{ACF1088C-E4A8-47F5-890B-68FA1E280D45}"/>
                    </a:ext>
                  </a:extLst>
                </p:cNvPr>
                <p:cNvSpPr txBox="1"/>
                <p:nvPr/>
              </p:nvSpPr>
              <p:spPr>
                <a:xfrm>
                  <a:off x="8744628" y="1018147"/>
                  <a:ext cx="395017" cy="372962"/>
                </a:xfrm>
                <a:prstGeom prst="rect">
                  <a:avLst/>
                </a:prstGeom>
                <a:noFill/>
              </p:spPr>
              <p:txBody>
                <a:bodyPr wrap="square" rtlCol="0">
                  <a:spAutoFit/>
                </a:bodyPr>
                <a:lstStyle/>
                <a:p>
                  <a:endParaRPr lang="en-US" b="1" dirty="0">
                    <a:latin typeface="Times New Roman" panose="020206030504050203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xmlns="" id="{095B4912-F209-480E-8C4D-62511949123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 y="4712989"/>
                <a:ext cx="8686801" cy="432488"/>
              </a:xfrm>
              <a:prstGeom prst="rect">
                <a:avLst/>
              </a:prstGeom>
            </p:spPr>
          </p:pic>
        </p:grpSp>
        <p:sp>
          <p:nvSpPr>
            <p:cNvPr id="2" name="TextBox 1">
              <a:extLst>
                <a:ext uri="{FF2B5EF4-FFF2-40B4-BE49-F238E27FC236}">
                  <a16:creationId xmlns:a16="http://schemas.microsoft.com/office/drawing/2014/main" xmlns="" id="{5317EB8D-B024-40A2-8471-1691A2D9D227}"/>
                </a:ext>
              </a:extLst>
            </p:cNvPr>
            <p:cNvSpPr txBox="1"/>
            <p:nvPr/>
          </p:nvSpPr>
          <p:spPr>
            <a:xfrm>
              <a:off x="-2655261" y="3758194"/>
              <a:ext cx="2585119" cy="830997"/>
            </a:xfrm>
            <a:prstGeom prst="rect">
              <a:avLst/>
            </a:prstGeom>
            <a:noFill/>
          </p:spPr>
          <p:txBody>
            <a:bodyPr wrap="square" rtlCol="0">
              <a:spAutoFit/>
            </a:bodyPr>
            <a:lstStyle/>
            <a:p>
              <a:pPr algn="r"/>
              <a:r>
                <a:rPr lang="en-US" sz="2400" b="1" dirty="0" err="1">
                  <a:solidFill>
                    <a:srgbClr val="FFFF00"/>
                  </a:solidFill>
                  <a:latin typeface="NikoshBAN" panose="02000000000000000000" pitchFamily="2" charset="0"/>
                  <a:cs typeface="NikoshBAN" panose="02000000000000000000" pitchFamily="2" charset="0"/>
                </a:rPr>
                <a:t>তারিখ</a:t>
              </a:r>
              <a:r>
                <a:rPr lang="en-US" sz="2400" b="1" dirty="0">
                  <a:solidFill>
                    <a:srgbClr val="FFFF00"/>
                  </a:solidFill>
                  <a:latin typeface="NikoshBAN" panose="02000000000000000000" pitchFamily="2" charset="0"/>
                  <a:cs typeface="NikoshBAN" panose="02000000000000000000" pitchFamily="2" charset="0"/>
                </a:rPr>
                <a:t>: ১৯/০৯/২০২১</a:t>
              </a:r>
            </a:p>
            <a:p>
              <a:pPr algn="r"/>
              <a:r>
                <a:rPr lang="en-US" sz="2400" b="1" dirty="0" err="1">
                  <a:solidFill>
                    <a:srgbClr val="FFFF00"/>
                  </a:solidFill>
                  <a:latin typeface="NikoshBAN" panose="02000000000000000000" pitchFamily="2" charset="0"/>
                  <a:cs typeface="NikoshBAN" panose="02000000000000000000" pitchFamily="2" charset="0"/>
                </a:rPr>
                <a:t>সময়</a:t>
              </a:r>
              <a:r>
                <a:rPr lang="en-US" sz="2400" b="1" dirty="0">
                  <a:solidFill>
                    <a:srgbClr val="FFFF00"/>
                  </a:solidFill>
                  <a:latin typeface="NikoshBAN" panose="02000000000000000000" pitchFamily="2" charset="0"/>
                  <a:cs typeface="NikoshBAN" panose="02000000000000000000" pitchFamily="2" charset="0"/>
                </a:rPr>
                <a:t>: 50 </a:t>
              </a:r>
              <a:r>
                <a:rPr lang="en-US" sz="2400" b="1" dirty="0" err="1">
                  <a:solidFill>
                    <a:srgbClr val="FFFF00"/>
                  </a:solidFill>
                  <a:latin typeface="NikoshBAN" panose="02000000000000000000" pitchFamily="2" charset="0"/>
                  <a:cs typeface="NikoshBAN" panose="02000000000000000000" pitchFamily="2" charset="0"/>
                </a:rPr>
                <a:t>মিনিট</a:t>
              </a:r>
              <a:endParaRPr lang="en-US" sz="2400" b="1" dirty="0">
                <a:solidFill>
                  <a:srgbClr val="FFFF00"/>
                </a:solidFill>
                <a:latin typeface="NikoshBAN" panose="02000000000000000000" pitchFamily="2" charset="0"/>
                <a:cs typeface="NikoshBAN" panose="02000000000000000000" pitchFamily="2" charset="0"/>
              </a:endParaRPr>
            </a:p>
          </p:txBody>
        </p:sp>
        <p:sp>
          <p:nvSpPr>
            <p:cNvPr id="28" name="TextBox 27">
              <a:extLst>
                <a:ext uri="{FF2B5EF4-FFF2-40B4-BE49-F238E27FC236}">
                  <a16:creationId xmlns:a16="http://schemas.microsoft.com/office/drawing/2014/main" xmlns="" id="{34CD3922-141D-486B-858D-2557B0871966}"/>
                </a:ext>
              </a:extLst>
            </p:cNvPr>
            <p:cNvSpPr txBox="1"/>
            <p:nvPr/>
          </p:nvSpPr>
          <p:spPr>
            <a:xfrm>
              <a:off x="592027" y="1022350"/>
              <a:ext cx="368580" cy="369332"/>
            </a:xfrm>
            <a:prstGeom prst="rect">
              <a:avLst/>
            </a:prstGeom>
            <a:noFill/>
          </p:spPr>
          <p:txBody>
            <a:bodyPr wrap="square" rtlCol="0">
              <a:spAutoFit/>
            </a:bodyPr>
            <a:lstStyle/>
            <a:p>
              <a:r>
                <a:rPr lang="en-US" b="1" dirty="0"/>
                <a:t>1</a:t>
              </a:r>
            </a:p>
          </p:txBody>
        </p:sp>
      </p:grpSp>
      <p:grpSp>
        <p:nvGrpSpPr>
          <p:cNvPr id="20" name="Group 19">
            <a:extLst>
              <a:ext uri="{FF2B5EF4-FFF2-40B4-BE49-F238E27FC236}">
                <a16:creationId xmlns:a16="http://schemas.microsoft.com/office/drawing/2014/main" xmlns="" id="{517B87E1-7160-40DB-8282-B0979BED2A1A}"/>
              </a:ext>
            </a:extLst>
          </p:cNvPr>
          <p:cNvGrpSpPr/>
          <p:nvPr/>
        </p:nvGrpSpPr>
        <p:grpSpPr>
          <a:xfrm>
            <a:off x="-11961970" y="500486"/>
            <a:ext cx="9145148" cy="5321112"/>
            <a:chOff x="-11807196" y="677633"/>
            <a:chExt cx="9145148" cy="5321112"/>
          </a:xfrm>
        </p:grpSpPr>
        <p:sp>
          <p:nvSpPr>
            <p:cNvPr id="5" name="Rectangle 4">
              <a:extLst>
                <a:ext uri="{FF2B5EF4-FFF2-40B4-BE49-F238E27FC236}">
                  <a16:creationId xmlns:a16="http://schemas.microsoft.com/office/drawing/2014/main" xmlns="" id="{5CED1E77-6E9B-4F8F-BCAC-0712554D92AA}"/>
                </a:ext>
              </a:extLst>
            </p:cNvPr>
            <p:cNvSpPr/>
            <p:nvPr/>
          </p:nvSpPr>
          <p:spPr>
            <a:xfrm>
              <a:off x="-11807195" y="677633"/>
              <a:ext cx="8700535" cy="5143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30" name="Picture 29">
              <a:extLst>
                <a:ext uri="{FF2B5EF4-FFF2-40B4-BE49-F238E27FC236}">
                  <a16:creationId xmlns:a16="http://schemas.microsoft.com/office/drawing/2014/main" xmlns="" id="{3419D8D7-AA10-474F-99BF-C0EB450E844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1807196" y="2132297"/>
              <a:ext cx="8700534" cy="3866448"/>
            </a:xfrm>
            <a:prstGeom prst="rect">
              <a:avLst/>
            </a:prstGeom>
          </p:spPr>
        </p:pic>
        <p:sp>
          <p:nvSpPr>
            <p:cNvPr id="31" name="TextBox 30">
              <a:extLst>
                <a:ext uri="{FF2B5EF4-FFF2-40B4-BE49-F238E27FC236}">
                  <a16:creationId xmlns:a16="http://schemas.microsoft.com/office/drawing/2014/main" xmlns="" id="{65505BB6-EF5A-4236-97BF-209CE93BF593}"/>
                </a:ext>
              </a:extLst>
            </p:cNvPr>
            <p:cNvSpPr txBox="1"/>
            <p:nvPr/>
          </p:nvSpPr>
          <p:spPr>
            <a:xfrm>
              <a:off x="-8763000" y="796662"/>
              <a:ext cx="1812306" cy="707886"/>
            </a:xfrm>
            <a:prstGeom prst="rect">
              <a:avLst/>
            </a:prstGeom>
            <a:solidFill>
              <a:schemeClr val="accent6">
                <a:lumMod val="20000"/>
                <a:lumOff val="80000"/>
              </a:schemeClr>
            </a:solidFill>
          </p:spPr>
          <p:txBody>
            <a:bodyPr wrap="square" rtlCol="0">
              <a:spAutoFit/>
            </a:bodyPr>
            <a:lstStyle/>
            <a:p>
              <a:pPr algn="ctr"/>
              <a:r>
                <a:rPr lang="en-US" sz="4000" b="1" u="sng" dirty="0" err="1">
                  <a:solidFill>
                    <a:srgbClr val="00B050"/>
                  </a:solidFill>
                  <a:latin typeface="NikoshBAN" pitchFamily="2" charset="0"/>
                  <a:cs typeface="NikoshBAN" pitchFamily="2" charset="0"/>
                </a:rPr>
                <a:t>শিখনফল</a:t>
              </a:r>
              <a:r>
                <a:rPr lang="en-US" sz="4000" b="1" u="sng" dirty="0">
                  <a:solidFill>
                    <a:srgbClr val="00B050"/>
                  </a:solidFill>
                  <a:latin typeface="NikoshBAN" pitchFamily="2" charset="0"/>
                  <a:cs typeface="NikoshBAN" pitchFamily="2" charset="0"/>
                </a:rPr>
                <a:t>:</a:t>
              </a:r>
            </a:p>
          </p:txBody>
        </p:sp>
        <p:sp>
          <p:nvSpPr>
            <p:cNvPr id="32" name="TextBox 31">
              <a:extLst>
                <a:ext uri="{FF2B5EF4-FFF2-40B4-BE49-F238E27FC236}">
                  <a16:creationId xmlns:a16="http://schemas.microsoft.com/office/drawing/2014/main" xmlns="" id="{068C6AE3-B624-46E1-835A-4FA59B345B54}"/>
                </a:ext>
              </a:extLst>
            </p:cNvPr>
            <p:cNvSpPr txBox="1"/>
            <p:nvPr/>
          </p:nvSpPr>
          <p:spPr>
            <a:xfrm>
              <a:off x="-10977736" y="1733496"/>
              <a:ext cx="6347958" cy="769441"/>
            </a:xfrm>
            <a:prstGeom prst="rect">
              <a:avLst/>
            </a:prstGeom>
            <a:noFill/>
          </p:spPr>
          <p:txBody>
            <a:bodyPr wrap="square" rtlCol="0">
              <a:spAutoFit/>
            </a:bodyPr>
            <a:lstStyle/>
            <a:p>
              <a:r>
                <a:rPr lang="en-US" sz="2800" b="1" dirty="0" err="1">
                  <a:latin typeface="NikoshBAN" pitchFamily="2" charset="0"/>
                  <a:cs typeface="NikoshBAN" pitchFamily="2" charset="0"/>
                </a:rPr>
                <a:t>এই</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পাঠের</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মাধ্যমে</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শিক্ষার্থীরা</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যা</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অর্জন</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করতে</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পারবে</a:t>
              </a:r>
              <a:r>
                <a:rPr lang="en-US" sz="2800" b="1" dirty="0">
                  <a:latin typeface="NikoshBAN" pitchFamily="2" charset="0"/>
                  <a:cs typeface="NikoshBAN" pitchFamily="2" charset="0"/>
                </a:rPr>
                <a:t>.....</a:t>
              </a:r>
            </a:p>
            <a:p>
              <a:endParaRPr lang="en-US" sz="1600" dirty="0"/>
            </a:p>
          </p:txBody>
        </p:sp>
        <p:sp>
          <p:nvSpPr>
            <p:cNvPr id="24" name="Rectangle 23">
              <a:extLst>
                <a:ext uri="{FF2B5EF4-FFF2-40B4-BE49-F238E27FC236}">
                  <a16:creationId xmlns:a16="http://schemas.microsoft.com/office/drawing/2014/main" xmlns="" id="{357DD821-C3A8-4818-916A-A060876366B0}"/>
                </a:ext>
              </a:extLst>
            </p:cNvPr>
            <p:cNvSpPr/>
            <p:nvPr/>
          </p:nvSpPr>
          <p:spPr>
            <a:xfrm>
              <a:off x="-3183862" y="2391698"/>
              <a:ext cx="521814" cy="517324"/>
            </a:xfrm>
            <a:prstGeom prst="rect">
              <a:avLst/>
            </a:prstGeom>
            <a:solidFill>
              <a:schemeClr val="bg1"/>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3200" b="1" dirty="0">
                  <a:ln>
                    <a:solidFill>
                      <a:srgbClr val="0070C0"/>
                    </a:solidFill>
                  </a:ln>
                  <a:solidFill>
                    <a:srgbClr val="002060"/>
                  </a:solidFill>
                  <a:latin typeface="Angsana New" panose="02020603050405020304" pitchFamily="18" charset="-34"/>
                  <a:cs typeface="Angsana New" panose="02020603050405020304" pitchFamily="18" charset="-34"/>
                </a:rPr>
                <a:t>2</a:t>
              </a:r>
              <a:endParaRPr lang="en-US" sz="1200" b="1" dirty="0">
                <a:ln>
                  <a:solidFill>
                    <a:srgbClr val="0070C0"/>
                  </a:solidFill>
                </a:ln>
                <a:solidFill>
                  <a:srgbClr val="002060"/>
                </a:solidFill>
                <a:latin typeface="Angsana New" panose="02020603050405020304" pitchFamily="18" charset="-34"/>
                <a:cs typeface="Angsana New" panose="02020603050405020304" pitchFamily="18" charset="-34"/>
              </a:endParaRPr>
            </a:p>
          </p:txBody>
        </p:sp>
        <p:grpSp>
          <p:nvGrpSpPr>
            <p:cNvPr id="3" name="Group 2">
              <a:extLst>
                <a:ext uri="{FF2B5EF4-FFF2-40B4-BE49-F238E27FC236}">
                  <a16:creationId xmlns:a16="http://schemas.microsoft.com/office/drawing/2014/main" xmlns="" id="{9FBF4A05-C0F3-4D49-A8F4-87C6230CC4F1}"/>
                </a:ext>
              </a:extLst>
            </p:cNvPr>
            <p:cNvGrpSpPr/>
            <p:nvPr/>
          </p:nvGrpSpPr>
          <p:grpSpPr>
            <a:xfrm>
              <a:off x="-11393414" y="2487383"/>
              <a:ext cx="7133924" cy="1695122"/>
              <a:chOff x="-11393414" y="2487383"/>
              <a:chExt cx="7133924" cy="1695122"/>
            </a:xfrm>
          </p:grpSpPr>
          <p:sp>
            <p:nvSpPr>
              <p:cNvPr id="22" name="Rectangle: Top Corners Rounded 21">
                <a:extLst>
                  <a:ext uri="{FF2B5EF4-FFF2-40B4-BE49-F238E27FC236}">
                    <a16:creationId xmlns:a16="http://schemas.microsoft.com/office/drawing/2014/main" xmlns="" id="{2CFE51B8-45B9-4FF7-9D8F-6F7346192DCD}"/>
                  </a:ext>
                </a:extLst>
              </p:cNvPr>
              <p:cNvSpPr/>
              <p:nvPr/>
            </p:nvSpPr>
            <p:spPr>
              <a:xfrm>
                <a:off x="-10629410" y="2487383"/>
                <a:ext cx="6369920" cy="517324"/>
              </a:xfrm>
              <a:prstGeom prst="round2Same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rgbClr val="002060"/>
                    </a:solidFill>
                    <a:latin typeface="NikoshBAN" panose="02000000000000000000" pitchFamily="2" charset="0"/>
                    <a:cs typeface="NikoshBAN" panose="02000000000000000000" pitchFamily="2" charset="0"/>
                  </a:rPr>
                  <a:t>ডিজিটাল</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কনটেন্ট</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কি</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বলতে</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পারবে</a:t>
                </a:r>
                <a:r>
                  <a:rPr lang="en-US" sz="2800" b="1" dirty="0">
                    <a:solidFill>
                      <a:srgbClr val="002060"/>
                    </a:solidFill>
                    <a:latin typeface="NikoshBAN" panose="02000000000000000000" pitchFamily="2" charset="0"/>
                    <a:cs typeface="NikoshBAN" panose="02000000000000000000" pitchFamily="2" charset="0"/>
                  </a:rPr>
                  <a:t>;</a:t>
                </a:r>
              </a:p>
            </p:txBody>
          </p:sp>
          <p:sp>
            <p:nvSpPr>
              <p:cNvPr id="34" name="Rectangle: Top Corners Rounded 33">
                <a:extLst>
                  <a:ext uri="{FF2B5EF4-FFF2-40B4-BE49-F238E27FC236}">
                    <a16:creationId xmlns:a16="http://schemas.microsoft.com/office/drawing/2014/main" xmlns="" id="{A0E8027E-7EB4-4444-9501-20DAE72A4E08}"/>
                  </a:ext>
                </a:extLst>
              </p:cNvPr>
              <p:cNvSpPr/>
              <p:nvPr/>
            </p:nvSpPr>
            <p:spPr>
              <a:xfrm>
                <a:off x="-10642954" y="3089346"/>
                <a:ext cx="6383464" cy="517324"/>
              </a:xfrm>
              <a:prstGeom prst="round2Same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2060"/>
                    </a:solidFill>
                    <a:latin typeface="NikoshBAN" panose="02000000000000000000" pitchFamily="2" charset="0"/>
                    <a:cs typeface="NikoshBAN" panose="02000000000000000000" pitchFamily="2" charset="0"/>
                  </a:rPr>
                  <a:t>ডিজিটাল</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কনটেন্টের</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ধারণা</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ব্যাখ্যা</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করতে</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পারবে</a:t>
                </a:r>
                <a:r>
                  <a:rPr lang="en-US" sz="2400" b="1" dirty="0">
                    <a:solidFill>
                      <a:srgbClr val="002060"/>
                    </a:solidFill>
                    <a:latin typeface="NikoshBAN" panose="02000000000000000000" pitchFamily="2" charset="0"/>
                    <a:cs typeface="NikoshBAN" panose="02000000000000000000" pitchFamily="2" charset="0"/>
                  </a:rPr>
                  <a:t>।</a:t>
                </a:r>
                <a:endParaRPr lang="bn-BD" sz="2400" b="1" dirty="0">
                  <a:solidFill>
                    <a:srgbClr val="002060"/>
                  </a:solidFill>
                  <a:latin typeface="NikoshBAN" panose="02000000000000000000" pitchFamily="2" charset="0"/>
                  <a:cs typeface="NikoshBAN" panose="02000000000000000000" pitchFamily="2" charset="0"/>
                </a:endParaRPr>
              </a:p>
            </p:txBody>
          </p:sp>
          <p:sp>
            <p:nvSpPr>
              <p:cNvPr id="46" name="Star: 12 Points 45">
                <a:extLst>
                  <a:ext uri="{FF2B5EF4-FFF2-40B4-BE49-F238E27FC236}">
                    <a16:creationId xmlns:a16="http://schemas.microsoft.com/office/drawing/2014/main" xmlns="" id="{F38961EC-364D-4CCA-A20A-04AD83198CEC}"/>
                  </a:ext>
                </a:extLst>
              </p:cNvPr>
              <p:cNvSpPr/>
              <p:nvPr/>
            </p:nvSpPr>
            <p:spPr>
              <a:xfrm>
                <a:off x="-11367844" y="2570291"/>
                <a:ext cx="677819" cy="434416"/>
              </a:xfrm>
              <a:prstGeom prst="star12">
                <a:avLst>
                  <a:gd name="adj" fmla="val 4200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rgbClr val="002060"/>
                    </a:solidFill>
                    <a:latin typeface="NikoshBAN" panose="02000000000000000000" pitchFamily="2" charset="0"/>
                    <a:cs typeface="NikoshBAN" panose="02000000000000000000" pitchFamily="2" charset="0"/>
                  </a:rPr>
                  <a:t>01</a:t>
                </a:r>
              </a:p>
            </p:txBody>
          </p:sp>
          <p:sp>
            <p:nvSpPr>
              <p:cNvPr id="47" name="Star: 12 Points 46">
                <a:extLst>
                  <a:ext uri="{FF2B5EF4-FFF2-40B4-BE49-F238E27FC236}">
                    <a16:creationId xmlns:a16="http://schemas.microsoft.com/office/drawing/2014/main" xmlns="" id="{C322996D-30C0-4B4F-94EE-5672AFD3AE3A}"/>
                  </a:ext>
                </a:extLst>
              </p:cNvPr>
              <p:cNvSpPr/>
              <p:nvPr/>
            </p:nvSpPr>
            <p:spPr>
              <a:xfrm>
                <a:off x="-11393414" y="3119891"/>
                <a:ext cx="703389" cy="434416"/>
              </a:xfrm>
              <a:prstGeom prst="star12">
                <a:avLst>
                  <a:gd name="adj" fmla="val 4200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rgbClr val="002060"/>
                    </a:solidFill>
                    <a:latin typeface="NikoshBAN" panose="02000000000000000000" pitchFamily="2" charset="0"/>
                    <a:cs typeface="NikoshBAN" panose="02000000000000000000" pitchFamily="2" charset="0"/>
                  </a:rPr>
                  <a:t>02</a:t>
                </a:r>
              </a:p>
            </p:txBody>
          </p:sp>
          <p:sp>
            <p:nvSpPr>
              <p:cNvPr id="29" name="Rectangle: Top Corners Rounded 28">
                <a:extLst>
                  <a:ext uri="{FF2B5EF4-FFF2-40B4-BE49-F238E27FC236}">
                    <a16:creationId xmlns:a16="http://schemas.microsoft.com/office/drawing/2014/main" xmlns="" id="{4D771048-B5F2-4978-AB72-482E405BD07C}"/>
                  </a:ext>
                </a:extLst>
              </p:cNvPr>
              <p:cNvSpPr/>
              <p:nvPr/>
            </p:nvSpPr>
            <p:spPr>
              <a:xfrm>
                <a:off x="-10642954" y="3665181"/>
                <a:ext cx="6383464" cy="517324"/>
              </a:xfrm>
              <a:prstGeom prst="round2Same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2060"/>
                    </a:solidFill>
                    <a:latin typeface="NikoshBAN" panose="02000000000000000000" pitchFamily="2" charset="0"/>
                    <a:cs typeface="NikoshBAN" panose="02000000000000000000" pitchFamily="2" charset="0"/>
                  </a:rPr>
                  <a:t>বাস্তব</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জীবনে</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ডিজিটাল</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কনটেন্ট</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এর</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প্রয়োগ</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বিশ্লেষণ</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করতে</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পারবে</a:t>
                </a:r>
                <a:r>
                  <a:rPr lang="en-US" sz="2400" b="1" dirty="0">
                    <a:solidFill>
                      <a:srgbClr val="002060"/>
                    </a:solidFill>
                    <a:latin typeface="NikoshBAN" panose="02000000000000000000" pitchFamily="2" charset="0"/>
                    <a:cs typeface="NikoshBAN" panose="02000000000000000000" pitchFamily="2" charset="0"/>
                  </a:rPr>
                  <a:t>। </a:t>
                </a:r>
                <a:endParaRPr lang="bn-BD" sz="2400" b="1" dirty="0">
                  <a:solidFill>
                    <a:srgbClr val="002060"/>
                  </a:solidFill>
                  <a:latin typeface="NikoshBAN" panose="02000000000000000000" pitchFamily="2" charset="0"/>
                  <a:cs typeface="NikoshBAN" panose="02000000000000000000" pitchFamily="2" charset="0"/>
                </a:endParaRPr>
              </a:p>
            </p:txBody>
          </p:sp>
          <p:sp>
            <p:nvSpPr>
              <p:cNvPr id="33" name="Star: 12 Points 32">
                <a:extLst>
                  <a:ext uri="{FF2B5EF4-FFF2-40B4-BE49-F238E27FC236}">
                    <a16:creationId xmlns:a16="http://schemas.microsoft.com/office/drawing/2014/main" xmlns="" id="{6E6B69DC-9CC0-4669-B472-9EBF326780E8}"/>
                  </a:ext>
                </a:extLst>
              </p:cNvPr>
              <p:cNvSpPr/>
              <p:nvPr/>
            </p:nvSpPr>
            <p:spPr>
              <a:xfrm>
                <a:off x="-11393414" y="3695726"/>
                <a:ext cx="703389" cy="434416"/>
              </a:xfrm>
              <a:prstGeom prst="star12">
                <a:avLst>
                  <a:gd name="adj" fmla="val 4200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dirty="0">
                    <a:solidFill>
                      <a:srgbClr val="002060"/>
                    </a:solidFill>
                    <a:latin typeface="NikoshBAN" panose="02000000000000000000" pitchFamily="2" charset="0"/>
                    <a:cs typeface="NikoshBAN" panose="02000000000000000000" pitchFamily="2" charset="0"/>
                  </a:rPr>
                  <a:t>0৩</a:t>
                </a:r>
              </a:p>
            </p:txBody>
          </p:sp>
        </p:grpSp>
      </p:grpSp>
    </p:spTree>
    <p:extLst>
      <p:ext uri="{BB962C8B-B14F-4D97-AF65-F5344CB8AC3E}">
        <p14:creationId xmlns:p14="http://schemas.microsoft.com/office/powerpoint/2010/main" val="1767697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1.85185E-6 L 0.93437 1.85185E-6 " pathEditMode="relative" rAng="0" ptsTypes="AA">
                                      <p:cBhvr>
                                        <p:cTn id="6" dur="2000" fill="hold"/>
                                        <p:tgtEl>
                                          <p:spTgt spid="21"/>
                                        </p:tgtEl>
                                        <p:attrNameLst>
                                          <p:attrName>ppt_x</p:attrName>
                                          <p:attrName>ppt_y</p:attrName>
                                        </p:attrNameLst>
                                      </p:cBhvr>
                                      <p:rCtr x="46719"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5E-6 0 L 0.93438 0 " pathEditMode="relative" rAng="0" ptsTypes="AA">
                                      <p:cBhvr>
                                        <p:cTn id="10" dur="2000" fill="hold"/>
                                        <p:tgtEl>
                                          <p:spTgt spid="20"/>
                                        </p:tgtEl>
                                        <p:attrNameLst>
                                          <p:attrName>ppt_x</p:attrName>
                                          <p:attrName>ppt_y</p:attrName>
                                        </p:attrNameLst>
                                      </p:cBhvr>
                                      <p:rCtr x="4671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15990DE-AD9A-4439-AB06-145B32581E9C}"/>
              </a:ext>
            </a:extLst>
          </p:cNvPr>
          <p:cNvSpPr txBox="1"/>
          <p:nvPr/>
        </p:nvSpPr>
        <p:spPr>
          <a:xfrm>
            <a:off x="3352800" y="50389"/>
            <a:ext cx="2096669" cy="523220"/>
          </a:xfrm>
          <a:prstGeom prst="rect">
            <a:avLst/>
          </a:prstGeom>
          <a:solidFill>
            <a:schemeClr val="accent5">
              <a:lumMod val="60000"/>
              <a:lumOff val="40000"/>
            </a:schemeClr>
          </a:solidFill>
        </p:spPr>
        <p:txBody>
          <a:bodyPr wrap="square" rtlCol="0">
            <a:spAutoFit/>
          </a:bodyPr>
          <a:lstStyle/>
          <a:p>
            <a:pPr algn="ctr"/>
            <a:r>
              <a:rPr lang="en-US" sz="2800" b="1" u="sng" dirty="0" err="1">
                <a:solidFill>
                  <a:srgbClr val="00B050"/>
                </a:solidFill>
                <a:latin typeface="NikoshBAN" panose="02000000000000000000" pitchFamily="2" charset="0"/>
                <a:cs typeface="NikoshBAN" panose="02000000000000000000" pitchFamily="2" charset="0"/>
              </a:rPr>
              <a:t>ডিজিটাল</a:t>
            </a:r>
            <a:r>
              <a:rPr lang="en-US" sz="2800" b="1" u="sng" dirty="0">
                <a:solidFill>
                  <a:srgbClr val="00B050"/>
                </a:solidFill>
                <a:latin typeface="NikoshBAN" panose="02000000000000000000" pitchFamily="2" charset="0"/>
                <a:cs typeface="NikoshBAN" panose="02000000000000000000" pitchFamily="2" charset="0"/>
              </a:rPr>
              <a:t> </a:t>
            </a:r>
            <a:r>
              <a:rPr lang="en-US" sz="2800" b="1" u="sng" dirty="0" err="1">
                <a:solidFill>
                  <a:srgbClr val="00B050"/>
                </a:solidFill>
                <a:latin typeface="NikoshBAN" panose="02000000000000000000" pitchFamily="2" charset="0"/>
                <a:cs typeface="NikoshBAN" panose="02000000000000000000" pitchFamily="2" charset="0"/>
              </a:rPr>
              <a:t>কনটেন্ট</a:t>
            </a:r>
            <a:endParaRPr lang="en-US" sz="2800" b="1" u="sng" dirty="0">
              <a:solidFill>
                <a:srgbClr val="00B050"/>
              </a:solidFill>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xmlns="" id="{40CE0B6B-4779-4286-8DF4-B80D68CED79C}"/>
              </a:ext>
            </a:extLst>
          </p:cNvPr>
          <p:cNvSpPr txBox="1"/>
          <p:nvPr/>
        </p:nvSpPr>
        <p:spPr>
          <a:xfrm>
            <a:off x="497304" y="720626"/>
            <a:ext cx="8534400" cy="2308324"/>
          </a:xfrm>
          <a:prstGeom prst="rect">
            <a:avLst/>
          </a:prstGeom>
          <a:noFill/>
        </p:spPr>
        <p:txBody>
          <a:bodyPr wrap="square">
            <a:spAutoFit/>
          </a:bodyPr>
          <a:lstStyle/>
          <a:p>
            <a:pPr algn="just"/>
            <a:r>
              <a:rPr lang="as-IN" sz="2400" b="1" dirty="0">
                <a:solidFill>
                  <a:srgbClr val="002060"/>
                </a:solidFill>
                <a:latin typeface="NikoshBAN" panose="02000000000000000000" pitchFamily="2" charset="0"/>
                <a:cs typeface="NikoshBAN" panose="02000000000000000000" pitchFamily="2" charset="0"/>
              </a:rPr>
              <a:t>কো</a:t>
            </a:r>
            <a:r>
              <a:rPr lang="en-US" sz="2400" b="1" dirty="0" err="1">
                <a:solidFill>
                  <a:srgbClr val="002060"/>
                </a:solidFill>
                <a:latin typeface="NikoshBAN" panose="02000000000000000000" pitchFamily="2" charset="0"/>
                <a:cs typeface="NikoshBAN" panose="02000000000000000000" pitchFamily="2" charset="0"/>
              </a:rPr>
              <a:t>নো</a:t>
            </a:r>
            <a:r>
              <a:rPr lang="as-IN" sz="2400" b="1" dirty="0">
                <a:solidFill>
                  <a:srgbClr val="002060"/>
                </a:solidFill>
                <a:latin typeface="NikoshBAN" panose="02000000000000000000" pitchFamily="2" charset="0"/>
                <a:cs typeface="NikoshBAN" panose="02000000000000000000" pitchFamily="2" charset="0"/>
              </a:rPr>
              <a:t> কনটেন্ট যদি ডিজিটাল ডেটা আকারে বিরাজ করে, প্রকাশিত হ</a:t>
            </a:r>
            <a:r>
              <a:rPr lang="en-US" sz="2400" b="1" dirty="0">
                <a:solidFill>
                  <a:srgbClr val="002060"/>
                </a:solidFill>
                <a:latin typeface="NikoshBAN" panose="02000000000000000000" pitchFamily="2" charset="0"/>
                <a:cs typeface="NikoshBAN" panose="02000000000000000000" pitchFamily="2" charset="0"/>
              </a:rPr>
              <a:t>য় </a:t>
            </a:r>
            <a:r>
              <a:rPr lang="as-IN" sz="2400" b="1" dirty="0">
                <a:solidFill>
                  <a:srgbClr val="002060"/>
                </a:solidFill>
                <a:latin typeface="NikoshBAN" panose="02000000000000000000" pitchFamily="2" charset="0"/>
                <a:cs typeface="NikoshBAN" panose="02000000000000000000" pitchFamily="2" charset="0"/>
              </a:rPr>
              <a:t>কিংবা আদান-প্রদান হ</a:t>
            </a:r>
            <a:r>
              <a:rPr lang="en-US" sz="2400" b="1" dirty="0">
                <a:solidFill>
                  <a:srgbClr val="002060"/>
                </a:solidFill>
                <a:latin typeface="NikoshBAN" panose="02000000000000000000" pitchFamily="2" charset="0"/>
                <a:cs typeface="NikoshBAN" panose="02000000000000000000" pitchFamily="2" charset="0"/>
              </a:rPr>
              <a:t>য় </a:t>
            </a:r>
            <a:r>
              <a:rPr lang="as-IN" sz="2400" b="1" dirty="0">
                <a:solidFill>
                  <a:srgbClr val="002060"/>
                </a:solidFill>
                <a:latin typeface="NikoshBAN" panose="02000000000000000000" pitchFamily="2" charset="0"/>
                <a:cs typeface="NikoshBAN" panose="02000000000000000000" pitchFamily="2" charset="0"/>
              </a:rPr>
              <a:t>তাকে ডিজিটাল কনটেন্ট </a:t>
            </a:r>
            <a:r>
              <a:rPr lang="as-IN" sz="2400" b="1" dirty="0">
                <a:solidFill>
                  <a:srgbClr val="0070C0"/>
                </a:solidFill>
                <a:latin typeface="NikoshBAN" panose="02000000000000000000" pitchFamily="2" charset="0"/>
                <a:cs typeface="NikoshBAN" panose="02000000000000000000" pitchFamily="2" charset="0"/>
              </a:rPr>
              <a:t>(</a:t>
            </a:r>
            <a:r>
              <a:rPr lang="en-US" sz="2400" b="1" dirty="0">
                <a:solidFill>
                  <a:srgbClr val="0070C0"/>
                </a:solidFill>
                <a:latin typeface="NikoshBAN" panose="02000000000000000000" pitchFamily="2" charset="0"/>
                <a:cs typeface="NikoshBAN" panose="02000000000000000000" pitchFamily="2" charset="0"/>
              </a:rPr>
              <a:t>Digital content) </a:t>
            </a:r>
            <a:r>
              <a:rPr lang="as-IN" sz="2400" b="1" dirty="0">
                <a:solidFill>
                  <a:srgbClr val="002060"/>
                </a:solidFill>
                <a:latin typeface="NikoshBAN" panose="02000000000000000000" pitchFamily="2" charset="0"/>
                <a:cs typeface="NikoshBAN" panose="02000000000000000000" pitchFamily="2" charset="0"/>
              </a:rPr>
              <a:t>বলে। তবে সেটি ডিজিটাল বা এনালগ যেকো</a:t>
            </a:r>
            <a:r>
              <a:rPr lang="en-US" sz="2400" b="1" dirty="0" err="1">
                <a:solidFill>
                  <a:srgbClr val="002060"/>
                </a:solidFill>
                <a:latin typeface="NikoshBAN" panose="02000000000000000000" pitchFamily="2" charset="0"/>
                <a:cs typeface="NikoshBAN" panose="02000000000000000000" pitchFamily="2" charset="0"/>
              </a:rPr>
              <a:t>নো</a:t>
            </a:r>
            <a:r>
              <a:rPr lang="as-IN" sz="2400" b="1" dirty="0">
                <a:solidFill>
                  <a:srgbClr val="002060"/>
                </a:solidFill>
                <a:latin typeface="NikoshBAN" panose="02000000000000000000" pitchFamily="2" charset="0"/>
                <a:cs typeface="NikoshBAN" panose="02000000000000000000" pitchFamily="2" charset="0"/>
              </a:rPr>
              <a:t> পদ্ধতিতেই সংরক্ষিত হতে পারে। ডিজিটাল কনটেন্ট কম্পিউটারের ফাইল আকারে অথবা ডিজিটাল পদ্ধতিতে সম্প্রচারিত হতে পারে। লিখিত তথ্য, ছবি, শব্দ কিংবা ভিডিও ডিজিটাল কনটেন্ট হতে পারে। ডিজিটাল কনটেন্ট ব্যবহারের ফলে কোন তথ্য তুলে ধরা ও আদান-প্রদান সহজতর হ</a:t>
            </a:r>
            <a:r>
              <a:rPr lang="en-US" sz="2400" b="1" dirty="0">
                <a:solidFill>
                  <a:srgbClr val="002060"/>
                </a:solidFill>
                <a:latin typeface="NikoshBAN" panose="02000000000000000000" pitchFamily="2" charset="0"/>
                <a:cs typeface="NikoshBAN" panose="02000000000000000000" pitchFamily="2" charset="0"/>
              </a:rPr>
              <a:t>য়।</a:t>
            </a:r>
          </a:p>
        </p:txBody>
      </p:sp>
      <p:grpSp>
        <p:nvGrpSpPr>
          <p:cNvPr id="22" name="Group 21">
            <a:extLst>
              <a:ext uri="{FF2B5EF4-FFF2-40B4-BE49-F238E27FC236}">
                <a16:creationId xmlns:a16="http://schemas.microsoft.com/office/drawing/2014/main" xmlns="" id="{B5EA0AEF-E8D3-4697-B4D0-68C8DE70CED2}"/>
              </a:ext>
            </a:extLst>
          </p:cNvPr>
          <p:cNvGrpSpPr/>
          <p:nvPr/>
        </p:nvGrpSpPr>
        <p:grpSpPr>
          <a:xfrm>
            <a:off x="2402758" y="3172959"/>
            <a:ext cx="4338484" cy="1892095"/>
            <a:chOff x="2402758" y="3172959"/>
            <a:chExt cx="4338484" cy="1892095"/>
          </a:xfrm>
        </p:grpSpPr>
        <p:sp>
          <p:nvSpPr>
            <p:cNvPr id="6" name="Oval 5">
              <a:extLst>
                <a:ext uri="{FF2B5EF4-FFF2-40B4-BE49-F238E27FC236}">
                  <a16:creationId xmlns:a16="http://schemas.microsoft.com/office/drawing/2014/main" xmlns="" id="{46B7520F-C3B8-4D15-9E13-F079CD1994F5}"/>
                </a:ext>
              </a:extLst>
            </p:cNvPr>
            <p:cNvSpPr/>
            <p:nvPr/>
          </p:nvSpPr>
          <p:spPr>
            <a:xfrm>
              <a:off x="3799053" y="3659672"/>
              <a:ext cx="1141506" cy="762787"/>
            </a:xfrm>
            <a:prstGeom prst="ellipse">
              <a:avLst/>
            </a:prstGeom>
            <a:solidFill>
              <a:schemeClr val="bg2">
                <a:lumMod val="90000"/>
              </a:schemeClr>
            </a:solidFill>
            <a:ln w="28575">
              <a:solidFill>
                <a:srgbClr val="00B0F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a:solidFill>
                    <a:srgbClr val="002060"/>
                  </a:solidFill>
                  <a:latin typeface="NikoshBAN" panose="02000000000000000000" pitchFamily="2" charset="0"/>
                  <a:cs typeface="NikoshBAN" panose="02000000000000000000" pitchFamily="2" charset="0"/>
                </a:rPr>
                <a:t>Digital Content</a:t>
              </a:r>
            </a:p>
          </p:txBody>
        </p:sp>
        <p:pic>
          <p:nvPicPr>
            <p:cNvPr id="9" name="Picture 8">
              <a:extLst>
                <a:ext uri="{FF2B5EF4-FFF2-40B4-BE49-F238E27FC236}">
                  <a16:creationId xmlns:a16="http://schemas.microsoft.com/office/drawing/2014/main" xmlns="" id="{332EEB16-88B7-497F-AFC2-755914FED7DC}"/>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4222" r="11111"/>
            <a:stretch/>
          </p:blipFill>
          <p:spPr>
            <a:xfrm>
              <a:off x="2642831" y="3174435"/>
              <a:ext cx="828077" cy="762787"/>
            </a:xfrm>
            <a:prstGeom prst="rect">
              <a:avLst/>
            </a:prstGeom>
          </p:spPr>
        </p:pic>
        <p:pic>
          <p:nvPicPr>
            <p:cNvPr id="10" name="Picture 9">
              <a:extLst>
                <a:ext uri="{FF2B5EF4-FFF2-40B4-BE49-F238E27FC236}">
                  <a16:creationId xmlns:a16="http://schemas.microsoft.com/office/drawing/2014/main" xmlns="" id="{61823162-B1FC-4D20-B1B0-AE3DDFD09DD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82248" y="3172959"/>
              <a:ext cx="1458994" cy="755788"/>
            </a:xfrm>
            <a:prstGeom prst="rect">
              <a:avLst/>
            </a:prstGeom>
          </p:spPr>
        </p:pic>
        <p:pic>
          <p:nvPicPr>
            <p:cNvPr id="11" name="Picture 2">
              <a:extLst>
                <a:ext uri="{FF2B5EF4-FFF2-40B4-BE49-F238E27FC236}">
                  <a16:creationId xmlns:a16="http://schemas.microsoft.com/office/drawing/2014/main" xmlns="" id="{081DB66B-C212-42BF-8BF8-527ABB3DF9CC}"/>
                </a:ext>
              </a:extLst>
            </p:cNvPr>
            <p:cNvPicPr>
              <a:picLocks noChangeAspect="1"/>
            </p:cNvPicPr>
            <p:nvPr/>
          </p:nvPicPr>
          <p:blipFill>
            <a:blip r:embed="rId4"/>
            <a:srcRect/>
            <a:stretch>
              <a:fillRect/>
            </a:stretch>
          </p:blipFill>
          <p:spPr bwMode="auto">
            <a:xfrm>
              <a:off x="2402758" y="4251414"/>
              <a:ext cx="1308223" cy="813640"/>
            </a:xfrm>
            <a:prstGeom prst="rect">
              <a:avLst/>
            </a:prstGeom>
            <a:ln>
              <a:noFill/>
            </a:ln>
            <a:effectLst>
              <a:softEdge rad="112500"/>
            </a:effectLst>
          </p:spPr>
        </p:pic>
        <p:pic>
          <p:nvPicPr>
            <p:cNvPr id="12" name="Picture 11">
              <a:extLst>
                <a:ext uri="{FF2B5EF4-FFF2-40B4-BE49-F238E27FC236}">
                  <a16:creationId xmlns:a16="http://schemas.microsoft.com/office/drawing/2014/main" xmlns="" id="{69BEB409-5F6E-4517-A2D7-B3726F0915B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269528" y="4317030"/>
              <a:ext cx="1276619" cy="657692"/>
            </a:xfrm>
            <a:prstGeom prst="rect">
              <a:avLst/>
            </a:prstGeom>
          </p:spPr>
        </p:pic>
        <p:cxnSp>
          <p:nvCxnSpPr>
            <p:cNvPr id="13" name="Straight Arrow Connector 12">
              <a:extLst>
                <a:ext uri="{FF2B5EF4-FFF2-40B4-BE49-F238E27FC236}">
                  <a16:creationId xmlns:a16="http://schemas.microsoft.com/office/drawing/2014/main" xmlns="" id="{4438D3CD-960B-460F-B0DB-8E756DEE33E5}"/>
                </a:ext>
              </a:extLst>
            </p:cNvPr>
            <p:cNvCxnSpPr>
              <a:cxnSpLocks/>
            </p:cNvCxnSpPr>
            <p:nvPr/>
          </p:nvCxnSpPr>
          <p:spPr>
            <a:xfrm flipH="1" flipV="1">
              <a:off x="3507007" y="3591904"/>
              <a:ext cx="292046" cy="260875"/>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xmlns="" id="{79A05775-63AE-415A-A2E6-95811F10986B}"/>
                </a:ext>
              </a:extLst>
            </p:cNvPr>
            <p:cNvCxnSpPr>
              <a:cxnSpLocks/>
              <a:stCxn id="6" idx="3"/>
            </p:cNvCxnSpPr>
            <p:nvPr/>
          </p:nvCxnSpPr>
          <p:spPr>
            <a:xfrm flipH="1">
              <a:off x="3627043" y="4310751"/>
              <a:ext cx="339180" cy="260875"/>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xmlns="" id="{2D675808-95E1-4BE0-A913-8355490877EB}"/>
                </a:ext>
              </a:extLst>
            </p:cNvPr>
            <p:cNvCxnSpPr>
              <a:cxnSpLocks/>
              <a:stCxn id="6" idx="5"/>
            </p:cNvCxnSpPr>
            <p:nvPr/>
          </p:nvCxnSpPr>
          <p:spPr>
            <a:xfrm>
              <a:off x="4773389" y="4310751"/>
              <a:ext cx="444164" cy="413099"/>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xmlns="" id="{1E60F33A-2490-4FCC-8181-C49CC69B134A}"/>
                </a:ext>
              </a:extLst>
            </p:cNvPr>
            <p:cNvCxnSpPr>
              <a:cxnSpLocks/>
            </p:cNvCxnSpPr>
            <p:nvPr/>
          </p:nvCxnSpPr>
          <p:spPr>
            <a:xfrm flipV="1">
              <a:off x="4940559" y="3574330"/>
              <a:ext cx="328969" cy="278449"/>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0065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heel(3)">
                                      <p:cBhvr>
                                        <p:cTn id="1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xmlns="" id="{95AA830C-3AF3-4E18-A57C-B8D5A7B9F39C}"/>
              </a:ext>
            </a:extLst>
          </p:cNvPr>
          <p:cNvSpPr/>
          <p:nvPr/>
        </p:nvSpPr>
        <p:spPr>
          <a:xfrm>
            <a:off x="3571672" y="2216314"/>
            <a:ext cx="2209800" cy="15956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1221AE"/>
                </a:solidFill>
                <a:latin typeface="NikoshBAN" pitchFamily="2" charset="0"/>
                <a:cs typeface="NikoshBAN" pitchFamily="2" charset="0"/>
              </a:rPr>
              <a:t>ডিজিটাল</a:t>
            </a:r>
            <a:r>
              <a:rPr lang="en-US" sz="3600" b="1" dirty="0">
                <a:solidFill>
                  <a:srgbClr val="1221AE"/>
                </a:solidFill>
                <a:latin typeface="NikoshBAN" pitchFamily="2" charset="0"/>
                <a:cs typeface="NikoshBAN" pitchFamily="2" charset="0"/>
              </a:rPr>
              <a:t> </a:t>
            </a:r>
            <a:r>
              <a:rPr lang="en-US" sz="3600" b="1" dirty="0" err="1">
                <a:solidFill>
                  <a:srgbClr val="1221AE"/>
                </a:solidFill>
                <a:latin typeface="NikoshBAN" pitchFamily="2" charset="0"/>
                <a:cs typeface="NikoshBAN" pitchFamily="2" charset="0"/>
              </a:rPr>
              <a:t>কনটেন্ট</a:t>
            </a:r>
            <a:endParaRPr lang="en-US" sz="3600" b="1" dirty="0">
              <a:solidFill>
                <a:srgbClr val="1221AE"/>
              </a:solidFill>
              <a:latin typeface="NikoshBAN" pitchFamily="2" charset="0"/>
              <a:cs typeface="NikoshBAN" pitchFamily="2" charset="0"/>
            </a:endParaRPr>
          </a:p>
        </p:txBody>
      </p:sp>
      <p:sp>
        <p:nvSpPr>
          <p:cNvPr id="20" name="Rounded Rectangle 17">
            <a:extLst>
              <a:ext uri="{FF2B5EF4-FFF2-40B4-BE49-F238E27FC236}">
                <a16:creationId xmlns:a16="http://schemas.microsoft.com/office/drawing/2014/main" xmlns="" id="{6153F01D-F94A-4404-8E5E-047037A93057}"/>
              </a:ext>
            </a:extLst>
          </p:cNvPr>
          <p:cNvSpPr/>
          <p:nvPr/>
        </p:nvSpPr>
        <p:spPr>
          <a:xfrm>
            <a:off x="6388760" y="2604262"/>
            <a:ext cx="914400" cy="72509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accent6">
                    <a:lumMod val="75000"/>
                  </a:schemeClr>
                </a:solidFill>
                <a:latin typeface="NikoshBAN" pitchFamily="2" charset="0"/>
                <a:cs typeface="NikoshBAN" pitchFamily="2" charset="0"/>
              </a:rPr>
              <a:t>ছবি</a:t>
            </a:r>
            <a:endParaRPr lang="en-US" sz="3200" b="1" dirty="0">
              <a:solidFill>
                <a:schemeClr val="accent6">
                  <a:lumMod val="75000"/>
                </a:schemeClr>
              </a:solidFill>
              <a:latin typeface="NikoshBAN" pitchFamily="2" charset="0"/>
              <a:cs typeface="NikoshBAN" pitchFamily="2" charset="0"/>
            </a:endParaRPr>
          </a:p>
        </p:txBody>
      </p:sp>
      <p:sp>
        <p:nvSpPr>
          <p:cNvPr id="21" name="Rounded Rectangle 18">
            <a:extLst>
              <a:ext uri="{FF2B5EF4-FFF2-40B4-BE49-F238E27FC236}">
                <a16:creationId xmlns:a16="http://schemas.microsoft.com/office/drawing/2014/main" xmlns="" id="{5EEF72B7-C298-4A04-A04F-0E74C75A9FC7}"/>
              </a:ext>
            </a:extLst>
          </p:cNvPr>
          <p:cNvSpPr/>
          <p:nvPr/>
        </p:nvSpPr>
        <p:spPr>
          <a:xfrm>
            <a:off x="934680" y="2468022"/>
            <a:ext cx="2057400" cy="990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6">
                    <a:lumMod val="75000"/>
                  </a:schemeClr>
                </a:solidFill>
                <a:latin typeface="NikoshBAN" pitchFamily="2" charset="0"/>
                <a:cs typeface="NikoshBAN" pitchFamily="2" charset="0"/>
              </a:rPr>
              <a:t>Text </a:t>
            </a:r>
            <a:r>
              <a:rPr lang="en-US" sz="2800" b="1" dirty="0" err="1">
                <a:solidFill>
                  <a:schemeClr val="accent6">
                    <a:lumMod val="75000"/>
                  </a:schemeClr>
                </a:solidFill>
                <a:latin typeface="NikoshBAN" pitchFamily="2" charset="0"/>
                <a:cs typeface="NikoshBAN" pitchFamily="2" charset="0"/>
              </a:rPr>
              <a:t>বা</a:t>
            </a:r>
            <a:r>
              <a:rPr lang="en-US" sz="2800" b="1" dirty="0">
                <a:solidFill>
                  <a:schemeClr val="accent6">
                    <a:lumMod val="75000"/>
                  </a:schemeClr>
                </a:solidFill>
                <a:latin typeface="NikoshBAN" pitchFamily="2" charset="0"/>
                <a:cs typeface="NikoshBAN" pitchFamily="2" charset="0"/>
              </a:rPr>
              <a:t> </a:t>
            </a:r>
            <a:r>
              <a:rPr lang="en-US" sz="2800" b="1" dirty="0" err="1">
                <a:solidFill>
                  <a:schemeClr val="accent6">
                    <a:lumMod val="75000"/>
                  </a:schemeClr>
                </a:solidFill>
                <a:latin typeface="NikoshBAN" pitchFamily="2" charset="0"/>
                <a:cs typeface="NikoshBAN" pitchFamily="2" charset="0"/>
              </a:rPr>
              <a:t>লিখিত</a:t>
            </a:r>
            <a:r>
              <a:rPr lang="en-US" sz="2800" b="1" dirty="0">
                <a:solidFill>
                  <a:schemeClr val="accent6">
                    <a:lumMod val="75000"/>
                  </a:schemeClr>
                </a:solidFill>
                <a:latin typeface="NikoshBAN" pitchFamily="2" charset="0"/>
                <a:cs typeface="NikoshBAN" pitchFamily="2" charset="0"/>
              </a:rPr>
              <a:t> </a:t>
            </a:r>
            <a:r>
              <a:rPr lang="en-US" sz="2800" b="1" dirty="0" err="1">
                <a:solidFill>
                  <a:schemeClr val="accent6">
                    <a:lumMod val="75000"/>
                  </a:schemeClr>
                </a:solidFill>
                <a:latin typeface="NikoshBAN" pitchFamily="2" charset="0"/>
                <a:cs typeface="NikoshBAN" pitchFamily="2" charset="0"/>
              </a:rPr>
              <a:t>কনটেন্ট</a:t>
            </a:r>
            <a:endParaRPr lang="en-US" sz="2800" b="1" dirty="0">
              <a:solidFill>
                <a:schemeClr val="accent6">
                  <a:lumMod val="75000"/>
                </a:schemeClr>
              </a:solidFill>
              <a:latin typeface="NikoshBAN" pitchFamily="2" charset="0"/>
              <a:cs typeface="NikoshBAN" pitchFamily="2" charset="0"/>
            </a:endParaRPr>
          </a:p>
        </p:txBody>
      </p:sp>
      <p:sp>
        <p:nvSpPr>
          <p:cNvPr id="22" name="Right Arrow 20">
            <a:extLst>
              <a:ext uri="{FF2B5EF4-FFF2-40B4-BE49-F238E27FC236}">
                <a16:creationId xmlns:a16="http://schemas.microsoft.com/office/drawing/2014/main" xmlns="" id="{DAE091A7-BE35-4D38-8666-F5AAC52C01A8}"/>
              </a:ext>
            </a:extLst>
          </p:cNvPr>
          <p:cNvSpPr/>
          <p:nvPr/>
        </p:nvSpPr>
        <p:spPr>
          <a:xfrm rot="16200000">
            <a:off x="4465288" y="1738354"/>
            <a:ext cx="468736" cy="381000"/>
          </a:xfrm>
          <a:prstGeom prst="rightArrow">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1">
            <a:extLst>
              <a:ext uri="{FF2B5EF4-FFF2-40B4-BE49-F238E27FC236}">
                <a16:creationId xmlns:a16="http://schemas.microsoft.com/office/drawing/2014/main" xmlns="" id="{F9CDD406-69E9-417D-ABA4-60ED911E6AD4}"/>
              </a:ext>
            </a:extLst>
          </p:cNvPr>
          <p:cNvSpPr/>
          <p:nvPr/>
        </p:nvSpPr>
        <p:spPr>
          <a:xfrm>
            <a:off x="3442344" y="1043318"/>
            <a:ext cx="2590800" cy="609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accent6">
                    <a:lumMod val="75000"/>
                  </a:schemeClr>
                </a:solidFill>
                <a:latin typeface="NikoshBAN" pitchFamily="2" charset="0"/>
                <a:cs typeface="NikoshBAN" pitchFamily="2" charset="0"/>
              </a:rPr>
              <a:t>ভিডিও</a:t>
            </a:r>
            <a:r>
              <a:rPr lang="en-US" sz="2800" b="1" dirty="0">
                <a:solidFill>
                  <a:schemeClr val="accent6">
                    <a:lumMod val="75000"/>
                  </a:schemeClr>
                </a:solidFill>
                <a:latin typeface="NikoshBAN" pitchFamily="2" charset="0"/>
                <a:cs typeface="NikoshBAN" pitchFamily="2" charset="0"/>
              </a:rPr>
              <a:t> ও </a:t>
            </a:r>
            <a:r>
              <a:rPr lang="en-US" sz="2800" b="1" dirty="0" err="1">
                <a:solidFill>
                  <a:schemeClr val="accent6">
                    <a:lumMod val="75000"/>
                  </a:schemeClr>
                </a:solidFill>
                <a:latin typeface="NikoshBAN" pitchFamily="2" charset="0"/>
                <a:cs typeface="NikoshBAN" pitchFamily="2" charset="0"/>
              </a:rPr>
              <a:t>এনিমেশন</a:t>
            </a:r>
            <a:endParaRPr lang="en-US" sz="2800" b="1" dirty="0">
              <a:solidFill>
                <a:schemeClr val="accent6">
                  <a:lumMod val="75000"/>
                </a:schemeClr>
              </a:solidFill>
              <a:latin typeface="NikoshBAN" pitchFamily="2" charset="0"/>
              <a:cs typeface="NikoshBAN" pitchFamily="2" charset="0"/>
            </a:endParaRPr>
          </a:p>
        </p:txBody>
      </p:sp>
      <p:sp>
        <p:nvSpPr>
          <p:cNvPr id="24" name="Right Arrow 23">
            <a:extLst>
              <a:ext uri="{FF2B5EF4-FFF2-40B4-BE49-F238E27FC236}">
                <a16:creationId xmlns:a16="http://schemas.microsoft.com/office/drawing/2014/main" xmlns="" id="{8CF97ECA-2679-4280-B3B7-ACE111078CD7}"/>
              </a:ext>
            </a:extLst>
          </p:cNvPr>
          <p:cNvSpPr/>
          <p:nvPr/>
        </p:nvSpPr>
        <p:spPr>
          <a:xfrm rot="10800000">
            <a:off x="3047496" y="2772822"/>
            <a:ext cx="468736"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xmlns="" id="{7C9290FB-5260-44F1-98E6-7F0A3848768A}"/>
              </a:ext>
            </a:extLst>
          </p:cNvPr>
          <p:cNvSpPr/>
          <p:nvPr/>
        </p:nvSpPr>
        <p:spPr>
          <a:xfrm>
            <a:off x="5841500" y="2772822"/>
            <a:ext cx="468736"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a:extLst>
              <a:ext uri="{FF2B5EF4-FFF2-40B4-BE49-F238E27FC236}">
                <a16:creationId xmlns:a16="http://schemas.microsoft.com/office/drawing/2014/main" xmlns="" id="{70FF7E45-7B58-45A2-962B-2C35B6719504}"/>
              </a:ext>
            </a:extLst>
          </p:cNvPr>
          <p:cNvSpPr/>
          <p:nvPr/>
        </p:nvSpPr>
        <p:spPr>
          <a:xfrm rot="5400000">
            <a:off x="4432956" y="3931982"/>
            <a:ext cx="468736"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xmlns="" id="{BF795C4C-FFDC-4DE4-9047-5586D8784F5B}"/>
              </a:ext>
            </a:extLst>
          </p:cNvPr>
          <p:cNvSpPr/>
          <p:nvPr/>
        </p:nvSpPr>
        <p:spPr>
          <a:xfrm>
            <a:off x="3677880" y="4412278"/>
            <a:ext cx="1981200" cy="6096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accent6">
                    <a:lumMod val="75000"/>
                  </a:schemeClr>
                </a:solidFill>
                <a:latin typeface="NikoshBAN" pitchFamily="2" charset="0"/>
                <a:cs typeface="NikoshBAN" pitchFamily="2" charset="0"/>
              </a:rPr>
              <a:t>শব্দ</a:t>
            </a:r>
            <a:r>
              <a:rPr lang="en-US" sz="2800" b="1" dirty="0">
                <a:solidFill>
                  <a:schemeClr val="accent6">
                    <a:lumMod val="75000"/>
                  </a:schemeClr>
                </a:solidFill>
                <a:latin typeface="NikoshBAN" pitchFamily="2" charset="0"/>
                <a:cs typeface="NikoshBAN" pitchFamily="2" charset="0"/>
              </a:rPr>
              <a:t> </a:t>
            </a:r>
            <a:r>
              <a:rPr lang="en-US" sz="2800" b="1" dirty="0" err="1">
                <a:solidFill>
                  <a:schemeClr val="accent6">
                    <a:lumMod val="75000"/>
                  </a:schemeClr>
                </a:solidFill>
                <a:latin typeface="NikoshBAN" pitchFamily="2" charset="0"/>
                <a:cs typeface="NikoshBAN" pitchFamily="2" charset="0"/>
              </a:rPr>
              <a:t>বা</a:t>
            </a:r>
            <a:r>
              <a:rPr lang="en-US" sz="2800" b="1" dirty="0">
                <a:solidFill>
                  <a:schemeClr val="accent6">
                    <a:lumMod val="75000"/>
                  </a:schemeClr>
                </a:solidFill>
                <a:latin typeface="NikoshBAN" pitchFamily="2" charset="0"/>
                <a:cs typeface="NikoshBAN" pitchFamily="2" charset="0"/>
              </a:rPr>
              <a:t> </a:t>
            </a:r>
            <a:r>
              <a:rPr lang="en-US" sz="2800" b="1" dirty="0" err="1">
                <a:solidFill>
                  <a:schemeClr val="accent6">
                    <a:lumMod val="75000"/>
                  </a:schemeClr>
                </a:solidFill>
                <a:latin typeface="NikoshBAN" pitchFamily="2" charset="0"/>
                <a:cs typeface="NikoshBAN" pitchFamily="2" charset="0"/>
              </a:rPr>
              <a:t>অডিও</a:t>
            </a:r>
            <a:endParaRPr lang="en-US" sz="2800" b="1" dirty="0">
              <a:solidFill>
                <a:schemeClr val="accent6">
                  <a:lumMod val="75000"/>
                </a:schemeClr>
              </a:solidFill>
              <a:latin typeface="NikoshBAN" pitchFamily="2" charset="0"/>
              <a:cs typeface="NikoshBAN" pitchFamily="2" charset="0"/>
            </a:endParaRPr>
          </a:p>
        </p:txBody>
      </p:sp>
      <p:sp>
        <p:nvSpPr>
          <p:cNvPr id="28" name="TextBox 27">
            <a:extLst>
              <a:ext uri="{FF2B5EF4-FFF2-40B4-BE49-F238E27FC236}">
                <a16:creationId xmlns:a16="http://schemas.microsoft.com/office/drawing/2014/main" xmlns="" id="{B00CFF53-2CD1-4D17-BAAB-949468F11928}"/>
              </a:ext>
            </a:extLst>
          </p:cNvPr>
          <p:cNvSpPr txBox="1"/>
          <p:nvPr/>
        </p:nvSpPr>
        <p:spPr>
          <a:xfrm>
            <a:off x="449184" y="133350"/>
            <a:ext cx="8534400" cy="830997"/>
          </a:xfrm>
          <a:prstGeom prst="rect">
            <a:avLst/>
          </a:prstGeom>
          <a:noFill/>
        </p:spPr>
        <p:txBody>
          <a:bodyPr wrap="square">
            <a:spAutoFit/>
          </a:bodyPr>
          <a:lstStyle/>
          <a:p>
            <a:pPr algn="ctr"/>
            <a:r>
              <a:rPr lang="en-US" sz="2400" b="1" dirty="0" err="1">
                <a:solidFill>
                  <a:srgbClr val="002060"/>
                </a:solidFill>
                <a:latin typeface="NikoshBAN" panose="02000000000000000000" pitchFamily="2" charset="0"/>
                <a:cs typeface="NikoshBAN" panose="02000000000000000000" pitchFamily="2" charset="0"/>
              </a:rPr>
              <a:t>ডিজিটাল</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মাধ্যমে</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প্রকাশিত</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যে</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কোনো</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তথ্য</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ছবি</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শব্দ</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ইত্যাদি</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ডিজিটাল</a:t>
            </a:r>
            <a:r>
              <a:rPr lang="en-US" sz="2400" b="1" dirty="0">
                <a:solidFill>
                  <a:srgbClr val="002060"/>
                </a:solidFill>
                <a:latin typeface="NikoshBAN" panose="02000000000000000000" pitchFamily="2" charset="0"/>
                <a:cs typeface="NikoshBAN" panose="02000000000000000000" pitchFamily="2" charset="0"/>
              </a:rPr>
              <a:t> </a:t>
            </a:r>
            <a:r>
              <a:rPr lang="en-US" sz="2400" b="1" dirty="0" err="1">
                <a:solidFill>
                  <a:srgbClr val="002060"/>
                </a:solidFill>
                <a:latin typeface="NikoshBAN" panose="02000000000000000000" pitchFamily="2" charset="0"/>
                <a:cs typeface="NikoshBAN" panose="02000000000000000000" pitchFamily="2" charset="0"/>
              </a:rPr>
              <a:t>কনটেন্ট</a:t>
            </a:r>
            <a:r>
              <a:rPr lang="en-US" sz="2400" b="1" dirty="0">
                <a:solidFill>
                  <a:srgbClr val="002060"/>
                </a:solidFill>
                <a:latin typeface="NikoshBAN" panose="02000000000000000000" pitchFamily="2" charset="0"/>
                <a:cs typeface="NikoshBAN" panose="02000000000000000000" pitchFamily="2" charset="0"/>
              </a:rPr>
              <a:t>। </a:t>
            </a:r>
          </a:p>
          <a:p>
            <a:pPr algn="ctr"/>
            <a:r>
              <a:rPr lang="en-US" sz="2400" b="1" dirty="0" err="1">
                <a:solidFill>
                  <a:srgbClr val="0070C0"/>
                </a:solidFill>
                <a:latin typeface="NikoshBAN" panose="02000000000000000000" pitchFamily="2" charset="0"/>
                <a:cs typeface="NikoshBAN" panose="02000000000000000000" pitchFamily="2" charset="0"/>
              </a:rPr>
              <a:t>ডিজিটাল</a:t>
            </a:r>
            <a:r>
              <a:rPr lang="en-US" sz="2400" b="1" dirty="0">
                <a:solidFill>
                  <a:srgbClr val="0070C0"/>
                </a:solidFill>
                <a:latin typeface="NikoshBAN" panose="02000000000000000000" pitchFamily="2" charset="0"/>
                <a:cs typeface="NikoshBAN" panose="02000000000000000000" pitchFamily="2" charset="0"/>
              </a:rPr>
              <a:t> </a:t>
            </a:r>
            <a:r>
              <a:rPr lang="en-US" sz="2400" b="1" dirty="0" err="1">
                <a:solidFill>
                  <a:srgbClr val="0070C0"/>
                </a:solidFill>
                <a:latin typeface="NikoshBAN" panose="02000000000000000000" pitchFamily="2" charset="0"/>
                <a:cs typeface="NikoshBAN" panose="02000000000000000000" pitchFamily="2" charset="0"/>
              </a:rPr>
              <a:t>কনটেন্টকে</a:t>
            </a:r>
            <a:r>
              <a:rPr lang="en-US" sz="2400" b="1" dirty="0">
                <a:solidFill>
                  <a:srgbClr val="0070C0"/>
                </a:solidFill>
                <a:latin typeface="NikoshBAN" panose="02000000000000000000" pitchFamily="2" charset="0"/>
                <a:cs typeface="NikoshBAN" panose="02000000000000000000" pitchFamily="2" charset="0"/>
              </a:rPr>
              <a:t> </a:t>
            </a:r>
            <a:r>
              <a:rPr lang="en-US" sz="2400" b="1" dirty="0" err="1">
                <a:solidFill>
                  <a:srgbClr val="0070C0"/>
                </a:solidFill>
                <a:latin typeface="NikoshBAN" panose="02000000000000000000" pitchFamily="2" charset="0"/>
                <a:cs typeface="NikoshBAN" panose="02000000000000000000" pitchFamily="2" charset="0"/>
              </a:rPr>
              <a:t>চারটি</a:t>
            </a:r>
            <a:r>
              <a:rPr lang="en-US" sz="2400" b="1" dirty="0">
                <a:solidFill>
                  <a:srgbClr val="0070C0"/>
                </a:solidFill>
                <a:latin typeface="NikoshBAN" panose="02000000000000000000" pitchFamily="2" charset="0"/>
                <a:cs typeface="NikoshBAN" panose="02000000000000000000" pitchFamily="2" charset="0"/>
              </a:rPr>
              <a:t> </a:t>
            </a:r>
            <a:r>
              <a:rPr lang="en-US" sz="2400" b="1" dirty="0" err="1">
                <a:solidFill>
                  <a:srgbClr val="0070C0"/>
                </a:solidFill>
                <a:latin typeface="NikoshBAN" panose="02000000000000000000" pitchFamily="2" charset="0"/>
                <a:cs typeface="NikoshBAN" panose="02000000000000000000" pitchFamily="2" charset="0"/>
              </a:rPr>
              <a:t>ভাগে</a:t>
            </a:r>
            <a:r>
              <a:rPr lang="en-US" sz="2400" b="1" dirty="0">
                <a:solidFill>
                  <a:srgbClr val="0070C0"/>
                </a:solidFill>
                <a:latin typeface="NikoshBAN" panose="02000000000000000000" pitchFamily="2" charset="0"/>
                <a:cs typeface="NikoshBAN" panose="02000000000000000000" pitchFamily="2" charset="0"/>
              </a:rPr>
              <a:t> </a:t>
            </a:r>
            <a:r>
              <a:rPr lang="en-US" sz="2400" b="1" dirty="0" err="1">
                <a:solidFill>
                  <a:srgbClr val="0070C0"/>
                </a:solidFill>
                <a:latin typeface="NikoshBAN" panose="02000000000000000000" pitchFamily="2" charset="0"/>
                <a:cs typeface="NikoshBAN" panose="02000000000000000000" pitchFamily="2" charset="0"/>
              </a:rPr>
              <a:t>ভাগ</a:t>
            </a:r>
            <a:r>
              <a:rPr lang="en-US" sz="2400" b="1" dirty="0">
                <a:solidFill>
                  <a:srgbClr val="0070C0"/>
                </a:solidFill>
                <a:latin typeface="NikoshBAN" panose="02000000000000000000" pitchFamily="2" charset="0"/>
                <a:cs typeface="NikoshBAN" panose="02000000000000000000" pitchFamily="2" charset="0"/>
              </a:rPr>
              <a:t> </a:t>
            </a:r>
            <a:r>
              <a:rPr lang="en-US" sz="2400" b="1" dirty="0" err="1">
                <a:solidFill>
                  <a:srgbClr val="0070C0"/>
                </a:solidFill>
                <a:latin typeface="NikoshBAN" panose="02000000000000000000" pitchFamily="2" charset="0"/>
                <a:cs typeface="NikoshBAN" panose="02000000000000000000" pitchFamily="2" charset="0"/>
              </a:rPr>
              <a:t>করা</a:t>
            </a:r>
            <a:r>
              <a:rPr lang="en-US" sz="2400" b="1" dirty="0">
                <a:solidFill>
                  <a:srgbClr val="0070C0"/>
                </a:solidFill>
                <a:latin typeface="NikoshBAN" panose="02000000000000000000" pitchFamily="2" charset="0"/>
                <a:cs typeface="NikoshBAN" panose="02000000000000000000" pitchFamily="2" charset="0"/>
              </a:rPr>
              <a:t> </a:t>
            </a:r>
            <a:r>
              <a:rPr lang="en-US" sz="2400" b="1" dirty="0" err="1">
                <a:solidFill>
                  <a:srgbClr val="0070C0"/>
                </a:solidFill>
                <a:latin typeface="NikoshBAN" panose="02000000000000000000" pitchFamily="2" charset="0"/>
                <a:cs typeface="NikoshBAN" panose="02000000000000000000" pitchFamily="2" charset="0"/>
              </a:rPr>
              <a:t>হয়</a:t>
            </a:r>
            <a:r>
              <a:rPr lang="en-US" sz="2400" b="1" dirty="0">
                <a:solidFill>
                  <a:srgbClr val="0070C0"/>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425792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right)">
                                      <p:cBhvr>
                                        <p:cTn id="16" dur="500"/>
                                        <p:tgtEl>
                                          <p:spTgt spid="24"/>
                                        </p:tgtEl>
                                      </p:cBhvr>
                                    </p:animEffect>
                                  </p:childTnLst>
                                </p:cTn>
                              </p:par>
                            </p:childTnLst>
                          </p:cTn>
                        </p:par>
                        <p:par>
                          <p:cTn id="17" fill="hold">
                            <p:stCondLst>
                              <p:cond delay="2500"/>
                            </p:stCondLst>
                            <p:childTnLst>
                              <p:par>
                                <p:cTn id="18" presetID="6" presetClass="entr" presetSubtype="16"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ircle(in)">
                                      <p:cBhvr>
                                        <p:cTn id="20" dur="2000"/>
                                        <p:tgtEl>
                                          <p:spTgt spid="21"/>
                                        </p:tgtEl>
                                      </p:cBhvr>
                                    </p:animEffect>
                                  </p:childTnLst>
                                </p:cTn>
                              </p:par>
                            </p:childTnLst>
                          </p:cTn>
                        </p:par>
                        <p:par>
                          <p:cTn id="21" fill="hold">
                            <p:stCondLst>
                              <p:cond delay="4500"/>
                            </p:stCondLst>
                            <p:childTnLst>
                              <p:par>
                                <p:cTn id="22" presetID="22" presetClass="entr" presetSubtype="8"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par>
                          <p:cTn id="25" fill="hold">
                            <p:stCondLst>
                              <p:cond delay="5000"/>
                            </p:stCondLst>
                            <p:childTnLst>
                              <p:par>
                                <p:cTn id="26" presetID="6" presetClass="entr" presetSubtype="16"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childTnLst>
                          </p:cTn>
                        </p:par>
                        <p:par>
                          <p:cTn id="29" fill="hold">
                            <p:stCondLst>
                              <p:cond delay="7000"/>
                            </p:stCondLst>
                            <p:childTnLst>
                              <p:par>
                                <p:cTn id="30" presetID="22" presetClass="entr" presetSubtype="1"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up)">
                                      <p:cBhvr>
                                        <p:cTn id="32" dur="500"/>
                                        <p:tgtEl>
                                          <p:spTgt spid="26"/>
                                        </p:tgtEl>
                                      </p:cBhvr>
                                    </p:animEffect>
                                  </p:childTnLst>
                                </p:cTn>
                              </p:par>
                            </p:childTnLst>
                          </p:cTn>
                        </p:par>
                        <p:par>
                          <p:cTn id="33" fill="hold">
                            <p:stCondLst>
                              <p:cond delay="7500"/>
                            </p:stCondLst>
                            <p:childTnLst>
                              <p:par>
                                <p:cTn id="34" presetID="6" presetClass="entr" presetSubtype="16"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circle(in)">
                                      <p:cBhvr>
                                        <p:cTn id="36" dur="2000"/>
                                        <p:tgtEl>
                                          <p:spTgt spid="27"/>
                                        </p:tgtEl>
                                      </p:cBhvr>
                                    </p:animEffect>
                                  </p:childTnLst>
                                </p:cTn>
                              </p:par>
                            </p:childTnLst>
                          </p:cTn>
                        </p:par>
                        <p:par>
                          <p:cTn id="37" fill="hold">
                            <p:stCondLst>
                              <p:cond delay="9500"/>
                            </p:stCondLst>
                            <p:childTnLst>
                              <p:par>
                                <p:cTn id="38" presetID="22" presetClass="entr" presetSubtype="4"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childTnLst>
                          </p:cTn>
                        </p:par>
                        <p:par>
                          <p:cTn id="41" fill="hold">
                            <p:stCondLst>
                              <p:cond delay="10000"/>
                            </p:stCondLst>
                            <p:childTnLst>
                              <p:par>
                                <p:cTn id="42" presetID="6" presetClass="entr" presetSubtype="16"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circle(in)">
                                      <p:cBhvr>
                                        <p:cTn id="44"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B2A4A68-4C68-44D8-9D22-8EC4FE1AC19A}"/>
              </a:ext>
            </a:extLst>
          </p:cNvPr>
          <p:cNvSpPr/>
          <p:nvPr/>
        </p:nvSpPr>
        <p:spPr>
          <a:xfrm>
            <a:off x="3619500" y="361950"/>
            <a:ext cx="2209799" cy="455554"/>
          </a:xfrm>
          <a:prstGeom prst="roundRect">
            <a:avLst>
              <a:gd name="adj" fmla="val 5000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NikoshBAN" pitchFamily="2" charset="0"/>
                <a:cs typeface="NikoshBAN" pitchFamily="2" charset="0"/>
              </a:rPr>
              <a:t>একক</a:t>
            </a:r>
            <a:r>
              <a:rPr lang="en-US" sz="4400" dirty="0">
                <a:latin typeface="NikoshBAN" pitchFamily="2" charset="0"/>
                <a:cs typeface="NikoshBAN" pitchFamily="2" charset="0"/>
              </a:rPr>
              <a:t> </a:t>
            </a:r>
            <a:r>
              <a:rPr lang="en-US" sz="4400" dirty="0" err="1">
                <a:latin typeface="NikoshBAN" pitchFamily="2" charset="0"/>
                <a:cs typeface="NikoshBAN" pitchFamily="2" charset="0"/>
              </a:rPr>
              <a:t>কাজ</a:t>
            </a:r>
            <a:endParaRPr lang="en-US" sz="4400" dirty="0">
              <a:latin typeface="NikoshBAN" pitchFamily="2" charset="0"/>
              <a:cs typeface="NikoshBAN" pitchFamily="2" charset="0"/>
            </a:endParaRPr>
          </a:p>
        </p:txBody>
      </p:sp>
      <p:sp>
        <p:nvSpPr>
          <p:cNvPr id="5" name="Rectangle 4">
            <a:extLst>
              <a:ext uri="{FF2B5EF4-FFF2-40B4-BE49-F238E27FC236}">
                <a16:creationId xmlns:a16="http://schemas.microsoft.com/office/drawing/2014/main" xmlns="" id="{0F2C2F12-DE1A-4C9F-853D-462FCE1FB895}"/>
              </a:ext>
            </a:extLst>
          </p:cNvPr>
          <p:cNvSpPr>
            <a:spLocks noChangeArrowheads="1"/>
          </p:cNvSpPr>
          <p:nvPr/>
        </p:nvSpPr>
        <p:spPr bwMode="auto">
          <a:xfrm>
            <a:off x="1905001" y="2115232"/>
            <a:ext cx="6400800" cy="28213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lvl="0" algn="just" defTabSz="914400" eaLnBrk="0" fontAlgn="base" hangingPunct="0">
              <a:spcBef>
                <a:spcPct val="0"/>
              </a:spcBef>
              <a:spcAft>
                <a:spcPct val="0"/>
              </a:spcAft>
            </a:pPr>
            <a:r>
              <a:rPr lang="as-IN" sz="2000" b="1" dirty="0">
                <a:latin typeface="NikoshBAN" panose="02000000000000000000" pitchFamily="2" charset="0"/>
                <a:cs typeface="NikoshBAN" panose="02000000000000000000" pitchFamily="2" charset="0"/>
              </a:rPr>
              <a:t>ডিজিটাল কনটেন্ট</a:t>
            </a:r>
            <a:r>
              <a:rPr lang="as-IN" sz="2000" dirty="0">
                <a:latin typeface="NikoshBAN" panose="02000000000000000000" pitchFamily="2" charset="0"/>
                <a:cs typeface="NikoshBAN" panose="02000000000000000000" pitchFamily="2" charset="0"/>
              </a:rPr>
              <a:t> হচ্ছে </a:t>
            </a:r>
            <a:r>
              <a:rPr lang="as-IN" sz="2000" b="1" dirty="0">
                <a:latin typeface="NikoshBAN" panose="02000000000000000000" pitchFamily="2" charset="0"/>
                <a:cs typeface="NikoshBAN" panose="02000000000000000000" pitchFamily="2" charset="0"/>
              </a:rPr>
              <a:t>ডিজিটাল</a:t>
            </a:r>
            <a:r>
              <a:rPr lang="as-IN" sz="2000" dirty="0">
                <a:latin typeface="NikoshBAN" panose="02000000000000000000" pitchFamily="2" charset="0"/>
                <a:cs typeface="NikoshBAN" panose="02000000000000000000" pitchFamily="2" charset="0"/>
              </a:rPr>
              <a:t> মাধ্যমে প্রকাশিত তথ্য, ছবি, শব্দ কিংবা ভিডিও। </a:t>
            </a:r>
            <a:endParaRPr kumimoji="0" lang="en-US" altLang="en-US" sz="28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xmlns="" id="{947BF514-0ED5-4FE5-AC68-6C4C5B3CC1A1}"/>
              </a:ext>
            </a:extLst>
          </p:cNvPr>
          <p:cNvSpPr>
            <a:spLocks noChangeArrowheads="1"/>
          </p:cNvSpPr>
          <p:nvPr/>
        </p:nvSpPr>
        <p:spPr bwMode="auto">
          <a:xfrm>
            <a:off x="625643" y="1529006"/>
            <a:ext cx="2819400" cy="34369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u="none" strike="noStrike" cap="none" normalizeH="0" baseline="0" dirty="0">
                <a:ln>
                  <a:noFill/>
                </a:ln>
                <a:solidFill>
                  <a:srgbClr val="002060"/>
                </a:solidFill>
                <a:latin typeface="NikoshBAN" panose="02000000000000000000" pitchFamily="2" charset="0"/>
                <a:cs typeface="NikoshBAN" panose="02000000000000000000" pitchFamily="2" charset="0"/>
                <a:sym typeface="Wingdings" panose="05000000000000000000" pitchFamily="2" charset="2"/>
              </a:rPr>
              <a:t> </a:t>
            </a:r>
            <a:r>
              <a:rPr kumimoji="0" lang="en-US" altLang="en-US" sz="2400" b="1" u="none" strike="noStrike" cap="none" normalizeH="0" baseline="0" dirty="0" err="1">
                <a:ln>
                  <a:noFill/>
                </a:ln>
                <a:solidFill>
                  <a:srgbClr val="002060"/>
                </a:solidFill>
                <a:latin typeface="NikoshBAN" panose="02000000000000000000" pitchFamily="2" charset="0"/>
                <a:cs typeface="NikoshBAN" panose="02000000000000000000" pitchFamily="2" charset="0"/>
              </a:rPr>
              <a:t>ডিজিটাল</a:t>
            </a:r>
            <a:r>
              <a:rPr kumimoji="0" lang="en-US" altLang="en-US" sz="2400" b="1" u="none" strike="noStrike" cap="none" normalizeH="0" baseline="0" dirty="0">
                <a:ln>
                  <a:noFill/>
                </a:ln>
                <a:solidFill>
                  <a:srgbClr val="002060"/>
                </a:solidFill>
                <a:latin typeface="NikoshBAN" panose="02000000000000000000" pitchFamily="2" charset="0"/>
                <a:cs typeface="NikoshBAN" panose="02000000000000000000" pitchFamily="2" charset="0"/>
              </a:rPr>
              <a:t> </a:t>
            </a:r>
            <a:r>
              <a:rPr kumimoji="0" lang="en-US" altLang="en-US" sz="2400" b="1" u="none" strike="noStrike" cap="none" normalizeH="0" baseline="0" dirty="0" err="1">
                <a:ln>
                  <a:noFill/>
                </a:ln>
                <a:solidFill>
                  <a:srgbClr val="002060"/>
                </a:solidFill>
                <a:latin typeface="NikoshBAN" panose="02000000000000000000" pitchFamily="2" charset="0"/>
                <a:cs typeface="NikoshBAN" panose="02000000000000000000" pitchFamily="2" charset="0"/>
              </a:rPr>
              <a:t>কনটেন্ট</a:t>
            </a:r>
            <a:r>
              <a:rPr kumimoji="0" lang="en-US" altLang="en-US" sz="2400" b="1" u="none" strike="noStrike" cap="none" normalizeH="0" baseline="0" dirty="0">
                <a:ln>
                  <a:noFill/>
                </a:ln>
                <a:solidFill>
                  <a:srgbClr val="002060"/>
                </a:solidFill>
                <a:latin typeface="NikoshBAN" panose="02000000000000000000" pitchFamily="2" charset="0"/>
                <a:cs typeface="NikoshBAN" panose="02000000000000000000" pitchFamily="2" charset="0"/>
              </a:rPr>
              <a:t> </a:t>
            </a:r>
            <a:r>
              <a:rPr lang="en-US" altLang="en-US" sz="2400" b="1" dirty="0" err="1">
                <a:solidFill>
                  <a:srgbClr val="002060"/>
                </a:solidFill>
                <a:latin typeface="NikoshBAN" panose="02000000000000000000" pitchFamily="2" charset="0"/>
                <a:cs typeface="NikoshBAN" panose="02000000000000000000" pitchFamily="2" charset="0"/>
              </a:rPr>
              <a:t>কি</a:t>
            </a:r>
            <a:r>
              <a:rPr lang="en-US" altLang="en-US" sz="2400" b="1" dirty="0">
                <a:solidFill>
                  <a:srgbClr val="002060"/>
                </a:solidFill>
                <a:latin typeface="NikoshBAN" panose="02000000000000000000" pitchFamily="2" charset="0"/>
                <a:cs typeface="NikoshBAN" panose="02000000000000000000" pitchFamily="2" charset="0"/>
              </a:rPr>
              <a:t>?</a:t>
            </a:r>
            <a:endParaRPr kumimoji="0" lang="en-US" altLang="en-US" sz="2400" b="1" i="0" u="none" strike="noStrike" cap="none" normalizeH="0" baseline="0" dirty="0">
              <a:ln>
                <a:noFill/>
              </a:ln>
              <a:solidFill>
                <a:srgbClr val="002060"/>
              </a:solidFill>
              <a:effectLst/>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xmlns="" id="{9D644B4D-6ED7-4114-9800-BB1BEE9D3CC4}"/>
              </a:ext>
            </a:extLst>
          </p:cNvPr>
          <p:cNvSpPr>
            <a:spLocks noChangeArrowheads="1"/>
          </p:cNvSpPr>
          <p:nvPr/>
        </p:nvSpPr>
        <p:spPr bwMode="auto">
          <a:xfrm>
            <a:off x="609599" y="3392679"/>
            <a:ext cx="4114800" cy="34369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u="none" strike="noStrike" cap="none" normalizeH="0" baseline="0" dirty="0">
                <a:ln>
                  <a:noFill/>
                </a:ln>
                <a:solidFill>
                  <a:srgbClr val="002060"/>
                </a:solidFill>
                <a:latin typeface="NikoshBAN" panose="02000000000000000000" pitchFamily="2" charset="0"/>
                <a:cs typeface="NikoshBAN" panose="02000000000000000000" pitchFamily="2" charset="0"/>
                <a:sym typeface="Wingdings" panose="05000000000000000000" pitchFamily="2" charset="2"/>
              </a:rPr>
              <a:t> </a:t>
            </a:r>
            <a:r>
              <a:rPr lang="en-US" altLang="en-US" sz="2400" b="1" dirty="0" err="1">
                <a:solidFill>
                  <a:srgbClr val="002060"/>
                </a:solidFill>
                <a:latin typeface="NikoshBAN" panose="02000000000000000000" pitchFamily="2" charset="0"/>
                <a:cs typeface="NikoshBAN" panose="02000000000000000000" pitchFamily="2" charset="0"/>
                <a:sym typeface="Wingdings" panose="05000000000000000000" pitchFamily="2" charset="2"/>
              </a:rPr>
              <a:t>ডিজিটাল</a:t>
            </a:r>
            <a:r>
              <a:rPr lang="en-US" altLang="en-US" sz="2400" b="1" dirty="0">
                <a:solidFill>
                  <a:srgbClr val="002060"/>
                </a:solidFill>
                <a:latin typeface="NikoshBAN" panose="02000000000000000000" pitchFamily="2" charset="0"/>
                <a:cs typeface="NikoshBAN" panose="02000000000000000000" pitchFamily="2" charset="0"/>
                <a:sym typeface="Wingdings" panose="05000000000000000000" pitchFamily="2" charset="2"/>
              </a:rPr>
              <a:t> </a:t>
            </a:r>
            <a:r>
              <a:rPr lang="en-US" altLang="en-US" sz="2400" b="1" dirty="0" err="1">
                <a:solidFill>
                  <a:srgbClr val="002060"/>
                </a:solidFill>
                <a:latin typeface="NikoshBAN" panose="02000000000000000000" pitchFamily="2" charset="0"/>
                <a:cs typeface="NikoshBAN" panose="02000000000000000000" pitchFamily="2" charset="0"/>
                <a:sym typeface="Wingdings" panose="05000000000000000000" pitchFamily="2" charset="2"/>
              </a:rPr>
              <a:t>কনটেন্ট</a:t>
            </a:r>
            <a:r>
              <a:rPr lang="en-US" altLang="en-US" sz="2400" b="1" dirty="0">
                <a:solidFill>
                  <a:srgbClr val="002060"/>
                </a:solidFill>
                <a:latin typeface="NikoshBAN" panose="02000000000000000000" pitchFamily="2" charset="0"/>
                <a:cs typeface="NikoshBAN" panose="02000000000000000000" pitchFamily="2" charset="0"/>
                <a:sym typeface="Wingdings" panose="05000000000000000000" pitchFamily="2" charset="2"/>
              </a:rPr>
              <a:t> </a:t>
            </a:r>
            <a:r>
              <a:rPr lang="en-US" altLang="en-US" sz="2400" b="1" dirty="0" err="1">
                <a:solidFill>
                  <a:srgbClr val="002060"/>
                </a:solidFill>
                <a:latin typeface="NikoshBAN" panose="02000000000000000000" pitchFamily="2" charset="0"/>
                <a:cs typeface="NikoshBAN" panose="02000000000000000000" pitchFamily="2" charset="0"/>
                <a:sym typeface="Wingdings" panose="05000000000000000000" pitchFamily="2" charset="2"/>
              </a:rPr>
              <a:t>কত</a:t>
            </a:r>
            <a:r>
              <a:rPr lang="en-US" altLang="en-US" sz="2400" b="1" dirty="0">
                <a:solidFill>
                  <a:srgbClr val="002060"/>
                </a:solidFill>
                <a:latin typeface="NikoshBAN" panose="02000000000000000000" pitchFamily="2" charset="0"/>
                <a:cs typeface="NikoshBAN" panose="02000000000000000000" pitchFamily="2" charset="0"/>
                <a:sym typeface="Wingdings" panose="05000000000000000000" pitchFamily="2" charset="2"/>
              </a:rPr>
              <a:t> </a:t>
            </a:r>
            <a:r>
              <a:rPr lang="en-US" altLang="en-US" sz="2400" b="1" dirty="0" err="1">
                <a:solidFill>
                  <a:srgbClr val="002060"/>
                </a:solidFill>
                <a:latin typeface="NikoshBAN" panose="02000000000000000000" pitchFamily="2" charset="0"/>
                <a:cs typeface="NikoshBAN" panose="02000000000000000000" pitchFamily="2" charset="0"/>
                <a:sym typeface="Wingdings" panose="05000000000000000000" pitchFamily="2" charset="2"/>
              </a:rPr>
              <a:t>প্রকার</a:t>
            </a:r>
            <a:r>
              <a:rPr lang="en-US" altLang="en-US" sz="2400" b="1" dirty="0">
                <a:solidFill>
                  <a:srgbClr val="002060"/>
                </a:solidFill>
                <a:latin typeface="NikoshBAN" panose="02000000000000000000" pitchFamily="2" charset="0"/>
                <a:cs typeface="NikoshBAN" panose="02000000000000000000" pitchFamily="2" charset="0"/>
                <a:sym typeface="Wingdings" panose="05000000000000000000" pitchFamily="2" charset="2"/>
              </a:rPr>
              <a:t>?</a:t>
            </a:r>
            <a:endParaRPr kumimoji="0" lang="en-US" altLang="en-US" sz="2400" b="1" i="0" u="none" strike="noStrike" cap="none" normalizeH="0" baseline="0" dirty="0">
              <a:ln>
                <a:noFill/>
              </a:ln>
              <a:solidFill>
                <a:srgbClr val="002060"/>
              </a:solidFill>
              <a:effectLst/>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xmlns="" id="{1C3456FC-D483-4362-A0CB-2D24C4F6AD44}"/>
              </a:ext>
            </a:extLst>
          </p:cNvPr>
          <p:cNvSpPr>
            <a:spLocks noChangeArrowheads="1"/>
          </p:cNvSpPr>
          <p:nvPr/>
        </p:nvSpPr>
        <p:spPr bwMode="auto">
          <a:xfrm>
            <a:off x="1943099" y="3895073"/>
            <a:ext cx="1485902" cy="34369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sz="2400" b="0" i="0" dirty="0" err="1">
                <a:solidFill>
                  <a:srgbClr val="000000"/>
                </a:solidFill>
                <a:effectLst/>
                <a:latin typeface="NikoshBAN" panose="02000000000000000000" pitchFamily="2" charset="0"/>
                <a:cs typeface="NikoshBAN" panose="02000000000000000000" pitchFamily="2" charset="0"/>
              </a:rPr>
              <a:t>চার</a:t>
            </a:r>
            <a:r>
              <a:rPr lang="en-US" sz="2400" b="0" i="0" dirty="0">
                <a:solidFill>
                  <a:srgbClr val="000000"/>
                </a:solidFill>
                <a:effectLst/>
                <a:latin typeface="NikoshBAN" panose="02000000000000000000" pitchFamily="2" charset="0"/>
                <a:cs typeface="NikoshBAN" panose="02000000000000000000" pitchFamily="2" charset="0"/>
              </a:rPr>
              <a:t> </a:t>
            </a:r>
            <a:r>
              <a:rPr lang="en-US" sz="2400" b="0" i="0" dirty="0" err="1">
                <a:solidFill>
                  <a:srgbClr val="000000"/>
                </a:solidFill>
                <a:effectLst/>
                <a:latin typeface="NikoshBAN" panose="02000000000000000000" pitchFamily="2" charset="0"/>
                <a:cs typeface="NikoshBAN" panose="02000000000000000000" pitchFamily="2" charset="0"/>
              </a:rPr>
              <a:t>প্রকার</a:t>
            </a:r>
            <a:r>
              <a:rPr lang="en-US" sz="2400" b="0" i="0" dirty="0">
                <a:solidFill>
                  <a:srgbClr val="000000"/>
                </a:solidFill>
                <a:effectLst/>
                <a:latin typeface="NikoshBAN" panose="02000000000000000000" pitchFamily="2" charset="0"/>
                <a:cs typeface="NikoshBAN" panose="02000000000000000000" pitchFamily="2" charset="0"/>
              </a:rPr>
              <a:t>।</a:t>
            </a:r>
            <a:endParaRPr kumimoji="0" lang="en-US" altLang="en-US" sz="24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endParaRPr>
          </a:p>
        </p:txBody>
      </p:sp>
      <p:pic>
        <p:nvPicPr>
          <p:cNvPr id="10" name="Picture 9">
            <a:extLst>
              <a:ext uri="{FF2B5EF4-FFF2-40B4-BE49-F238E27FC236}">
                <a16:creationId xmlns:a16="http://schemas.microsoft.com/office/drawing/2014/main" xmlns="" id="{EE4F45DA-FF25-442B-9D78-2809D336AE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38900" y="98015"/>
            <a:ext cx="2095500" cy="1532149"/>
          </a:xfrm>
          <a:prstGeom prst="rect">
            <a:avLst/>
          </a:prstGeom>
        </p:spPr>
      </p:pic>
      <p:sp>
        <p:nvSpPr>
          <p:cNvPr id="11" name="Rounded Rectangle 3">
            <a:extLst>
              <a:ext uri="{FF2B5EF4-FFF2-40B4-BE49-F238E27FC236}">
                <a16:creationId xmlns:a16="http://schemas.microsoft.com/office/drawing/2014/main" xmlns="" id="{CA7896DC-1891-48F2-9812-E1FF9F5058FF}"/>
              </a:ext>
            </a:extLst>
          </p:cNvPr>
          <p:cNvSpPr/>
          <p:nvPr/>
        </p:nvSpPr>
        <p:spPr>
          <a:xfrm>
            <a:off x="838198" y="2065175"/>
            <a:ext cx="952501" cy="343692"/>
          </a:xfrm>
          <a:prstGeom prst="roundRect">
            <a:avLst>
              <a:gd name="adj" fmla="val 5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err="1">
                <a:solidFill>
                  <a:srgbClr val="002060"/>
                </a:solidFill>
                <a:latin typeface="NikoshBAN" pitchFamily="2" charset="0"/>
                <a:cs typeface="NikoshBAN" pitchFamily="2" charset="0"/>
              </a:rPr>
              <a:t>সমাধান</a:t>
            </a:r>
            <a:r>
              <a:rPr lang="en-US" sz="2000" b="1" dirty="0">
                <a:solidFill>
                  <a:srgbClr val="002060"/>
                </a:solidFill>
                <a:latin typeface="NikoshBAN" pitchFamily="2" charset="0"/>
                <a:cs typeface="NikoshBAN" pitchFamily="2" charset="0"/>
              </a:rPr>
              <a:t>:</a:t>
            </a:r>
          </a:p>
        </p:txBody>
      </p:sp>
      <p:sp>
        <p:nvSpPr>
          <p:cNvPr id="12" name="Rounded Rectangle 3">
            <a:extLst>
              <a:ext uri="{FF2B5EF4-FFF2-40B4-BE49-F238E27FC236}">
                <a16:creationId xmlns:a16="http://schemas.microsoft.com/office/drawing/2014/main" xmlns="" id="{5EE12934-0CA7-44DA-BA85-F8E90DEB4D4C}"/>
              </a:ext>
            </a:extLst>
          </p:cNvPr>
          <p:cNvSpPr/>
          <p:nvPr/>
        </p:nvSpPr>
        <p:spPr>
          <a:xfrm>
            <a:off x="838198" y="3864788"/>
            <a:ext cx="952502" cy="343692"/>
          </a:xfrm>
          <a:prstGeom prst="roundRect">
            <a:avLst>
              <a:gd name="adj" fmla="val 5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err="1">
                <a:solidFill>
                  <a:srgbClr val="002060"/>
                </a:solidFill>
                <a:latin typeface="NikoshBAN" pitchFamily="2" charset="0"/>
                <a:cs typeface="NikoshBAN" pitchFamily="2" charset="0"/>
              </a:rPr>
              <a:t>সমাধান</a:t>
            </a:r>
            <a:r>
              <a:rPr lang="en-US" sz="2000" b="1" dirty="0">
                <a:solidFill>
                  <a:srgbClr val="002060"/>
                </a:solidFill>
                <a:latin typeface="NikoshBAN" pitchFamily="2" charset="0"/>
                <a:cs typeface="NikoshBAN" pitchFamily="2" charset="0"/>
              </a:rPr>
              <a:t>:</a:t>
            </a:r>
          </a:p>
        </p:txBody>
      </p:sp>
    </p:spTree>
    <p:extLst>
      <p:ext uri="{BB962C8B-B14F-4D97-AF65-F5344CB8AC3E}">
        <p14:creationId xmlns:p14="http://schemas.microsoft.com/office/powerpoint/2010/main" val="280323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351A1EB6-1B8D-48E1-90F0-E690795677D3}"/>
              </a:ext>
            </a:extLst>
          </p:cNvPr>
          <p:cNvSpPr txBox="1"/>
          <p:nvPr/>
        </p:nvSpPr>
        <p:spPr>
          <a:xfrm>
            <a:off x="303614" y="89929"/>
            <a:ext cx="3935514" cy="461665"/>
          </a:xfrm>
          <a:prstGeom prst="rect">
            <a:avLst/>
          </a:prstGeom>
          <a:noFill/>
        </p:spPr>
        <p:txBody>
          <a:bodyPr wrap="square" rtlCol="0">
            <a:spAutoFit/>
          </a:bodyPr>
          <a:lstStyle/>
          <a:p>
            <a:r>
              <a:rPr lang="en-US" sz="2400" b="1" u="sng" dirty="0">
                <a:solidFill>
                  <a:srgbClr val="00B050"/>
                </a:solidFill>
                <a:latin typeface="NikoshBAN" pitchFamily="2" charset="0"/>
                <a:cs typeface="NikoshBAN" pitchFamily="2" charset="0"/>
              </a:rPr>
              <a:t>১। </a:t>
            </a:r>
            <a:r>
              <a:rPr lang="en-US" sz="2400" b="1" u="sng" dirty="0" err="1">
                <a:solidFill>
                  <a:srgbClr val="00B050"/>
                </a:solidFill>
                <a:latin typeface="NikoshBAN" pitchFamily="2" charset="0"/>
                <a:cs typeface="NikoshBAN" pitchFamily="2" charset="0"/>
              </a:rPr>
              <a:t>টেকস্ট</a:t>
            </a:r>
            <a:r>
              <a:rPr lang="en-US" sz="2400" b="1" u="sng" dirty="0">
                <a:solidFill>
                  <a:srgbClr val="00B050"/>
                </a:solidFill>
                <a:latin typeface="NikoshBAN" pitchFamily="2" charset="0"/>
                <a:cs typeface="NikoshBAN" pitchFamily="2" charset="0"/>
              </a:rPr>
              <a:t> </a:t>
            </a:r>
            <a:r>
              <a:rPr lang="en-US" sz="2400" b="1" u="sng" dirty="0" err="1">
                <a:solidFill>
                  <a:srgbClr val="00B050"/>
                </a:solidFill>
                <a:latin typeface="NikoshBAN" pitchFamily="2" charset="0"/>
                <a:cs typeface="NikoshBAN" pitchFamily="2" charset="0"/>
              </a:rPr>
              <a:t>বা</a:t>
            </a:r>
            <a:r>
              <a:rPr lang="en-US" sz="2400" b="1" u="sng" dirty="0">
                <a:solidFill>
                  <a:srgbClr val="00B050"/>
                </a:solidFill>
                <a:latin typeface="NikoshBAN" pitchFamily="2" charset="0"/>
                <a:cs typeface="NikoshBAN" pitchFamily="2" charset="0"/>
              </a:rPr>
              <a:t> </a:t>
            </a:r>
            <a:r>
              <a:rPr lang="en-US" sz="2400" b="1" u="sng" dirty="0" err="1">
                <a:solidFill>
                  <a:srgbClr val="00B050"/>
                </a:solidFill>
                <a:latin typeface="NikoshBAN" pitchFamily="2" charset="0"/>
                <a:cs typeface="NikoshBAN" pitchFamily="2" charset="0"/>
              </a:rPr>
              <a:t>লিখিত</a:t>
            </a:r>
            <a:r>
              <a:rPr lang="en-US" sz="2400" b="1" u="sng" dirty="0">
                <a:solidFill>
                  <a:srgbClr val="00B050"/>
                </a:solidFill>
                <a:latin typeface="NikoshBAN" pitchFamily="2" charset="0"/>
                <a:cs typeface="NikoshBAN" pitchFamily="2" charset="0"/>
              </a:rPr>
              <a:t> </a:t>
            </a:r>
            <a:r>
              <a:rPr lang="en-US" sz="2400" b="1" u="sng" dirty="0" err="1">
                <a:solidFill>
                  <a:srgbClr val="00B050"/>
                </a:solidFill>
                <a:latin typeface="NikoshBAN" pitchFamily="2" charset="0"/>
                <a:cs typeface="NikoshBAN" pitchFamily="2" charset="0"/>
              </a:rPr>
              <a:t>কনটেন্টঃ</a:t>
            </a:r>
            <a:r>
              <a:rPr lang="en-US" sz="2400" b="1" u="sng" dirty="0">
                <a:solidFill>
                  <a:srgbClr val="00B050"/>
                </a:solidFill>
                <a:latin typeface="NikoshBAN" pitchFamily="2" charset="0"/>
                <a:cs typeface="NikoshBAN" pitchFamily="2" charset="0"/>
              </a:rPr>
              <a:t>-</a:t>
            </a:r>
          </a:p>
        </p:txBody>
      </p:sp>
      <p:sp>
        <p:nvSpPr>
          <p:cNvPr id="12" name="TextBox 11">
            <a:extLst>
              <a:ext uri="{FF2B5EF4-FFF2-40B4-BE49-F238E27FC236}">
                <a16:creationId xmlns:a16="http://schemas.microsoft.com/office/drawing/2014/main" xmlns="" id="{D4398F0B-86CB-4C39-9DD4-F4E9C200AAF2}"/>
              </a:ext>
            </a:extLst>
          </p:cNvPr>
          <p:cNvSpPr txBox="1"/>
          <p:nvPr/>
        </p:nvSpPr>
        <p:spPr>
          <a:xfrm>
            <a:off x="299823" y="455432"/>
            <a:ext cx="8642909" cy="1200329"/>
          </a:xfrm>
          <a:prstGeom prst="rect">
            <a:avLst/>
          </a:prstGeom>
          <a:noFill/>
        </p:spPr>
        <p:txBody>
          <a:bodyPr wrap="square" rtlCol="0">
            <a:spAutoFit/>
          </a:bodyPr>
          <a:lstStyle/>
          <a:p>
            <a:pPr algn="just"/>
            <a:r>
              <a:rPr lang="en-US" sz="2400" dirty="0" err="1">
                <a:solidFill>
                  <a:srgbClr val="0070C0"/>
                </a:solidFill>
                <a:latin typeface="NikoshBAN" pitchFamily="2" charset="0"/>
                <a:cs typeface="NikoshBAN" pitchFamily="2" charset="0"/>
              </a:rPr>
              <a:t>ডিজিটাল</a:t>
            </a:r>
            <a:r>
              <a:rPr lang="en-US" sz="2400" dirty="0">
                <a:solidFill>
                  <a:srgbClr val="0070C0"/>
                </a:solidFill>
                <a:latin typeface="NikoshBAN" pitchFamily="2" charset="0"/>
                <a:cs typeface="NikoshBAN" pitchFamily="2" charset="0"/>
              </a:rPr>
              <a:t> </a:t>
            </a:r>
            <a:r>
              <a:rPr lang="en-US" sz="2400" dirty="0" err="1">
                <a:solidFill>
                  <a:srgbClr val="0070C0"/>
                </a:solidFill>
                <a:latin typeface="NikoshBAN" pitchFamily="2" charset="0"/>
                <a:cs typeface="NikoshBAN" pitchFamily="2" charset="0"/>
              </a:rPr>
              <a:t>মাধ্যমে</a:t>
            </a:r>
            <a:r>
              <a:rPr lang="en-US" sz="2400" dirty="0">
                <a:solidFill>
                  <a:srgbClr val="0070C0"/>
                </a:solidFill>
                <a:latin typeface="NikoshBAN" pitchFamily="2" charset="0"/>
                <a:cs typeface="NikoshBAN" pitchFamily="2" charset="0"/>
              </a:rPr>
              <a:t> </a:t>
            </a:r>
            <a:r>
              <a:rPr lang="en-US" sz="2400" dirty="0" err="1">
                <a:solidFill>
                  <a:srgbClr val="0070C0"/>
                </a:solidFill>
                <a:latin typeface="NikoshBAN" pitchFamily="2" charset="0"/>
                <a:cs typeface="NikoshBAN" pitchFamily="2" charset="0"/>
              </a:rPr>
              <a:t>এখনো</a:t>
            </a:r>
            <a:r>
              <a:rPr lang="en-US" sz="2400" dirty="0">
                <a:solidFill>
                  <a:srgbClr val="0070C0"/>
                </a:solidFill>
                <a:latin typeface="NikoshBAN" pitchFamily="2" charset="0"/>
                <a:cs typeface="NikoshBAN" pitchFamily="2" charset="0"/>
              </a:rPr>
              <a:t> </a:t>
            </a:r>
            <a:r>
              <a:rPr lang="en-US" sz="2400" dirty="0" err="1">
                <a:solidFill>
                  <a:srgbClr val="0070C0"/>
                </a:solidFill>
                <a:latin typeface="NikoshBAN" pitchFamily="2" charset="0"/>
                <a:cs typeface="NikoshBAN" pitchFamily="2" charset="0"/>
              </a:rPr>
              <a:t>লিখিত</a:t>
            </a:r>
            <a:r>
              <a:rPr lang="en-US" sz="2400" dirty="0">
                <a:solidFill>
                  <a:srgbClr val="0070C0"/>
                </a:solidFill>
                <a:latin typeface="NikoshBAN" pitchFamily="2" charset="0"/>
                <a:cs typeface="NikoshBAN" pitchFamily="2" charset="0"/>
              </a:rPr>
              <a:t> </a:t>
            </a:r>
            <a:r>
              <a:rPr lang="en-US" sz="2400" dirty="0" err="1">
                <a:solidFill>
                  <a:srgbClr val="0070C0"/>
                </a:solidFill>
                <a:latin typeface="NikoshBAN" pitchFamily="2" charset="0"/>
                <a:cs typeface="NikoshBAN" pitchFamily="2" charset="0"/>
              </a:rPr>
              <a:t>তথ্যের</a:t>
            </a:r>
            <a:r>
              <a:rPr lang="en-US" sz="2400" dirty="0">
                <a:solidFill>
                  <a:srgbClr val="0070C0"/>
                </a:solidFill>
                <a:latin typeface="NikoshBAN" pitchFamily="2" charset="0"/>
                <a:cs typeface="NikoshBAN" pitchFamily="2" charset="0"/>
              </a:rPr>
              <a:t> </a:t>
            </a:r>
            <a:r>
              <a:rPr lang="en-US" sz="2400" dirty="0" err="1">
                <a:solidFill>
                  <a:srgbClr val="0070C0"/>
                </a:solidFill>
                <a:latin typeface="NikoshBAN" pitchFamily="2" charset="0"/>
                <a:cs typeface="NikoshBAN" pitchFamily="2" charset="0"/>
              </a:rPr>
              <a:t>পরিমাণই</a:t>
            </a:r>
            <a:r>
              <a:rPr lang="en-US" sz="2400" dirty="0">
                <a:solidFill>
                  <a:srgbClr val="0070C0"/>
                </a:solidFill>
                <a:latin typeface="NikoshBAN" pitchFamily="2" charset="0"/>
                <a:cs typeface="NikoshBAN" pitchFamily="2" charset="0"/>
              </a:rPr>
              <a:t> </a:t>
            </a:r>
            <a:r>
              <a:rPr lang="en-US" sz="2400" dirty="0" err="1">
                <a:solidFill>
                  <a:srgbClr val="0070C0"/>
                </a:solidFill>
                <a:latin typeface="NikoshBAN" pitchFamily="2" charset="0"/>
                <a:cs typeface="NikoshBAN" pitchFamily="2" charset="0"/>
              </a:rPr>
              <a:t>বেশি</a:t>
            </a:r>
            <a:r>
              <a:rPr lang="en-US" sz="2400" dirty="0">
                <a:solidFill>
                  <a:srgbClr val="0070C0"/>
                </a:solidFill>
                <a:latin typeface="NikoshBAN" pitchFamily="2" charset="0"/>
                <a:cs typeface="NikoshBAN" pitchFamily="2" charset="0"/>
              </a:rPr>
              <a:t>। </a:t>
            </a:r>
            <a:r>
              <a:rPr lang="en-US" sz="2400" dirty="0" err="1">
                <a:solidFill>
                  <a:srgbClr val="0070C0"/>
                </a:solidFill>
                <a:latin typeface="NikoshBAN" pitchFamily="2" charset="0"/>
                <a:cs typeface="NikoshBAN" pitchFamily="2" charset="0"/>
              </a:rPr>
              <a:t>সব</a:t>
            </a:r>
            <a:r>
              <a:rPr lang="en-US" sz="2400" dirty="0">
                <a:solidFill>
                  <a:srgbClr val="0070C0"/>
                </a:solidFill>
                <a:latin typeface="NikoshBAN" pitchFamily="2" charset="0"/>
                <a:cs typeface="NikoshBAN" pitchFamily="2" charset="0"/>
              </a:rPr>
              <a:t> </a:t>
            </a:r>
            <a:r>
              <a:rPr lang="en-US" sz="2400" dirty="0" err="1">
                <a:solidFill>
                  <a:srgbClr val="0070C0"/>
                </a:solidFill>
                <a:latin typeface="NikoshBAN" pitchFamily="2" charset="0"/>
                <a:cs typeface="NikoshBAN" pitchFamily="2" charset="0"/>
              </a:rPr>
              <a:t>ধরণের</a:t>
            </a:r>
            <a:r>
              <a:rPr lang="en-US" sz="2400" dirty="0">
                <a:solidFill>
                  <a:srgbClr val="0070C0"/>
                </a:solidFill>
                <a:latin typeface="NikoshBAN" pitchFamily="2" charset="0"/>
                <a:cs typeface="NikoshBAN" pitchFamily="2" charset="0"/>
              </a:rPr>
              <a:t> </a:t>
            </a:r>
            <a:r>
              <a:rPr lang="en-US" sz="2400" dirty="0" err="1">
                <a:solidFill>
                  <a:srgbClr val="0070C0"/>
                </a:solidFill>
                <a:latin typeface="NikoshBAN" pitchFamily="2" charset="0"/>
                <a:cs typeface="NikoshBAN" pitchFamily="2" charset="0"/>
              </a:rPr>
              <a:t>লিখিত</a:t>
            </a:r>
            <a:r>
              <a:rPr lang="en-US" sz="2400" dirty="0">
                <a:solidFill>
                  <a:srgbClr val="0070C0"/>
                </a:solidFill>
                <a:latin typeface="NikoshBAN" pitchFamily="2" charset="0"/>
                <a:cs typeface="NikoshBAN" pitchFamily="2" charset="0"/>
              </a:rPr>
              <a:t> </a:t>
            </a:r>
            <a:r>
              <a:rPr lang="en-US" sz="2400" dirty="0" err="1">
                <a:solidFill>
                  <a:srgbClr val="0070C0"/>
                </a:solidFill>
                <a:latin typeface="NikoshBAN" pitchFamily="2" charset="0"/>
                <a:cs typeface="NikoshBAN" pitchFamily="2" charset="0"/>
              </a:rPr>
              <a:t>তথ্য</a:t>
            </a:r>
            <a:r>
              <a:rPr lang="en-US" sz="2400" dirty="0">
                <a:solidFill>
                  <a:srgbClr val="0070C0"/>
                </a:solidFill>
                <a:latin typeface="NikoshBAN" pitchFamily="2" charset="0"/>
                <a:cs typeface="NikoshBAN" pitchFamily="2" charset="0"/>
              </a:rPr>
              <a:t> </a:t>
            </a:r>
            <a:r>
              <a:rPr lang="en-US" sz="2400" dirty="0" err="1">
                <a:solidFill>
                  <a:srgbClr val="0070C0"/>
                </a:solidFill>
                <a:latin typeface="NikoshBAN" pitchFamily="2" charset="0"/>
                <a:cs typeface="NikoshBAN" pitchFamily="2" charset="0"/>
              </a:rPr>
              <a:t>এই</a:t>
            </a:r>
            <a:r>
              <a:rPr lang="en-US" sz="2400" dirty="0">
                <a:solidFill>
                  <a:srgbClr val="0070C0"/>
                </a:solidFill>
                <a:latin typeface="NikoshBAN" pitchFamily="2" charset="0"/>
                <a:cs typeface="NikoshBAN" pitchFamily="2" charset="0"/>
              </a:rPr>
              <a:t> </a:t>
            </a:r>
            <a:r>
              <a:rPr lang="en-US" sz="2400" dirty="0" err="1">
                <a:solidFill>
                  <a:srgbClr val="0070C0"/>
                </a:solidFill>
                <a:latin typeface="NikoshBAN" pitchFamily="2" charset="0"/>
                <a:cs typeface="NikoshBAN" pitchFamily="2" charset="0"/>
              </a:rPr>
              <a:t>ধারার</a:t>
            </a:r>
            <a:r>
              <a:rPr lang="en-US" sz="2400" dirty="0">
                <a:solidFill>
                  <a:srgbClr val="0070C0"/>
                </a:solidFill>
                <a:latin typeface="NikoshBAN" pitchFamily="2" charset="0"/>
                <a:cs typeface="NikoshBAN" pitchFamily="2" charset="0"/>
              </a:rPr>
              <a:t> </a:t>
            </a:r>
            <a:r>
              <a:rPr lang="en-US" sz="2400" dirty="0" err="1">
                <a:solidFill>
                  <a:srgbClr val="0070C0"/>
                </a:solidFill>
                <a:latin typeface="NikoshBAN" pitchFamily="2" charset="0"/>
                <a:cs typeface="NikoshBAN" pitchFamily="2" charset="0"/>
              </a:rPr>
              <a:t>কনটেন্ট</a:t>
            </a:r>
            <a:r>
              <a:rPr lang="en-US" sz="2400" dirty="0">
                <a:solidFill>
                  <a:srgbClr val="0070C0"/>
                </a:solidFill>
                <a:latin typeface="NikoshBAN" pitchFamily="2" charset="0"/>
                <a:cs typeface="NikoshBAN" pitchFamily="2" charset="0"/>
              </a:rPr>
              <a:t>। </a:t>
            </a:r>
            <a:r>
              <a:rPr lang="en-US" sz="2400" dirty="0" err="1">
                <a:solidFill>
                  <a:srgbClr val="0070C0"/>
                </a:solidFill>
                <a:latin typeface="NikoshBAN" pitchFamily="2" charset="0"/>
                <a:cs typeface="NikoshBAN" pitchFamily="2" charset="0"/>
              </a:rPr>
              <a:t>এর</a:t>
            </a:r>
            <a:r>
              <a:rPr lang="en-US" sz="2400" dirty="0">
                <a:solidFill>
                  <a:srgbClr val="0070C0"/>
                </a:solidFill>
                <a:latin typeface="NikoshBAN" pitchFamily="2" charset="0"/>
                <a:cs typeface="NikoshBAN" pitchFamily="2" charset="0"/>
              </a:rPr>
              <a:t> </a:t>
            </a:r>
            <a:r>
              <a:rPr lang="en-US" sz="2400" dirty="0" err="1">
                <a:solidFill>
                  <a:srgbClr val="0070C0"/>
                </a:solidFill>
                <a:latin typeface="NikoshBAN" pitchFamily="2" charset="0"/>
                <a:cs typeface="NikoshBAN" pitchFamily="2" charset="0"/>
              </a:rPr>
              <a:t>মধ্যে</a:t>
            </a:r>
            <a:r>
              <a:rPr lang="en-US" sz="2400" dirty="0">
                <a:solidFill>
                  <a:srgbClr val="0070C0"/>
                </a:solidFill>
                <a:latin typeface="NikoshBAN" pitchFamily="2" charset="0"/>
                <a:cs typeface="NikoshBAN" pitchFamily="2" charset="0"/>
              </a:rPr>
              <a:t> </a:t>
            </a:r>
            <a:r>
              <a:rPr lang="en-US" sz="2400" dirty="0" err="1">
                <a:solidFill>
                  <a:srgbClr val="0070C0"/>
                </a:solidFill>
                <a:latin typeface="NikoshBAN" pitchFamily="2" charset="0"/>
                <a:cs typeface="NikoshBAN" pitchFamily="2" charset="0"/>
              </a:rPr>
              <a:t>রয়েছে</a:t>
            </a:r>
            <a:r>
              <a:rPr lang="en-US" sz="2400" dirty="0">
                <a:solidFill>
                  <a:srgbClr val="0070C0"/>
                </a:solidFill>
                <a:latin typeface="NikoshBAN" pitchFamily="2" charset="0"/>
                <a:cs typeface="NikoshBAN" pitchFamily="2" charset="0"/>
              </a:rPr>
              <a:t> </a:t>
            </a:r>
            <a:r>
              <a:rPr lang="en-US" sz="2400" dirty="0" err="1">
                <a:solidFill>
                  <a:srgbClr val="0070C0"/>
                </a:solidFill>
                <a:latin typeface="NikoshBAN" pitchFamily="2" charset="0"/>
                <a:cs typeface="NikoshBAN" pitchFamily="2" charset="0"/>
              </a:rPr>
              <a:t>নিবন্ধ</a:t>
            </a:r>
            <a:r>
              <a:rPr lang="en-US" sz="2400" dirty="0">
                <a:solidFill>
                  <a:srgbClr val="0070C0"/>
                </a:solidFill>
                <a:latin typeface="NikoshBAN" pitchFamily="2" charset="0"/>
                <a:cs typeface="NikoshBAN" pitchFamily="2" charset="0"/>
              </a:rPr>
              <a:t>, </a:t>
            </a:r>
            <a:r>
              <a:rPr lang="en-US" sz="2400" dirty="0" err="1">
                <a:solidFill>
                  <a:srgbClr val="0070C0"/>
                </a:solidFill>
                <a:latin typeface="NikoshBAN" pitchFamily="2" charset="0"/>
                <a:cs typeface="NikoshBAN" pitchFamily="2" charset="0"/>
              </a:rPr>
              <a:t>ব্লগ</a:t>
            </a:r>
            <a:r>
              <a:rPr lang="en-US" sz="2400" dirty="0">
                <a:solidFill>
                  <a:srgbClr val="0070C0"/>
                </a:solidFill>
                <a:latin typeface="NikoshBAN" pitchFamily="2" charset="0"/>
                <a:cs typeface="NikoshBAN" pitchFamily="2" charset="0"/>
              </a:rPr>
              <a:t> </a:t>
            </a:r>
            <a:r>
              <a:rPr lang="en-US" sz="2400" dirty="0" err="1">
                <a:solidFill>
                  <a:srgbClr val="0070C0"/>
                </a:solidFill>
                <a:latin typeface="NikoshBAN" pitchFamily="2" charset="0"/>
                <a:cs typeface="NikoshBAN" pitchFamily="2" charset="0"/>
              </a:rPr>
              <a:t>পোস্ট</a:t>
            </a:r>
            <a:r>
              <a:rPr lang="en-US" sz="2400" dirty="0">
                <a:solidFill>
                  <a:srgbClr val="0070C0"/>
                </a:solidFill>
                <a:latin typeface="NikoshBAN" pitchFamily="2" charset="0"/>
                <a:cs typeface="NikoshBAN" pitchFamily="2" charset="0"/>
              </a:rPr>
              <a:t>, </a:t>
            </a:r>
            <a:r>
              <a:rPr lang="en-US" sz="2400" dirty="0" err="1">
                <a:solidFill>
                  <a:srgbClr val="0070C0"/>
                </a:solidFill>
                <a:latin typeface="NikoshBAN" pitchFamily="2" charset="0"/>
                <a:cs typeface="NikoshBAN" pitchFamily="2" charset="0"/>
              </a:rPr>
              <a:t>পণ্য</a:t>
            </a:r>
            <a:r>
              <a:rPr lang="en-US" sz="2400" dirty="0">
                <a:solidFill>
                  <a:srgbClr val="0070C0"/>
                </a:solidFill>
                <a:latin typeface="NikoshBAN" pitchFamily="2" charset="0"/>
                <a:cs typeface="NikoshBAN" pitchFamily="2" charset="0"/>
              </a:rPr>
              <a:t> </a:t>
            </a:r>
            <a:r>
              <a:rPr lang="en-US" sz="2400" dirty="0" err="1">
                <a:solidFill>
                  <a:srgbClr val="0070C0"/>
                </a:solidFill>
                <a:latin typeface="NikoshBAN" pitchFamily="2" charset="0"/>
                <a:cs typeface="NikoshBAN" pitchFamily="2" charset="0"/>
              </a:rPr>
              <a:t>বা</a:t>
            </a:r>
            <a:r>
              <a:rPr lang="en-US" sz="2400" dirty="0">
                <a:solidFill>
                  <a:srgbClr val="0070C0"/>
                </a:solidFill>
                <a:latin typeface="NikoshBAN" pitchFamily="2" charset="0"/>
                <a:cs typeface="NikoshBAN" pitchFamily="2" charset="0"/>
              </a:rPr>
              <a:t> </a:t>
            </a:r>
            <a:r>
              <a:rPr lang="en-US" sz="2400" dirty="0" err="1">
                <a:solidFill>
                  <a:srgbClr val="0070C0"/>
                </a:solidFill>
                <a:latin typeface="NikoshBAN" pitchFamily="2" charset="0"/>
                <a:cs typeface="NikoshBAN" pitchFamily="2" charset="0"/>
              </a:rPr>
              <a:t>সেবার</a:t>
            </a:r>
            <a:r>
              <a:rPr lang="en-US" sz="2400" dirty="0">
                <a:solidFill>
                  <a:srgbClr val="0070C0"/>
                </a:solidFill>
                <a:latin typeface="NikoshBAN" pitchFamily="2" charset="0"/>
                <a:cs typeface="NikoshBAN" pitchFamily="2" charset="0"/>
              </a:rPr>
              <a:t> </a:t>
            </a:r>
            <a:r>
              <a:rPr lang="en-US" sz="2400" dirty="0" err="1">
                <a:solidFill>
                  <a:srgbClr val="0070C0"/>
                </a:solidFill>
                <a:latin typeface="NikoshBAN" pitchFamily="2" charset="0"/>
                <a:cs typeface="NikoshBAN" pitchFamily="2" charset="0"/>
              </a:rPr>
              <a:t>তালিকা</a:t>
            </a:r>
            <a:r>
              <a:rPr lang="en-US" sz="2400" dirty="0">
                <a:solidFill>
                  <a:srgbClr val="0070C0"/>
                </a:solidFill>
                <a:latin typeface="NikoshBAN" pitchFamily="2" charset="0"/>
                <a:cs typeface="NikoshBAN" pitchFamily="2" charset="0"/>
              </a:rPr>
              <a:t> ও </a:t>
            </a:r>
            <a:r>
              <a:rPr lang="en-US" sz="2400" dirty="0" err="1">
                <a:solidFill>
                  <a:srgbClr val="0070C0"/>
                </a:solidFill>
                <a:latin typeface="NikoshBAN" pitchFamily="2" charset="0"/>
                <a:cs typeface="NikoshBAN" pitchFamily="2" charset="0"/>
              </a:rPr>
              <a:t>বণর্না</a:t>
            </a:r>
            <a:r>
              <a:rPr lang="en-US" sz="2400" dirty="0">
                <a:solidFill>
                  <a:srgbClr val="0070C0"/>
                </a:solidFill>
                <a:latin typeface="NikoshBAN" pitchFamily="2" charset="0"/>
                <a:cs typeface="NikoshBAN" pitchFamily="2" charset="0"/>
              </a:rPr>
              <a:t>, </a:t>
            </a:r>
            <a:r>
              <a:rPr lang="en-US" sz="2400" dirty="0" err="1">
                <a:solidFill>
                  <a:srgbClr val="0070C0"/>
                </a:solidFill>
                <a:latin typeface="NikoshBAN" pitchFamily="2" charset="0"/>
                <a:cs typeface="NikoshBAN" pitchFamily="2" charset="0"/>
              </a:rPr>
              <a:t>পণ্যের</a:t>
            </a:r>
            <a:r>
              <a:rPr lang="en-US" sz="2400" dirty="0">
                <a:solidFill>
                  <a:srgbClr val="0070C0"/>
                </a:solidFill>
                <a:latin typeface="NikoshBAN" pitchFamily="2" charset="0"/>
                <a:cs typeface="NikoshBAN" pitchFamily="2" charset="0"/>
              </a:rPr>
              <a:t> </a:t>
            </a:r>
            <a:r>
              <a:rPr lang="en-US" sz="2400" dirty="0" err="1">
                <a:solidFill>
                  <a:srgbClr val="0070C0"/>
                </a:solidFill>
                <a:latin typeface="NikoshBAN" pitchFamily="2" charset="0"/>
                <a:cs typeface="NikoshBAN" pitchFamily="2" charset="0"/>
              </a:rPr>
              <a:t>মূল্যায়ন</a:t>
            </a:r>
            <a:r>
              <a:rPr lang="en-US" sz="2400" dirty="0">
                <a:solidFill>
                  <a:srgbClr val="0070C0"/>
                </a:solidFill>
                <a:latin typeface="NikoshBAN" pitchFamily="2" charset="0"/>
                <a:cs typeface="NikoshBAN" pitchFamily="2" charset="0"/>
              </a:rPr>
              <a:t>, ই-</a:t>
            </a:r>
            <a:r>
              <a:rPr lang="en-US" sz="2400" dirty="0" err="1">
                <a:solidFill>
                  <a:srgbClr val="0070C0"/>
                </a:solidFill>
                <a:latin typeface="NikoshBAN" pitchFamily="2" charset="0"/>
                <a:cs typeface="NikoshBAN" pitchFamily="2" charset="0"/>
              </a:rPr>
              <a:t>বুক</a:t>
            </a:r>
            <a:r>
              <a:rPr lang="en-US" sz="2400" dirty="0">
                <a:solidFill>
                  <a:srgbClr val="0070C0"/>
                </a:solidFill>
                <a:latin typeface="NikoshBAN" pitchFamily="2" charset="0"/>
                <a:cs typeface="NikoshBAN" pitchFamily="2" charset="0"/>
              </a:rPr>
              <a:t>, </a:t>
            </a:r>
            <a:r>
              <a:rPr lang="en-US" sz="2400" dirty="0" err="1">
                <a:solidFill>
                  <a:srgbClr val="0070C0"/>
                </a:solidFill>
                <a:latin typeface="NikoshBAN" pitchFamily="2" charset="0"/>
                <a:cs typeface="NikoshBAN" pitchFamily="2" charset="0"/>
              </a:rPr>
              <a:t>সংবাদপত্র</a:t>
            </a:r>
            <a:r>
              <a:rPr lang="en-US" sz="2400" dirty="0">
                <a:solidFill>
                  <a:srgbClr val="0070C0"/>
                </a:solidFill>
                <a:latin typeface="NikoshBAN" pitchFamily="2" charset="0"/>
                <a:cs typeface="NikoshBAN" pitchFamily="2" charset="0"/>
              </a:rPr>
              <a:t>, </a:t>
            </a:r>
            <a:r>
              <a:rPr lang="en-US" sz="2400" dirty="0" err="1">
                <a:solidFill>
                  <a:srgbClr val="0070C0"/>
                </a:solidFill>
                <a:latin typeface="NikoshBAN" pitchFamily="2" charset="0"/>
                <a:cs typeface="NikoshBAN" pitchFamily="2" charset="0"/>
              </a:rPr>
              <a:t>শ্বেতপত্র</a:t>
            </a:r>
            <a:r>
              <a:rPr lang="en-US" sz="2400" dirty="0">
                <a:solidFill>
                  <a:srgbClr val="0070C0"/>
                </a:solidFill>
                <a:latin typeface="NikoshBAN" pitchFamily="2" charset="0"/>
                <a:cs typeface="NikoshBAN" pitchFamily="2" charset="0"/>
              </a:rPr>
              <a:t> </a:t>
            </a:r>
            <a:r>
              <a:rPr lang="en-US" sz="2400" dirty="0" err="1">
                <a:solidFill>
                  <a:srgbClr val="0070C0"/>
                </a:solidFill>
                <a:latin typeface="NikoshBAN" pitchFamily="2" charset="0"/>
                <a:cs typeface="NikoshBAN" pitchFamily="2" charset="0"/>
              </a:rPr>
              <a:t>ইত্যাদি</a:t>
            </a:r>
            <a:r>
              <a:rPr lang="en-US" sz="2400" dirty="0">
                <a:solidFill>
                  <a:srgbClr val="0070C0"/>
                </a:solidFill>
                <a:latin typeface="NikoshBAN" pitchFamily="2" charset="0"/>
                <a:cs typeface="NikoshBAN" pitchFamily="2" charset="0"/>
              </a:rPr>
              <a:t>।</a:t>
            </a:r>
          </a:p>
        </p:txBody>
      </p:sp>
      <p:pic>
        <p:nvPicPr>
          <p:cNvPr id="3" name="Picture 2">
            <a:extLst>
              <a:ext uri="{FF2B5EF4-FFF2-40B4-BE49-F238E27FC236}">
                <a16:creationId xmlns:a16="http://schemas.microsoft.com/office/drawing/2014/main" xmlns="" id="{33DD8002-60AA-401E-8732-62E19344666C}"/>
              </a:ext>
            </a:extLst>
          </p:cNvPr>
          <p:cNvPicPr>
            <a:picLocks noChangeAspect="1"/>
          </p:cNvPicPr>
          <p:nvPr/>
        </p:nvPicPr>
        <p:blipFill rotWithShape="1">
          <a:blip r:embed="rId2"/>
          <a:srcRect r="22500" b="9111"/>
          <a:stretch/>
        </p:blipFill>
        <p:spPr>
          <a:xfrm>
            <a:off x="381000" y="1942651"/>
            <a:ext cx="7086600" cy="3200849"/>
          </a:xfrm>
          <a:prstGeom prst="rect">
            <a:avLst/>
          </a:prstGeom>
        </p:spPr>
      </p:pic>
      <p:sp>
        <p:nvSpPr>
          <p:cNvPr id="5" name="TextBox 4">
            <a:extLst>
              <a:ext uri="{FF2B5EF4-FFF2-40B4-BE49-F238E27FC236}">
                <a16:creationId xmlns:a16="http://schemas.microsoft.com/office/drawing/2014/main" xmlns="" id="{AEB6899F-F108-414B-99AF-3976715B299C}"/>
              </a:ext>
            </a:extLst>
          </p:cNvPr>
          <p:cNvSpPr txBox="1"/>
          <p:nvPr/>
        </p:nvSpPr>
        <p:spPr>
          <a:xfrm>
            <a:off x="299823" y="1517082"/>
            <a:ext cx="843177" cy="461665"/>
          </a:xfrm>
          <a:prstGeom prst="rect">
            <a:avLst/>
          </a:prstGeom>
          <a:noFill/>
        </p:spPr>
        <p:txBody>
          <a:bodyPr wrap="square">
            <a:spAutoFit/>
          </a:bodyPr>
          <a:lstStyle/>
          <a:p>
            <a:r>
              <a:rPr lang="en-US" sz="2400" b="1" u="sng" dirty="0" err="1">
                <a:solidFill>
                  <a:srgbClr val="002060"/>
                </a:solidFill>
                <a:latin typeface="NikoshBAN" pitchFamily="2" charset="0"/>
                <a:cs typeface="NikoshBAN" pitchFamily="2" charset="0"/>
              </a:rPr>
              <a:t>নিবন্ধ</a:t>
            </a:r>
            <a:r>
              <a:rPr lang="en-US" sz="2400" b="1" u="sng" dirty="0">
                <a:solidFill>
                  <a:srgbClr val="002060"/>
                </a:solidFill>
                <a:latin typeface="NikoshBAN" pitchFamily="2" charset="0"/>
                <a:cs typeface="NikoshBAN" pitchFamily="2" charset="0"/>
              </a:rPr>
              <a:t>:</a:t>
            </a:r>
            <a:endParaRPr lang="en-US" sz="2400" b="1" u="sng" dirty="0">
              <a:solidFill>
                <a:srgbClr val="002060"/>
              </a:solidFill>
            </a:endParaRPr>
          </a:p>
        </p:txBody>
      </p:sp>
    </p:spTree>
    <p:extLst>
      <p:ext uri="{BB962C8B-B14F-4D97-AF65-F5344CB8AC3E}">
        <p14:creationId xmlns:p14="http://schemas.microsoft.com/office/powerpoint/2010/main" val="14167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A475C45-FCB9-4644-884D-972651AEA598}"/>
              </a:ext>
            </a:extLst>
          </p:cNvPr>
          <p:cNvPicPr>
            <a:picLocks noChangeAspect="1"/>
          </p:cNvPicPr>
          <p:nvPr/>
        </p:nvPicPr>
        <p:blipFill rotWithShape="1">
          <a:blip r:embed="rId2"/>
          <a:srcRect t="14492" r="2705" b="6219"/>
          <a:stretch/>
        </p:blipFill>
        <p:spPr>
          <a:xfrm>
            <a:off x="237066" y="503826"/>
            <a:ext cx="8754534" cy="4353923"/>
          </a:xfrm>
          <a:prstGeom prst="rect">
            <a:avLst/>
          </a:prstGeom>
          <a:ln w="19050">
            <a:solidFill>
              <a:srgbClr val="00B0F0"/>
            </a:solidFill>
          </a:ln>
        </p:spPr>
      </p:pic>
      <p:sp>
        <p:nvSpPr>
          <p:cNvPr id="4" name="TextBox 3">
            <a:extLst>
              <a:ext uri="{FF2B5EF4-FFF2-40B4-BE49-F238E27FC236}">
                <a16:creationId xmlns:a16="http://schemas.microsoft.com/office/drawing/2014/main" xmlns="" id="{9E11436D-B0BA-4C23-8843-9A8A7731B103}"/>
              </a:ext>
            </a:extLst>
          </p:cNvPr>
          <p:cNvSpPr txBox="1"/>
          <p:nvPr/>
        </p:nvSpPr>
        <p:spPr>
          <a:xfrm>
            <a:off x="196219" y="52804"/>
            <a:ext cx="1199445" cy="461665"/>
          </a:xfrm>
          <a:prstGeom prst="rect">
            <a:avLst/>
          </a:prstGeom>
          <a:noFill/>
        </p:spPr>
        <p:txBody>
          <a:bodyPr wrap="square">
            <a:spAutoFit/>
          </a:bodyPr>
          <a:lstStyle/>
          <a:p>
            <a:r>
              <a:rPr lang="en-US" sz="2400" b="1" u="sng" dirty="0" err="1">
                <a:solidFill>
                  <a:srgbClr val="002060"/>
                </a:solidFill>
                <a:latin typeface="NikoshBAN" pitchFamily="2" charset="0"/>
                <a:cs typeface="NikoshBAN" pitchFamily="2" charset="0"/>
              </a:rPr>
              <a:t>ব্লগ</a:t>
            </a:r>
            <a:r>
              <a:rPr lang="en-US" sz="2400" b="1" u="sng" dirty="0">
                <a:solidFill>
                  <a:srgbClr val="002060"/>
                </a:solidFill>
                <a:latin typeface="NikoshBAN" pitchFamily="2" charset="0"/>
                <a:cs typeface="NikoshBAN" pitchFamily="2" charset="0"/>
              </a:rPr>
              <a:t> </a:t>
            </a:r>
            <a:r>
              <a:rPr lang="en-US" sz="2400" b="1" u="sng" dirty="0" err="1">
                <a:solidFill>
                  <a:srgbClr val="002060"/>
                </a:solidFill>
                <a:latin typeface="NikoshBAN" pitchFamily="2" charset="0"/>
                <a:cs typeface="NikoshBAN" pitchFamily="2" charset="0"/>
              </a:rPr>
              <a:t>পোষ্ট</a:t>
            </a:r>
            <a:r>
              <a:rPr lang="en-US" sz="2400" b="1" u="sng" dirty="0">
                <a:solidFill>
                  <a:srgbClr val="002060"/>
                </a:solidFill>
                <a:latin typeface="NikoshBAN" pitchFamily="2" charset="0"/>
                <a:cs typeface="NikoshBAN" pitchFamily="2" charset="0"/>
              </a:rPr>
              <a:t>:</a:t>
            </a:r>
            <a:endParaRPr lang="en-US" sz="2400" b="1" u="sng" dirty="0">
              <a:solidFill>
                <a:srgbClr val="002060"/>
              </a:solidFill>
            </a:endParaRPr>
          </a:p>
        </p:txBody>
      </p:sp>
    </p:spTree>
    <p:extLst>
      <p:ext uri="{BB962C8B-B14F-4D97-AF65-F5344CB8AC3E}">
        <p14:creationId xmlns:p14="http://schemas.microsoft.com/office/powerpoint/2010/main" val="31115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330B83F-21FB-4189-81D2-0CC0D2C8C95B}"/>
              </a:ext>
            </a:extLst>
          </p:cNvPr>
          <p:cNvPicPr>
            <a:picLocks noChangeAspect="1"/>
          </p:cNvPicPr>
          <p:nvPr/>
        </p:nvPicPr>
        <p:blipFill rotWithShape="1">
          <a:blip r:embed="rId2"/>
          <a:srcRect t="12169" b="5534"/>
          <a:stretch/>
        </p:blipFill>
        <p:spPr>
          <a:xfrm>
            <a:off x="304800" y="518088"/>
            <a:ext cx="8839200" cy="4506383"/>
          </a:xfrm>
          <a:prstGeom prst="rect">
            <a:avLst/>
          </a:prstGeom>
        </p:spPr>
      </p:pic>
      <p:sp>
        <p:nvSpPr>
          <p:cNvPr id="5" name="TextBox 4">
            <a:extLst>
              <a:ext uri="{FF2B5EF4-FFF2-40B4-BE49-F238E27FC236}">
                <a16:creationId xmlns:a16="http://schemas.microsoft.com/office/drawing/2014/main" xmlns="" id="{AC1CDC3E-D0DC-415F-A8A8-CE43EA9FEC49}"/>
              </a:ext>
            </a:extLst>
          </p:cNvPr>
          <p:cNvSpPr txBox="1"/>
          <p:nvPr/>
        </p:nvSpPr>
        <p:spPr>
          <a:xfrm>
            <a:off x="172155" y="88900"/>
            <a:ext cx="2799645" cy="400110"/>
          </a:xfrm>
          <a:prstGeom prst="rect">
            <a:avLst/>
          </a:prstGeom>
          <a:noFill/>
        </p:spPr>
        <p:txBody>
          <a:bodyPr wrap="square">
            <a:spAutoFit/>
          </a:bodyPr>
          <a:lstStyle/>
          <a:p>
            <a:r>
              <a:rPr lang="en-US" sz="2000" b="1" u="sng" dirty="0" err="1">
                <a:solidFill>
                  <a:srgbClr val="002060"/>
                </a:solidFill>
                <a:latin typeface="NikoshBAN" pitchFamily="2" charset="0"/>
                <a:cs typeface="NikoshBAN" pitchFamily="2" charset="0"/>
              </a:rPr>
              <a:t>পণ্য</a:t>
            </a:r>
            <a:r>
              <a:rPr lang="en-US" sz="2000" b="1" u="sng" dirty="0">
                <a:solidFill>
                  <a:srgbClr val="002060"/>
                </a:solidFill>
                <a:latin typeface="NikoshBAN" pitchFamily="2" charset="0"/>
                <a:cs typeface="NikoshBAN" pitchFamily="2" charset="0"/>
              </a:rPr>
              <a:t> </a:t>
            </a:r>
            <a:r>
              <a:rPr lang="en-US" sz="2000" b="1" u="sng" dirty="0" err="1">
                <a:solidFill>
                  <a:srgbClr val="002060"/>
                </a:solidFill>
                <a:latin typeface="NikoshBAN" pitchFamily="2" charset="0"/>
                <a:cs typeface="NikoshBAN" pitchFamily="2" charset="0"/>
              </a:rPr>
              <a:t>বা</a:t>
            </a:r>
            <a:r>
              <a:rPr lang="en-US" sz="2000" b="1" u="sng" dirty="0">
                <a:solidFill>
                  <a:srgbClr val="002060"/>
                </a:solidFill>
                <a:latin typeface="NikoshBAN" pitchFamily="2" charset="0"/>
                <a:cs typeface="NikoshBAN" pitchFamily="2" charset="0"/>
              </a:rPr>
              <a:t> </a:t>
            </a:r>
            <a:r>
              <a:rPr lang="en-US" sz="2000" b="1" u="sng" dirty="0" err="1">
                <a:solidFill>
                  <a:srgbClr val="002060"/>
                </a:solidFill>
                <a:latin typeface="NikoshBAN" pitchFamily="2" charset="0"/>
                <a:cs typeface="NikoshBAN" pitchFamily="2" charset="0"/>
              </a:rPr>
              <a:t>সেবার</a:t>
            </a:r>
            <a:r>
              <a:rPr lang="en-US" sz="2000" b="1" u="sng" dirty="0">
                <a:solidFill>
                  <a:srgbClr val="002060"/>
                </a:solidFill>
                <a:latin typeface="NikoshBAN" pitchFamily="2" charset="0"/>
                <a:cs typeface="NikoshBAN" pitchFamily="2" charset="0"/>
              </a:rPr>
              <a:t> </a:t>
            </a:r>
            <a:r>
              <a:rPr lang="en-US" sz="2000" b="1" u="sng" dirty="0" err="1">
                <a:solidFill>
                  <a:srgbClr val="002060"/>
                </a:solidFill>
                <a:latin typeface="NikoshBAN" pitchFamily="2" charset="0"/>
                <a:cs typeface="NikoshBAN" pitchFamily="2" charset="0"/>
              </a:rPr>
              <a:t>তালিকা</a:t>
            </a:r>
            <a:r>
              <a:rPr lang="en-US" sz="2000" b="1" u="sng" dirty="0">
                <a:solidFill>
                  <a:srgbClr val="002060"/>
                </a:solidFill>
                <a:latin typeface="NikoshBAN" pitchFamily="2" charset="0"/>
                <a:cs typeface="NikoshBAN" pitchFamily="2" charset="0"/>
              </a:rPr>
              <a:t> ও </a:t>
            </a:r>
            <a:r>
              <a:rPr lang="en-US" sz="2000" b="1" u="sng" dirty="0" err="1">
                <a:solidFill>
                  <a:srgbClr val="002060"/>
                </a:solidFill>
                <a:latin typeface="NikoshBAN" pitchFamily="2" charset="0"/>
                <a:cs typeface="NikoshBAN" pitchFamily="2" charset="0"/>
              </a:rPr>
              <a:t>বণর্না</a:t>
            </a:r>
            <a:r>
              <a:rPr lang="en-US" sz="2000" b="1" u="sng" dirty="0">
                <a:solidFill>
                  <a:srgbClr val="002060"/>
                </a:solidFill>
                <a:latin typeface="NikoshBAN" pitchFamily="2" charset="0"/>
                <a:cs typeface="NikoshBAN" pitchFamily="2" charset="0"/>
              </a:rPr>
              <a:t>:-</a:t>
            </a:r>
            <a:endParaRPr lang="en-US" sz="2000" b="1" u="sng" dirty="0">
              <a:solidFill>
                <a:srgbClr val="002060"/>
              </a:solidFill>
            </a:endParaRPr>
          </a:p>
        </p:txBody>
      </p:sp>
    </p:spTree>
    <p:extLst>
      <p:ext uri="{BB962C8B-B14F-4D97-AF65-F5344CB8AC3E}">
        <p14:creationId xmlns:p14="http://schemas.microsoft.com/office/powerpoint/2010/main" val="90998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8378</TotalTime>
  <Words>785</Words>
  <Application>Microsoft Office PowerPoint</Application>
  <PresentationFormat>On-screen Show (16:9)</PresentationFormat>
  <Paragraphs>141</Paragraphs>
  <Slides>22</Slides>
  <Notes>6</Notes>
  <HiddenSlides>0</HiddenSlides>
  <MMClips>2</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USER</cp:lastModifiedBy>
  <cp:revision>401</cp:revision>
  <dcterms:created xsi:type="dcterms:W3CDTF">2020-07-30T07:55:47Z</dcterms:created>
  <dcterms:modified xsi:type="dcterms:W3CDTF">2021-09-23T17:36:27Z</dcterms:modified>
</cp:coreProperties>
</file>