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3" r:id="rId29"/>
    <p:sldId id="276" r:id="rId30"/>
    <p:sldId id="277" r:id="rId31"/>
    <p:sldId id="278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F1F1-AC47-4323-B5D3-4514DA81C41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" y="1"/>
            <a:ext cx="12192000" cy="1110342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406"/>
            <a:ext cx="12192000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122505" y="0"/>
            <a:ext cx="6069496" cy="612648"/>
          </a:xfrm>
          <a:prstGeom prst="wedgeRectCallout">
            <a:avLst>
              <a:gd name="adj1" fmla="val -13849"/>
              <a:gd name="adj2" fmla="val 186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/>
              <a:t>সরব পাঠ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384664"/>
            <a:ext cx="6117771" cy="547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1812A-4AA5-7CCE-5232-7B0D702BD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016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0" y="39189"/>
            <a:ext cx="12192001" cy="914400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2777"/>
            <a:ext cx="3696789" cy="1410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1223" y="5206527"/>
            <a:ext cx="3971107" cy="1651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1407" y="3801291"/>
            <a:ext cx="4210593" cy="1404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5726" y="2311363"/>
            <a:ext cx="3936274" cy="1489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47165" y="1024127"/>
            <a:ext cx="3944984" cy="1301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মৌমাছি,ভোমরা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405578"/>
            <a:ext cx="3801291" cy="1614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964794"/>
            <a:ext cx="3866606" cy="1346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280766"/>
            <a:ext cx="3984171" cy="15772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1056786"/>
            <a:ext cx="4624251" cy="1229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8" y="3938669"/>
            <a:ext cx="3884024" cy="1241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3" y="2302329"/>
            <a:ext cx="4437563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5325292"/>
            <a:ext cx="3931920" cy="1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50" y="710141"/>
            <a:ext cx="7215052" cy="6266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9269"/>
            <a:ext cx="49900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1959428"/>
            <a:ext cx="4976949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2692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37"/>
            <a:ext cx="5455050" cy="4944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813816"/>
            <a:ext cx="6679474" cy="4855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6125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17028"/>
            <a:ext cx="12192000" cy="124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গাঁয়ের এক চাষার ছেলে লম্বা মাথার চুল,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 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5705475" cy="478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914400"/>
            <a:ext cx="6509657" cy="4781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34594"/>
            <a:ext cx="12192000" cy="11234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কচি-মুখের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দেছে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862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206"/>
            <a:ext cx="5779911" cy="4990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34594"/>
            <a:ext cx="12192000" cy="1123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8BCDD-2801-9286-AEE3-C131E1270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80" y="654327"/>
            <a:ext cx="6424819" cy="50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5"/>
            <a:ext cx="5982789" cy="4859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09" y="666204"/>
            <a:ext cx="6252891" cy="4689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5512526"/>
            <a:ext cx="12351027" cy="134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বাদল-ধোয়া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2149"/>
            <a:ext cx="6062662" cy="4767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45" y="759414"/>
            <a:ext cx="6163355" cy="4883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43153"/>
            <a:ext cx="12192000" cy="135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48" y="692331"/>
            <a:ext cx="6274051" cy="488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6025896" cy="4924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99463"/>
            <a:ext cx="12192000" cy="1358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6505303" cy="526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35" y="627017"/>
            <a:ext cx="5663565" cy="5329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ভূবনময়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110342"/>
            <a:ext cx="3474720" cy="5131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/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77349" y="2272936"/>
            <a:ext cx="4014651" cy="39953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44417"/>
            <a:ext cx="4678017" cy="36806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Stop">
              <a:avLst>
                <a:gd name="adj" fmla="val 28957"/>
              </a:avLst>
            </a:prstTxWarp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মিনিট,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50288"/>
            <a:ext cx="4702629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164287" y="1136469"/>
            <a:ext cx="4027714" cy="11713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3200" dirty="0"/>
              <a:t>  </a:t>
            </a:r>
            <a:endParaRPr lang="en-US" sz="3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F42E1-8F76-E643-FB83-5CC54525D410}"/>
              </a:ext>
            </a:extLst>
          </p:cNvPr>
          <p:cNvSpPr/>
          <p:nvPr/>
        </p:nvSpPr>
        <p:spPr>
          <a:xfrm>
            <a:off x="0" y="5433391"/>
            <a:ext cx="12192000" cy="1424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যে-জন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রামধনুকের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3758F-10E9-91B9-F932-ABC56587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5" y="1272209"/>
            <a:ext cx="4704522" cy="4041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47D14-2DDB-6228-F2D1-83A7C828B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40696" cy="5433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0182C-FADD-AAF0-B69B-8F8875F4C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77" y="1"/>
            <a:ext cx="3761340" cy="54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8D969A-8F0D-0BAA-5D18-34BE4395F735}"/>
              </a:ext>
            </a:extLst>
          </p:cNvPr>
          <p:cNvSpPr/>
          <p:nvPr/>
        </p:nvSpPr>
        <p:spPr>
          <a:xfrm>
            <a:off x="0" y="5784574"/>
            <a:ext cx="12192000" cy="1073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যে-জন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পদ-রজের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বৃন্দাবন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1F752-BB13-ECA0-8AEB-1BF3FF811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0" y="0"/>
            <a:ext cx="4386470" cy="581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AAB45-250F-594C-5387-21BABF554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4142" cy="5764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F477D-9D34-303D-6B77-BB12083B2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8" y="0"/>
            <a:ext cx="3975652" cy="58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BAB513-827E-93C4-5814-30A768B3CFB8}"/>
              </a:ext>
            </a:extLst>
          </p:cNvPr>
          <p:cNvSpPr/>
          <p:nvPr/>
        </p:nvSpPr>
        <p:spPr>
          <a:xfrm>
            <a:off x="0" y="5698434"/>
            <a:ext cx="12390783" cy="1159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কালো-বরণ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dirty="0"/>
              <a:t>।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FC54-CF02-96A0-2577-B57EC4B4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736" y="0"/>
            <a:ext cx="3856383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9B9A4-41A0-150F-DF3D-C76EE587C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57"/>
            <a:ext cx="4704522" cy="5009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F82BF-D8D1-9929-3B31-0419304E0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5" y="0"/>
            <a:ext cx="4094922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041547-55D8-657A-63DD-D9AA754F89A3}"/>
              </a:ext>
            </a:extLst>
          </p:cNvPr>
          <p:cNvSpPr/>
          <p:nvPr/>
        </p:nvSpPr>
        <p:spPr>
          <a:xfrm>
            <a:off x="0" y="5625548"/>
            <a:ext cx="12192000" cy="12324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51A1F-EA1C-7DC8-3489-800C3DF2B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9657" cy="5565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A6F8A-CEB9-B0E6-7C16-2E1A6C6E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72" y="0"/>
            <a:ext cx="5736328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1C427B-3F4E-5052-50D9-D4B39FFC1BD8}"/>
              </a:ext>
            </a:extLst>
          </p:cNvPr>
          <p:cNvSpPr/>
          <p:nvPr/>
        </p:nvSpPr>
        <p:spPr>
          <a:xfrm>
            <a:off x="0" y="5625549"/>
            <a:ext cx="12192000" cy="12324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আখাড়াতে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টানাটানি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5690D-931E-BFFD-F232-3E796F3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0" y="0"/>
            <a:ext cx="4518991" cy="5605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F5658-B6EE-82B1-B7E0-5649B205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1"/>
            <a:ext cx="3366259" cy="566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62EE7-0C77-A0F8-6C9C-48944545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78" y="0"/>
            <a:ext cx="4704522" cy="55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2FF60-EDC2-F5F2-29D9-543C15C07F7A}"/>
              </a:ext>
            </a:extLst>
          </p:cNvPr>
          <p:cNvSpPr/>
          <p:nvPr/>
        </p:nvSpPr>
        <p:spPr>
          <a:xfrm>
            <a:off x="0" y="5731565"/>
            <a:ext cx="12192000" cy="1126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শাল-সুন্দি-বেত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7F870-4C8E-7C85-ED2B-93AFA4246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0" y="1"/>
            <a:ext cx="6120227" cy="5639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EA945-881D-D88F-08BA-3BE6BB11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3" y="463826"/>
            <a:ext cx="2146852" cy="5211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420A6-1C4B-5992-AF09-120720611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0"/>
            <a:ext cx="4095336" cy="56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B2A7AC-2DBE-4A66-4601-25C804F44625}"/>
              </a:ext>
            </a:extLst>
          </p:cNvPr>
          <p:cNvSpPr/>
          <p:nvPr/>
        </p:nvSpPr>
        <p:spPr>
          <a:xfrm>
            <a:off x="0" y="5512903"/>
            <a:ext cx="12192000" cy="1245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A4430-6EC9-DE72-503E-48EC7798C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718852" cy="553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C3CD4-8F34-C39F-5CC0-EBB8CEB0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-119270"/>
            <a:ext cx="5473148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961B08-E0F9-D168-646C-6A17193E122C}"/>
              </a:ext>
            </a:extLst>
          </p:cNvPr>
          <p:cNvSpPr/>
          <p:nvPr/>
        </p:nvSpPr>
        <p:spPr>
          <a:xfrm>
            <a:off x="92765" y="5711687"/>
            <a:ext cx="12099235" cy="1146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নয়কো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BC89F3-5CC5-399B-18DD-B54858B120C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BE085-852A-9CFE-50FA-DB6A75A2E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887897"/>
            <a:ext cx="6692348" cy="47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929B3-AC51-6438-4419-18D3F6053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8711"/>
            <a:ext cx="5446643" cy="46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0174"/>
            <a:ext cx="12192000" cy="5797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কাহিনীকাব্যের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একবিতায়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মর্কোদ্যোগ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প্রায়শই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দুইখানি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লাউইয়ের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কালোকৃষকটি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033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0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2192000" cy="718457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3" y="3789180"/>
            <a:ext cx="4968240" cy="248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354"/>
            <a:ext cx="5081451" cy="2638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15737"/>
            <a:ext cx="4754880" cy="1972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ক= দল)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‘’-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1028" y="1785257"/>
            <a:ext cx="4754880" cy="19724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খ= দল) জালি লাউয়ের ডগার মতো বাহু দুখান সরু,-উক্তিটি দ্বারা কী বোঝানো হয়েছে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744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>
                <a:ln/>
                <a:solidFill>
                  <a:schemeClr val="accent3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775"/>
            <a:ext cx="6309360" cy="580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49" y="965675"/>
            <a:ext cx="5893751" cy="58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762000"/>
            <a:ext cx="9418321" cy="753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১,কাঁচা ধানের পাতার মতো মুখে কিসের ছায়া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554480"/>
            <a:ext cx="9339943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503714"/>
            <a:ext cx="93399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৩,কবি চাষির ছেলের বাহুকে কিসের সাথে তুলনা করেছেন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18263"/>
            <a:ext cx="935300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৪,কবি জসীমউদদীন কত খ্রিষ্টাব্দে জন্মগ্রহণ করেন ?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558936"/>
            <a:ext cx="928769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৫,’জালি’ শব্দের অর্থ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4776" y="4554582"/>
            <a:ext cx="28172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৫,কচি।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9610" y="3570514"/>
            <a:ext cx="2782389" cy="779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৪,১৯০৩।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9130" y="2573382"/>
            <a:ext cx="28128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৩,জালি লাউয়ের ডগা।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5736" y="1602377"/>
            <a:ext cx="275626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96697" y="722810"/>
            <a:ext cx="2695303" cy="831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১,নবীন তৃণের।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বাড়ির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0" y="1497496"/>
            <a:ext cx="5016705" cy="41327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‘রুপাই’ কবিতার আলোকে তোমার দেখা কোনো পল্লিগ্রামের বর্ণনা দাও।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937532"/>
            <a:ext cx="7228114" cy="59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0" y="0"/>
            <a:ext cx="12192000" cy="1371600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044"/>
            <a:ext cx="12070080" cy="56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0"/>
            <a:ext cx="58521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0"/>
            <a:ext cx="6493565" cy="70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060174"/>
            <a:ext cx="4385146" cy="56984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240A-258A-161B-43BF-C0B4EF85A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906117"/>
            <a:ext cx="7421217" cy="5951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847706-F77C-B96D-9157-F27688FB423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7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dirty="0"/>
              <a:t> 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9246" y="875212"/>
            <a:ext cx="8294915" cy="444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১, কবির জন্ম পরিচিতি বলতে,পড়তে ও লিখতে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শব্দগুলোর অর্থসহ বাক্য গঠন করতে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কৃষকের অবদান সম্পর্কে ধারণা লাভ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শুদ্ধাউচ্চারণে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4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43693"/>
            <a:ext cx="12361817" cy="124097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sz="5400" dirty="0"/>
              <a:t> 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0" y="2266122"/>
            <a:ext cx="2847702" cy="3604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 Single Corner Rectangle 8"/>
          <p:cNvSpPr/>
          <p:nvPr/>
        </p:nvSpPr>
        <p:spPr>
          <a:xfrm>
            <a:off x="3233530" y="5287617"/>
            <a:ext cx="8958470" cy="974035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১৯৭৬সালের ১৪ই মার্চ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978435"/>
            <a:ext cx="3246783" cy="713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:পল্লিকবি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287" y="979715"/>
            <a:ext cx="8918713" cy="690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727" y="1628504"/>
            <a:ext cx="8866273" cy="9159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78685"/>
            <a:ext cx="323353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উদদীন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3287" y="3448784"/>
            <a:ext cx="8918713" cy="96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0035" y="2551423"/>
            <a:ext cx="8931965" cy="8941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উচ্চপদে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6783" y="4452730"/>
            <a:ext cx="8945217" cy="808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বিশ্বভারতী বিশ্ববিদ্যালয় ডি,লিট ডিগ্রি লাভ করেন।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2" grpId="0" animBg="1"/>
      <p:bldP spid="3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123406"/>
            <a:ext cx="4086403" cy="3422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69780"/>
            <a:ext cx="7620000" cy="5901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24250"/>
            <a:ext cx="4558936" cy="16720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</a:p>
        </p:txBody>
      </p:sp>
    </p:spTree>
    <p:extLst>
      <p:ext uri="{BB962C8B-B14F-4D97-AF65-F5344CB8AC3E}">
        <p14:creationId xmlns:p14="http://schemas.microsoft.com/office/powerpoint/2010/main" val="3153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836023"/>
            <a:ext cx="6016487" cy="6021977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268278" y="0"/>
            <a:ext cx="5814865" cy="612648"/>
          </a:xfrm>
          <a:prstGeom prst="wedgeRectCallout">
            <a:avLst>
              <a:gd name="adj1" fmla="val -8746"/>
              <a:gd name="adj2" fmla="val 92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807F6-040E-CC35-C4D9-7BBE53EF2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295"/>
            <a:ext cx="6162261" cy="71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845</Words>
  <Application>Microsoft Office PowerPoint</Application>
  <PresentationFormat>Widescreen</PresentationFormat>
  <Paragraphs>111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Nirmala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nimay</cp:lastModifiedBy>
  <cp:revision>308</cp:revision>
  <dcterms:created xsi:type="dcterms:W3CDTF">2020-03-22T09:55:10Z</dcterms:created>
  <dcterms:modified xsi:type="dcterms:W3CDTF">2022-07-25T16:29:19Z</dcterms:modified>
</cp:coreProperties>
</file>