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81" r:id="rId4"/>
    <p:sldId id="282" r:id="rId5"/>
    <p:sldId id="283" r:id="rId6"/>
    <p:sldId id="284" r:id="rId7"/>
    <p:sldId id="285" r:id="rId8"/>
    <p:sldId id="257" r:id="rId9"/>
    <p:sldId id="258" r:id="rId10"/>
    <p:sldId id="276" r:id="rId11"/>
    <p:sldId id="277" r:id="rId12"/>
    <p:sldId id="278" r:id="rId13"/>
    <p:sldId id="279" r:id="rId14"/>
    <p:sldId id="286" r:id="rId15"/>
    <p:sldId id="259" r:id="rId16"/>
    <p:sldId id="260" r:id="rId17"/>
    <p:sldId id="287" r:id="rId18"/>
    <p:sldId id="280" r:id="rId19"/>
    <p:sldId id="271" r:id="rId20"/>
    <p:sldId id="270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30F0-B9A6-452D-85E4-1A3D1E1BA42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77D1-785B-40A8-B1B1-4A5A8F9F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2433" y="5063319"/>
            <a:ext cx="361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49" y="193956"/>
            <a:ext cx="504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𝑔𝑥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𝑓𝑦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6449" y="2133600"/>
                <a:ext cx="48352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𝑎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𝑏</m:t>
                    </m:r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err="1" smtClean="0"/>
                  <a:t>এবং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h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0</m:t>
                    </m:r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হলে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9" y="2133600"/>
                <a:ext cx="4835259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7241" r="-4030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45528" y="5999018"/>
            <a:ext cx="181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বৃত্ত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6899564" y="2632364"/>
            <a:ext cx="3283527" cy="3366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49" y="193956"/>
            <a:ext cx="504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𝑔𝑥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𝑓𝑦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6449" y="2133600"/>
                <a:ext cx="36437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𝑎𝑏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 হলে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9" y="2133600"/>
                <a:ext cx="3643769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45528" y="5999018"/>
            <a:ext cx="181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পরাবৃত্ত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30" y="2841485"/>
            <a:ext cx="3869205" cy="26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49" y="193956"/>
            <a:ext cx="504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𝑔𝑥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𝑓𝑦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45528" y="5999018"/>
            <a:ext cx="181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উপবৃত্ত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449" y="2133600"/>
                <a:ext cx="36437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𝑎𝑏</m:t>
                    </m:r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&gt; 0 হলে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9" y="2133600"/>
                <a:ext cx="3643769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7241" r="-2341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45" y="2369127"/>
            <a:ext cx="3839249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49" y="193956"/>
            <a:ext cx="504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𝑔𝑥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𝑓𝑦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91" y="1163771"/>
                <a:ext cx="980901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45528" y="5999018"/>
            <a:ext cx="277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অধিবৃত্ত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449" y="2133600"/>
                <a:ext cx="36437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𝑎𝑏</m:t>
                    </m:r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&lt;  0 হলে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9" y="2133600"/>
                <a:ext cx="3643769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7241" r="-5518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92" y="2133600"/>
            <a:ext cx="3913043" cy="35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364" y="164986"/>
            <a:ext cx="1551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পরাবৃত্ত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431" y="2234719"/>
                <a:ext cx="3347424" cy="72180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𝑺𝑷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𝑷𝑴</m:t>
                      </m:r>
                      <m:r>
                        <a:rPr lang="en-US" sz="40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1" y="2234719"/>
                <a:ext cx="3347424" cy="721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86" y="1349086"/>
            <a:ext cx="4158096" cy="41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364" y="164986"/>
            <a:ext cx="1551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পরাবৃত্ত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431" y="2234719"/>
                <a:ext cx="3347424" cy="72180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𝑺𝑷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𝑷𝑴</m:t>
                      </m:r>
                      <m:r>
                        <a:rPr lang="en-US" sz="40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1" y="2234719"/>
                <a:ext cx="3347424" cy="721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18" y="1100682"/>
            <a:ext cx="5004955" cy="50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937" y="555725"/>
            <a:ext cx="4144083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পরাবৃত্তের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3" y="1874259"/>
            <a:ext cx="5135550" cy="41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937" y="555725"/>
            <a:ext cx="4144083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পরাবৃত্তের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7" y="1551708"/>
            <a:ext cx="6337397" cy="4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517389"/>
                  </p:ext>
                </p:extLst>
              </p:nvPr>
            </p:nvGraphicFramePr>
            <p:xfrm>
              <a:off x="230909" y="123889"/>
              <a:ext cx="11725564" cy="49586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98436"/>
                    <a:gridCol w="2646219"/>
                    <a:gridCol w="3186545"/>
                    <a:gridCol w="3394364"/>
                  </a:tblGrid>
                  <a:tr h="9406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smtClean="0"/>
                                    </m:ctrlPr>
                                  </m:sSupPr>
                                  <m:e>
                                    <m:r>
                                      <a:rPr lang="en-US" sz="1400" smtClean="0"/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400" smtClean="0"/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400" smtClean="0"/>
                                  <m:t>=</m:t>
                                </m:r>
                                <m:r>
                                  <a:rPr lang="en-US" sz="1400" smtClean="0"/>
                                  <m:t>𝟒</m:t>
                                </m:r>
                                <m:r>
                                  <a:rPr lang="en-US" sz="1400" smtClean="0"/>
                                  <m:t>𝒂𝒙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smtClean="0"/>
                                    </m:ctrlPr>
                                  </m:sSupPr>
                                  <m:e>
                                    <m:r>
                                      <a:rPr lang="en-US" sz="1400" smtClean="0"/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smtClean="0"/>
                                  <m:t>=</m:t>
                                </m:r>
                                <m:r>
                                  <a:rPr lang="en-US" sz="1400" smtClean="0"/>
                                  <m:t>𝟒</m:t>
                                </m:r>
                                <m:r>
                                  <a:rPr lang="en-US" sz="1400" smtClean="0"/>
                                  <m:t>𝒂𝒚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smtClean="0"/>
                                    </m:ctrlPr>
                                  </m:sSupPr>
                                  <m:e>
                                    <m:r>
                                      <a:rPr lang="en-US" sz="1400" smtClean="0"/>
                                      <m:t>(</m:t>
                                    </m:r>
                                    <m:r>
                                      <a:rPr lang="en-US" sz="1400" smtClean="0"/>
                                      <m:t>𝒚</m:t>
                                    </m:r>
                                    <m:r>
                                      <a:rPr lang="en-US" sz="1400" smtClean="0"/>
                                      <m:t>−</m:t>
                                    </m:r>
                                    <m:r>
                                      <a:rPr lang="en-US" sz="1400" smtClean="0"/>
                                      <m:t>𝜷</m:t>
                                    </m:r>
                                    <m:r>
                                      <a:rPr lang="en-US" sz="1400" smtClean="0"/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smtClean="0"/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400" smtClean="0"/>
                                  <m:t>=</m:t>
                                </m:r>
                                <m:r>
                                  <a:rPr lang="en-US" sz="1400" smtClean="0"/>
                                  <m:t>𝟒</m:t>
                                </m:r>
                                <m:r>
                                  <a:rPr lang="en-US" sz="1400" smtClean="0"/>
                                  <m:t>𝒂</m:t>
                                </m:r>
                                <m:r>
                                  <a:rPr lang="en-US" sz="1400" smtClean="0"/>
                                  <m:t>(</m:t>
                                </m:r>
                                <m:r>
                                  <a:rPr lang="en-US" sz="1400" smtClean="0"/>
                                  <m:t>𝒙</m:t>
                                </m:r>
                                <m:r>
                                  <a:rPr lang="en-US" sz="1400" smtClean="0"/>
                                  <m:t>−</m:t>
                                </m:r>
                                <m:r>
                                  <a:rPr lang="en-US" sz="1400" smtClean="0"/>
                                  <m:t>𝜶</m:t>
                                </m:r>
                                <m:r>
                                  <a:rPr lang="en-US" sz="1400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smtClean="0"/>
                                    </m:ctrlPr>
                                  </m:sSupPr>
                                  <m:e>
                                    <m:r>
                                      <a:rPr lang="en-US" sz="1600" smtClean="0"/>
                                      <m:t>(</m:t>
                                    </m:r>
                                    <m:r>
                                      <a:rPr lang="en-US" sz="1600" smtClean="0"/>
                                      <m:t>𝑥</m:t>
                                    </m:r>
                                    <m:r>
                                      <a:rPr lang="en-US" sz="1600" smtClean="0"/>
                                      <m:t>−</m:t>
                                    </m:r>
                                    <m:r>
                                      <a:rPr lang="en-US" sz="1600" smtClean="0"/>
                                      <m:t>𝜶</m:t>
                                    </m:r>
                                    <m:r>
                                      <a:rPr lang="en-US" sz="1600" smtClean="0"/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smtClean="0"/>
                                  <m:t>=</m:t>
                                </m:r>
                                <m:r>
                                  <a:rPr lang="en-US" sz="1600" smtClean="0"/>
                                  <m:t>𝟒</m:t>
                                </m:r>
                                <m:r>
                                  <a:rPr lang="en-US" sz="1600" smtClean="0"/>
                                  <m:t>𝒂</m:t>
                                </m:r>
                                <m:r>
                                  <a:rPr lang="en-US" sz="1600" smtClean="0"/>
                                  <m:t>(</m:t>
                                </m:r>
                                <m:r>
                                  <a:rPr lang="en-US" sz="1600" smtClean="0"/>
                                  <m:t>𝒚</m:t>
                                </m:r>
                                <m:r>
                                  <a:rPr lang="en-US" sz="1600" smtClean="0"/>
                                  <m:t>−</m:t>
                                </m:r>
                                <m:r>
                                  <a:rPr lang="en-US" sz="1600" smtClean="0"/>
                                  <m:t>𝜷</m:t>
                                </m:r>
                                <m:r>
                                  <a:rPr lang="en-US" sz="1600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endParaRPr lang="en-US" sz="1600" dirty="0"/>
                        </a:p>
                      </a:txBody>
                      <a:tcPr/>
                    </a:tc>
                  </a:tr>
                  <a:tr h="57992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শীর্ষবিন্দু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bn-IN" sz="1400" baseline="0" dirty="0" smtClean="0"/>
                            <a:t>(0,0)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শীর্ষবিন্দু</a:t>
                          </a:r>
                          <a:r>
                            <a:rPr lang="en-US" sz="1400" baseline="0" dirty="0" smtClean="0"/>
                            <a:t>  </a:t>
                          </a:r>
                          <a:r>
                            <a:rPr lang="bn-IN" sz="1400" baseline="0" dirty="0" smtClean="0"/>
                            <a:t>(0,0)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শীর্ষবিন্দু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bn-IN" sz="14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/>
                                <m:t>𝜶</m:t>
                              </m:r>
                            </m:oMath>
                          </a14:m>
                          <a:r>
                            <a:rPr lang="bn-IN" sz="1400" baseline="0" dirty="0" smtClean="0"/>
                            <a:t>,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/>
                                <m:t>𝜷</m:t>
                              </m:r>
                            </m:oMath>
                          </a14:m>
                          <a:r>
                            <a:rPr lang="bn-IN" sz="1400" dirty="0" smtClean="0"/>
                            <a:t>)</a:t>
                          </a: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শীর্ষবিন্দু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bn-IN" sz="14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/>
                                <m:t>𝜶</m:t>
                              </m:r>
                            </m:oMath>
                          </a14:m>
                          <a:r>
                            <a:rPr lang="bn-IN" sz="1400" baseline="0" dirty="0" smtClean="0"/>
                            <a:t>,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/>
                                <m:t>𝜷</m:t>
                              </m:r>
                            </m:oMath>
                          </a14:m>
                          <a:r>
                            <a:rPr lang="bn-IN" sz="1400" dirty="0" smtClean="0"/>
                            <a:t>)</a:t>
                          </a: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উপকেন্দ্র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bn-IN" sz="1400" baseline="0" smtClean="0"/>
                                <m:t>(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  <m:r>
                                <a:rPr lang="en-US" sz="1400" baseline="0" smtClean="0"/>
                                <m:t>,</m:t>
                              </m:r>
                              <m:r>
                                <a:rPr lang="en-US" sz="1400" baseline="0" smtClean="0"/>
                                <m:t>0</m:t>
                              </m:r>
                              <m:r>
                                <a:rPr lang="en-US" sz="1400" baseline="0" smtClean="0"/>
                                <m:t>)</m:t>
                              </m:r>
                            </m:oMath>
                          </a14:m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উপকেন্দ্র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bn-IN" sz="1400" baseline="0" smtClean="0"/>
                                <m:t>(</m:t>
                              </m:r>
                              <m:r>
                                <a:rPr lang="en-US" sz="1400" baseline="0" smtClean="0"/>
                                <m:t>0</m:t>
                              </m:r>
                              <m:r>
                                <a:rPr lang="en-US" sz="1400" baseline="0" smtClean="0"/>
                                <m:t>,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  <m:r>
                                <a:rPr lang="en-US" sz="1400" baseline="0" smtClean="0"/>
                                <m:t>)</m:t>
                              </m:r>
                            </m:oMath>
                          </a14:m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উপকেন্দ্র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bn-IN" sz="1400" baseline="0" smtClean="0"/>
                                <m:t>(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  <m:r>
                                <a:rPr lang="en-US" sz="1400" baseline="0" smtClean="0"/>
                                <m:t>+</m:t>
                              </m:r>
                              <m:r>
                                <a:rPr lang="en-US" sz="1400" smtClean="0"/>
                                <m:t>𝜶</m:t>
                              </m:r>
                              <m:r>
                                <a:rPr lang="en-US" sz="1400" baseline="0" smtClean="0"/>
                                <m:t>,</m:t>
                              </m:r>
                              <m:r>
                                <a:rPr lang="en-US" sz="1400" smtClean="0"/>
                                <m:t>𝜷</m:t>
                              </m:r>
                              <m:r>
                                <a:rPr lang="en-US" sz="1400" baseline="0" smtClean="0"/>
                                <m:t>)</m:t>
                              </m:r>
                            </m:oMath>
                          </a14:m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উপকেন্দ্র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bn-IN" sz="1400" baseline="0" smtClean="0"/>
                                <m:t>(</m:t>
                              </m:r>
                              <m:r>
                                <a:rPr lang="en-US" sz="1400" smtClean="0"/>
                                <m:t>𝜶</m:t>
                              </m:r>
                              <m:r>
                                <a:rPr lang="en-US" sz="1400" baseline="0" smtClean="0"/>
                                <m:t>,</m:t>
                              </m:r>
                              <m:r>
                                <a:rPr lang="en-US" sz="1400" baseline="0" smtClean="0"/>
                                <m:t>𝒂</m:t>
                              </m:r>
                              <m:r>
                                <a:rPr lang="en-US" sz="1400" baseline="0" smtClean="0"/>
                                <m:t>+</m:t>
                              </m:r>
                              <m:r>
                                <a:rPr lang="en-US" sz="1400" smtClean="0"/>
                                <m:t>𝜷</m:t>
                              </m:r>
                              <m:r>
                                <a:rPr lang="en-US" sz="1400" baseline="0" smtClean="0"/>
                                <m:t>)</m:t>
                              </m:r>
                            </m:oMath>
                          </a14:m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দিক্ষাকের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endParaRPr lang="en-US" sz="1400" baseline="0" dirty="0" smtClean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𝑥</m:t>
                              </m:r>
                              <m:r>
                                <a:rPr lang="en-US" sz="1400" baseline="0" smtClean="0"/>
                                <m:t>=−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দিক্ষাকের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𝑦</m:t>
                              </m:r>
                              <m:r>
                                <a:rPr lang="en-US" sz="1400" baseline="0" smtClean="0"/>
                                <m:t>=−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দিক্ষাকের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𝑥</m:t>
                              </m:r>
                              <m:r>
                                <a:rPr lang="en-US" sz="1400" baseline="0" smtClean="0"/>
                                <m:t>−</m:t>
                              </m:r>
                              <m:r>
                                <a:rPr lang="en-US" sz="1400" smtClean="0"/>
                                <m:t>𝜶</m:t>
                              </m:r>
                              <m:r>
                                <a:rPr lang="en-US" sz="1400" baseline="0" smtClean="0"/>
                                <m:t>=−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দিক্ষাকের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𝑦</m:t>
                              </m:r>
                              <m:r>
                                <a:rPr lang="en-US" sz="1400" baseline="0" smtClean="0"/>
                                <m:t>−</m:t>
                              </m:r>
                              <m:r>
                                <a:rPr lang="en-US" sz="1400" smtClean="0"/>
                                <m:t>𝜷</m:t>
                              </m:r>
                              <m:r>
                                <a:rPr lang="en-US" sz="1400" baseline="0" smtClean="0"/>
                                <m:t>=−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দৈর্ঘ্য</a:t>
                          </a:r>
                          <a:r>
                            <a:rPr lang="en-US" sz="14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aseline="0" smtClean="0"/>
                                  </m:ctrlPr>
                                </m:dPr>
                                <m:e>
                                  <m:r>
                                    <a:rPr lang="en-US" sz="1400" baseline="0" smtClean="0"/>
                                    <m:t>4</m:t>
                                  </m:r>
                                  <m:r>
                                    <a:rPr lang="en-US" sz="1400" baseline="0" smtClean="0"/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দৈর্ঘ্য</a:t>
                          </a:r>
                          <a:r>
                            <a:rPr lang="en-US" sz="14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aseline="0" smtClean="0"/>
                                  </m:ctrlPr>
                                </m:dPr>
                                <m:e>
                                  <m:r>
                                    <a:rPr lang="en-US" sz="1400" baseline="0" smtClean="0"/>
                                    <m:t>4</m:t>
                                  </m:r>
                                  <m:r>
                                    <a:rPr lang="en-US" sz="1400" baseline="0" smtClean="0"/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দৈর্ঘ্য</a:t>
                          </a:r>
                          <a:r>
                            <a:rPr lang="en-US" sz="1400" baseline="0" dirty="0" smtClean="0"/>
                            <a:t> 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aseline="0" smtClean="0"/>
                                  </m:ctrlPr>
                                </m:dPr>
                                <m:e>
                                  <m:r>
                                    <a:rPr lang="en-US" sz="1400" baseline="0" smtClean="0"/>
                                    <m:t>4</m:t>
                                  </m:r>
                                  <m:r>
                                    <a:rPr lang="en-US" sz="1400" baseline="0" smtClean="0"/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en-US" sz="1400" dirty="0" smtClean="0"/>
                        </a:p>
                        <a:p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দৈর্ঘ্য</a:t>
                          </a:r>
                          <a:r>
                            <a:rPr lang="en-US" sz="14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aseline="0" smtClean="0"/>
                                  </m:ctrlPr>
                                </m:dPr>
                                <m:e>
                                  <m:r>
                                    <a:rPr lang="en-US" sz="1400" baseline="0" smtClean="0"/>
                                    <m:t>4</m:t>
                                  </m:r>
                                  <m:r>
                                    <a:rPr lang="en-US" sz="1400" baseline="0" smtClean="0"/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en-US" sz="1400" dirty="0" smtClean="0"/>
                        </a:p>
                        <a:p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অক্ষরেখার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𝑦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0</m:t>
                              </m:r>
                            </m:oMath>
                          </a14:m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অক্ষরেখার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𝑥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0</m:t>
                              </m:r>
                            </m:oMath>
                          </a14:m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অক্ষরেখার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𝑦</m:t>
                              </m:r>
                              <m:r>
                                <a:rPr lang="en-US" sz="1400" baseline="0" smtClean="0"/>
                                <m:t>−</m:t>
                              </m:r>
                              <m:r>
                                <a:rPr lang="en-US" sz="1400" smtClean="0"/>
                                <m:t>𝜷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0</m:t>
                              </m:r>
                            </m:oMath>
                          </a14:m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অক্ষরেখার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𝑥</m:t>
                              </m:r>
                              <m:r>
                                <a:rPr lang="en-US" sz="1400" baseline="0" smtClean="0"/>
                                <m:t>−</m:t>
                              </m:r>
                              <m:r>
                                <a:rPr lang="en-US" sz="1400" smtClean="0"/>
                                <m:t>𝜶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0</m:t>
                              </m:r>
                            </m:oMath>
                          </a14:m>
                          <a:endParaRPr lang="en-US" sz="14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𝑥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𝑦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 </a:t>
                          </a: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𝑥</m:t>
                              </m:r>
                              <m:r>
                                <a:rPr lang="en-US" sz="1400" baseline="0" smtClean="0"/>
                                <m:t>−</m:t>
                              </m:r>
                              <m:r>
                                <a:rPr lang="en-US" sz="1400" smtClean="0"/>
                                <m:t>𝜶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 </a:t>
                          </a: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উপকেব্দ্রিক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লম্বের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সমীঃ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aseline="0" smtClean="0"/>
                                <m:t>𝑦</m:t>
                              </m:r>
                              <m:r>
                                <a:rPr lang="en-US" sz="1400" baseline="0" smtClean="0"/>
                                <m:t>−</m:t>
                              </m:r>
                              <m:r>
                                <a:rPr lang="en-US" sz="1400" smtClean="0"/>
                                <m:t>𝜷</m:t>
                              </m:r>
                              <m:r>
                                <a:rPr lang="en-US" sz="1400" baseline="0" smtClean="0"/>
                                <m:t>=</m:t>
                              </m:r>
                              <m:r>
                                <a:rPr lang="en-US" sz="1400" baseline="0" smtClean="0"/>
                                <m:t>𝑎</m:t>
                              </m:r>
                            </m:oMath>
                          </a14:m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517389"/>
                  </p:ext>
                </p:extLst>
              </p:nvPr>
            </p:nvGraphicFramePr>
            <p:xfrm>
              <a:off x="230909" y="123889"/>
              <a:ext cx="11725564" cy="49586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98436"/>
                    <a:gridCol w="2646219"/>
                    <a:gridCol w="3186545"/>
                    <a:gridCol w="3394364"/>
                  </a:tblGrid>
                  <a:tr h="9406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4" t="-649" r="-370000" b="-4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483" t="-649" r="-248736" b="-4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649" r="-106883" b="-4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649" r="-359" b="-429870"/>
                          </a:stretch>
                        </a:blipFill>
                      </a:tcPr>
                    </a:tc>
                  </a:tr>
                  <a:tr h="57992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শীর্ষবিন্দু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bn-IN" sz="1400" baseline="0" dirty="0" smtClean="0"/>
                            <a:t>(0,0)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শীর্ষবিন্দু</a:t>
                          </a:r>
                          <a:r>
                            <a:rPr lang="en-US" sz="1400" baseline="0" dirty="0" smtClean="0"/>
                            <a:t>  </a:t>
                          </a:r>
                          <a:r>
                            <a:rPr lang="bn-IN" sz="1400" baseline="0" dirty="0" smtClean="0"/>
                            <a:t>(0,0)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 smtClean="0">
                            <a:solidFill>
                              <a:srgbClr val="FFFF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161458" r="-106883" b="-5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161458" r="-359" b="-589583"/>
                          </a:stretch>
                        </a:blipFill>
                      </a:tcPr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4" t="-224107" r="-370000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483" t="-224107" r="-248736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224107" r="-106883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224107" r="-359" b="-405357"/>
                          </a:stretch>
                        </a:blipFill>
                      </a:tcPr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4" t="-321239" r="-370000" b="-3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483" t="-321239" r="-248736" b="-3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321239" r="-106883" b="-3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321239" r="-359" b="-301770"/>
                          </a:stretch>
                        </a:blipFill>
                      </a:tcPr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4" t="-421239" r="-370000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483" t="-421239" r="-248736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421239" r="-106883" b="-2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421239" r="-359" b="-201770"/>
                          </a:stretch>
                        </a:blipFill>
                      </a:tcPr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4" t="-521239" r="-370000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483" t="-521239" r="-248736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521239" r="-106883" b="-10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521239" r="-359" b="-101770"/>
                          </a:stretch>
                        </a:blipFill>
                      </a:tcPr>
                    </a:tc>
                  </a:tr>
                  <a:tr h="687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4" t="-621239" r="-370000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483" t="-621239" r="-248736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759" t="-621239" r="-106883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5781" t="-621239" r="-359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4008513" y="5406167"/>
            <a:ext cx="40455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পরাবৃত্তের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সূত্রাবলী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821" y="245659"/>
            <a:ext cx="331640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535" y="1632562"/>
                <a:ext cx="1114711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7030A0"/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</a:rPr>
                      <m:t>30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</a:rPr>
                      <m:t>59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পরাবৃত্তের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শীর্ষবিন্দু,উপকেন্দ্র,উপকেন্দ্রিক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লম্বের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দৈর্ঘ্য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এবং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অক্ষরেখা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ও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দিকাক্ষ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রেখার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সমীকরণ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নির্ণয়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কর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। </a:t>
                </a:r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5" y="1632562"/>
                <a:ext cx="11147119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516" t="-52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531" y="5082140"/>
            <a:ext cx="663281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২য় পত্র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15" y="394853"/>
            <a:ext cx="2570019" cy="2570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712" y="394853"/>
            <a:ext cx="6632812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০১৮৭১-০২১৯৬৯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006" y="1934149"/>
            <a:ext cx="2534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 কি ?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4779" y="244099"/>
            <a:ext cx="246253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কাজ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091006" y="2854758"/>
            <a:ext cx="4479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পরাবৃত্ত হওয়ার শর্ত কি?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9552" y="3906049"/>
            <a:ext cx="2953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 কত ?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03" y="1808018"/>
            <a:ext cx="42041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077" y="3779395"/>
            <a:ext cx="236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8" y="204431"/>
            <a:ext cx="4048125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655" y="1149927"/>
            <a:ext cx="410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9091" y="360219"/>
                <a:ext cx="7024254" cy="56323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wb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‡¤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œi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m~wPZ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cive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„‡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Ëi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kx©lwe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›`y ,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Dc‡K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›`ª ,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Dc‡Kw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›`ªK j‡¤^i ‰`N¨© I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mgxKiY,A‡ÿi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w`Kv‡ÿi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K)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4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𝑦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  </a:t>
                </a:r>
                <a:endParaRPr lang="bn-IN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L)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3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 </a:t>
                </a:r>
                <a:endParaRPr lang="bn-IN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M)	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15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10</m:t>
                    </m:r>
                    <m:r>
                      <a:rPr lang="en-US" sz="4000" i="1">
                        <a:latin typeface="Cambria Math"/>
                      </a:rPr>
                      <m:t>𝑦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4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(N)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4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𝑦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0</m:t>
                    </m:r>
                  </m:oMath>
                </a14:m>
                <a:endParaRPr lang="bn-IN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smtClean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O)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4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</a:rPr>
                      <m:t>𝑦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1" y="360219"/>
                <a:ext cx="7024254" cy="5632311"/>
              </a:xfrm>
              <a:prstGeom prst="rect">
                <a:avLst/>
              </a:prstGeom>
              <a:blipFill rotWithShape="1">
                <a:blip r:embed="rId3"/>
                <a:stretch>
                  <a:fillRect l="-3036" t="-1948" r="-3990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9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08" y="625569"/>
            <a:ext cx="8367237" cy="4642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5" y="360218"/>
            <a:ext cx="4241139" cy="23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13" y="226867"/>
            <a:ext cx="7600951" cy="4719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4290" y="5306291"/>
            <a:ext cx="16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রংধনু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94" y="191366"/>
            <a:ext cx="7371051" cy="55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4" y="523007"/>
            <a:ext cx="6071987" cy="467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12" y="991897"/>
            <a:ext cx="4857441" cy="41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19" y="174480"/>
            <a:ext cx="8711081" cy="5796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19" y="762000"/>
            <a:ext cx="8611899" cy="5087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4047" y="5905299"/>
            <a:ext cx="475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আইফেল টাওয়ার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273" y="1274619"/>
            <a:ext cx="308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পরাবৃত্ত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308" y="3533092"/>
            <a:ext cx="5223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PARABOLA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9709" y="5059325"/>
            <a:ext cx="3552961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50" y="245655"/>
            <a:ext cx="7042245" cy="76944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শিখতে পারবে...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039" y="1351128"/>
            <a:ext cx="430979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7981" y="2304678"/>
            <a:ext cx="46013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পরাবৃত্ত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980" y="3221352"/>
            <a:ext cx="726061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পরাবৃত্তের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6604" y="4138026"/>
            <a:ext cx="795168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পরাবৃত্তের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836" y="5118282"/>
            <a:ext cx="13161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কণিক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1817" y="4502729"/>
            <a:ext cx="9725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ঞ্চার পথকে কণিক বলে।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110840"/>
            <a:ext cx="4132118" cy="418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62" y="291810"/>
            <a:ext cx="4972317" cy="38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339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Abed Ali College</dc:creator>
  <cp:lastModifiedBy>Windows User</cp:lastModifiedBy>
  <cp:revision>72</cp:revision>
  <dcterms:created xsi:type="dcterms:W3CDTF">2017-02-23T04:05:50Z</dcterms:created>
  <dcterms:modified xsi:type="dcterms:W3CDTF">2018-09-18T01:20:10Z</dcterms:modified>
</cp:coreProperties>
</file>