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CF2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45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use_red_computer_2156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143000"/>
            <a:ext cx="4800601" cy="3185340"/>
          </a:xfrm>
          <a:prstGeom prst="rect">
            <a:avLst/>
          </a:prstGeom>
        </p:spPr>
      </p:pic>
      <p:sp>
        <p:nvSpPr>
          <p:cNvPr id="3" name="Plaque 2"/>
          <p:cNvSpPr/>
          <p:nvPr/>
        </p:nvSpPr>
        <p:spPr>
          <a:xfrm>
            <a:off x="2971800" y="3276600"/>
            <a:ext cx="3733800" cy="914400"/>
          </a:xfrm>
          <a:prstGeom prst="plaqu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44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issidia_Wild_Ro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806" y="1905000"/>
            <a:ext cx="3498394" cy="3011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514600" y="457200"/>
            <a:ext cx="4267200" cy="1447800"/>
          </a:xfrm>
          <a:prstGeom prst="flowChartPunchedTap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457200" y="2514600"/>
            <a:ext cx="8686800" cy="3886200"/>
          </a:xfrm>
          <a:prstGeom prst="beve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আছমা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endParaRPr lang="bn-BD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গহের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</a:t>
            </a:r>
            <a:r>
              <a:rPr lang="bn-BD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সরকারী প্রাথমিক বিদ্যালয়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চুয়াডাঙ্গা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সদর,চুয়াডাঙ্গা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04800" y="152400"/>
            <a:ext cx="8839200" cy="61722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শ্রেণীঃ তৃতীয়।  </a:t>
            </a:r>
          </a:p>
          <a:p>
            <a:pPr algn="ctr"/>
            <a:r>
              <a:rPr lang="bn-BD" sz="66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প্রাথমিক বিজ্ঞান।</a:t>
            </a:r>
          </a:p>
          <a:p>
            <a:pPr algn="ctr"/>
            <a:r>
              <a:rPr lang="bn-BD" sz="6600" dirty="0">
                <a:solidFill>
                  <a:srgbClr val="644CF2"/>
                </a:solidFill>
                <a:latin typeface="NikoshBAN" pitchFamily="2" charset="0"/>
                <a:cs typeface="NikoshBAN" pitchFamily="2" charset="0"/>
              </a:rPr>
              <a:t>পাঠঃ শক্তি। </a:t>
            </a:r>
          </a:p>
          <a:p>
            <a:pPr algn="ctr"/>
            <a:r>
              <a:rPr lang="bn-BD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পাঠ্যাংশঃ বিদ্যুৎ শক্তির নানা ব্যবহার।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90800"/>
            <a:ext cx="9144000" cy="424731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16.2.1 evwo‡Z I we`¨vj‡q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we`¨yr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e¨envi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eY©bv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Ki‡Z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cvi‡e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|</a:t>
            </a:r>
          </a:p>
          <a:p>
            <a:r>
              <a:rPr lang="pl-PL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16.2.2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pl-PL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evwo‡Z I we`¨vj‡q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†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Kv_vq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we`¨yr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        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e¨envi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Kiv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nq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Zvi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ZvwjKv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ˆ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Zwi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Ki‡Z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cvi‡e</a:t>
            </a:r>
            <a:r>
              <a:rPr lang="en-US" sz="5400" dirty="0">
                <a:solidFill>
                  <a:srgbClr val="FFFF00"/>
                </a:solidFill>
                <a:latin typeface="BhagirathiMJ" pitchFamily="2" charset="0"/>
                <a:cs typeface="BhagirathiMJ" pitchFamily="2" charset="0"/>
              </a:rPr>
              <a:t>|</a:t>
            </a:r>
          </a:p>
        </p:txBody>
      </p:sp>
      <p:sp>
        <p:nvSpPr>
          <p:cNvPr id="3" name="Oval 2"/>
          <p:cNvSpPr/>
          <p:nvPr/>
        </p:nvSpPr>
        <p:spPr>
          <a:xfrm>
            <a:off x="838200" y="609600"/>
            <a:ext cx="7696200" cy="1295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077200" cy="76944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i="1" dirty="0">
                <a:solidFill>
                  <a:srgbClr val="00FFCC"/>
                </a:solidFill>
                <a:latin typeface="NikoshBAN" pitchFamily="2" charset="0"/>
                <a:cs typeface="NikoshBAN" pitchFamily="2" charset="0"/>
              </a:rPr>
              <a:t>*আমরা কিছু ছবি দেখি  ও তার  নাম বলি* </a:t>
            </a:r>
            <a:endParaRPr lang="en-US" sz="4400" i="1" dirty="0">
              <a:solidFill>
                <a:srgbClr val="00FF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om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2600325" cy="1762125"/>
          </a:xfrm>
          <a:prstGeom prst="rect">
            <a:avLst/>
          </a:prstGeom>
        </p:spPr>
      </p:pic>
      <p:pic>
        <p:nvPicPr>
          <p:cNvPr id="5" name="Picture 4" descr="The_Black_Beau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371600"/>
            <a:ext cx="3124200" cy="1914688"/>
          </a:xfrm>
          <a:prstGeom prst="rect">
            <a:avLst/>
          </a:prstGeom>
        </p:spPr>
      </p:pic>
      <p:pic>
        <p:nvPicPr>
          <p:cNvPr id="6" name="Picture 5" descr="televis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886200"/>
            <a:ext cx="3505200" cy="2330585"/>
          </a:xfrm>
          <a:prstGeom prst="rect">
            <a:avLst/>
          </a:prstGeom>
        </p:spPr>
      </p:pic>
      <p:pic>
        <p:nvPicPr>
          <p:cNvPr id="7" name="Picture 6" descr="m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3810000"/>
            <a:ext cx="2362200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200400"/>
            <a:ext cx="1981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6096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ফোন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3160693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বৈদ্যুতিক পাখা             </a:t>
            </a:r>
          </a:p>
          <a:p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63347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টেলিভিশন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228600" y="381000"/>
            <a:ext cx="8915400" cy="1828800"/>
          </a:xfrm>
          <a:prstGeom prst="star6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bn-BD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4800" y="2133600"/>
            <a:ext cx="6477000" cy="15240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আমরা ছবিতে কি কি দেখলাম?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4800" y="3733800"/>
            <a:ext cx="6477000" cy="14478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এ গুলো কি শাক্তি দ্বারা চলে তোমরা জান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4800" y="5334000"/>
            <a:ext cx="6477000" cy="1447800"/>
          </a:xfrm>
          <a:prstGeom prst="rightArrow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হ্যাঁ ;এ গুলো বিদ্যুত শাক্তি দ্বারা চলে।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>
            <a:off x="1981200" y="304800"/>
            <a:ext cx="4876800" cy="1676400"/>
          </a:xfrm>
          <a:prstGeom prst="star12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i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i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295400" y="2514600"/>
            <a:ext cx="6324600" cy="3581400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বিদ্যুৎ শক্তি কি?</a:t>
            </a:r>
          </a:p>
          <a:p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বিদ্যুৎ শক্তি ব্যবহারের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কয়েকটি উদাহরণ দাও?</a:t>
            </a:r>
            <a:endParaRPr lang="en-US" sz="4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828800" y="1143000"/>
            <a:ext cx="4800600" cy="1066800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6477000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C00000"/>
                </a:solidFill>
              </a:rPr>
              <a:t>* বিদ্যুৎ শক্তি দ্বারা চালিত হয় এমন কয়েকটি জিনিষপত্রের নাম লিখে আনবে।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uya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90500"/>
            <a:ext cx="6667500" cy="666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905000" y="4058722"/>
            <a:ext cx="499688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6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543</TotalTime>
  <Words>170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BhagirathiMJ</vt:lpstr>
      <vt:lpstr>Calibri</vt:lpstr>
      <vt:lpstr>Constantia</vt:lpstr>
      <vt:lpstr>NikoshBAN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DPE</cp:lastModifiedBy>
  <cp:revision>107</cp:revision>
  <dcterms:created xsi:type="dcterms:W3CDTF">2006-08-16T00:00:00Z</dcterms:created>
  <dcterms:modified xsi:type="dcterms:W3CDTF">2022-07-24T09:00:46Z</dcterms:modified>
</cp:coreProperties>
</file>