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6" r:id="rId9"/>
    <p:sldId id="266" r:id="rId10"/>
    <p:sldId id="277" r:id="rId11"/>
    <p:sldId id="278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2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BDD7-CB6B-4AA5-B80B-A315024BE827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9A9D-880D-4F59-BF0A-978DFF65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50" y="220654"/>
            <a:ext cx="4244453" cy="393094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A61FC35-F0A3-3846-5FB4-86CE4AA23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3" y="47625"/>
            <a:ext cx="3596346" cy="3796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06B07E-99BD-18B1-FF45-2CFCDE066D93}"/>
              </a:ext>
            </a:extLst>
          </p:cNvPr>
          <p:cNvSpPr txBox="1"/>
          <p:nvPr/>
        </p:nvSpPr>
        <p:spPr>
          <a:xfrm>
            <a:off x="251880" y="3906710"/>
            <a:ext cx="6688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মোঃ</a:t>
            </a:r>
            <a:r>
              <a:rPr lang="en-US" dirty="0"/>
              <a:t> </a:t>
            </a:r>
            <a:r>
              <a:rPr lang="en-US" dirty="0" err="1"/>
              <a:t>আলামিন</a:t>
            </a:r>
            <a:r>
              <a:rPr lang="en-US" dirty="0"/>
              <a:t> </a:t>
            </a:r>
          </a:p>
          <a:p>
            <a:pPr algn="l"/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ব্যবসায়</a:t>
            </a:r>
            <a:r>
              <a:rPr lang="en-US" dirty="0"/>
              <a:t> </a:t>
            </a:r>
            <a:r>
              <a:rPr lang="en-US" dirty="0" err="1"/>
              <a:t>শিক্ষা</a:t>
            </a:r>
            <a:r>
              <a:rPr lang="en-US" dirty="0"/>
              <a:t>) </a:t>
            </a:r>
          </a:p>
          <a:p>
            <a:pPr algn="l"/>
            <a:r>
              <a:rPr lang="en-US" dirty="0" err="1"/>
              <a:t>সাতক্ষীরা</a:t>
            </a:r>
            <a:r>
              <a:rPr lang="en-US" dirty="0"/>
              <a:t> </a:t>
            </a:r>
            <a:r>
              <a:rPr lang="en-US" dirty="0" err="1"/>
              <a:t>আঃ</a:t>
            </a:r>
            <a:r>
              <a:rPr lang="en-US" dirty="0"/>
              <a:t> </a:t>
            </a:r>
            <a:r>
              <a:rPr lang="en-US" dirty="0" err="1"/>
              <a:t>করিম</a:t>
            </a:r>
            <a:r>
              <a:rPr lang="en-US" dirty="0"/>
              <a:t> </a:t>
            </a:r>
            <a:r>
              <a:rPr lang="en-US" dirty="0" err="1"/>
              <a:t>বালিকা</a:t>
            </a:r>
            <a:r>
              <a:rPr lang="en-US" dirty="0"/>
              <a:t> </a:t>
            </a:r>
            <a:r>
              <a:rPr lang="en-US" dirty="0" err="1"/>
              <a:t>মাধ্যমিক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endParaRPr lang="en-US" dirty="0"/>
          </a:p>
          <a:p>
            <a:pPr algn="l"/>
            <a:r>
              <a:rPr lang="en-US" dirty="0" err="1"/>
              <a:t>সাতক্ষীরা</a:t>
            </a:r>
            <a:r>
              <a:rPr lang="en-US" dirty="0"/>
              <a:t> </a:t>
            </a:r>
            <a:r>
              <a:rPr lang="en-US" dirty="0" err="1"/>
              <a:t>সদর</a:t>
            </a:r>
            <a:r>
              <a:rPr lang="en-US" dirty="0"/>
              <a:t>, </a:t>
            </a:r>
            <a:r>
              <a:rPr lang="en-US" dirty="0" err="1"/>
              <a:t>সাতক্ষীরা</a:t>
            </a:r>
            <a:r>
              <a:rPr lang="en-US" dirty="0"/>
              <a:t>। </a:t>
            </a:r>
          </a:p>
          <a:p>
            <a:pPr algn="l"/>
            <a:r>
              <a:rPr lang="en-US" dirty="0"/>
              <a:t>০১৭৩৩১৬৩৮৯৫</a:t>
            </a:r>
          </a:p>
          <a:p>
            <a:pPr algn="l"/>
            <a:r>
              <a:rPr lang="en-US" dirty="0" err="1"/>
              <a:t>তারিখঃ</a:t>
            </a:r>
            <a:r>
              <a:rPr lang="en-US" dirty="0"/>
              <a:t> ২৬/০৭/২০২২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C5B7D7-D600-7996-26CE-889A950D2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699" y="95250"/>
            <a:ext cx="4200508" cy="37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5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62" y="662929"/>
            <a:ext cx="6509982" cy="2735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29" y="3710676"/>
            <a:ext cx="648670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20" y="773424"/>
            <a:ext cx="5572247" cy="2911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717" y="4324827"/>
            <a:ext cx="6358679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5954" y="1306352"/>
            <a:ext cx="1877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3447" y="3066913"/>
            <a:ext cx="7298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বিপণনের কার্যাবলির বর্ণনা দাও।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91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887" y="569372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163" y="2323869"/>
            <a:ext cx="9125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 কিভাবে হস্তান্তর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হয়? 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মান অনুযায়ী পণ্যকে বিভিন্ন শ্রে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ভাগ করাকে কী বলে?  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বিপণন কোন কোন কাজের সমষ্টি? </a:t>
            </a:r>
          </a:p>
        </p:txBody>
      </p:sp>
    </p:spTree>
    <p:extLst>
      <p:ext uri="{BB962C8B-B14F-4D97-AF65-F5344CB8AC3E}">
        <p14:creationId xmlns:p14="http://schemas.microsoft.com/office/powerpoint/2010/main" val="18435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7581" y="3296904"/>
            <a:ext cx="676929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কোম্পানীর বিপণন কার্যক্রমে তুমি কোন কোন পদক্ষেপ গ্রহণ করবে বর্ণনা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1571" y="1255594"/>
            <a:ext cx="226325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2797791" y="1392071"/>
            <a:ext cx="6796585" cy="3534770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9158" y="4222153"/>
            <a:ext cx="1096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7346" y="4213712"/>
            <a:ext cx="300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জাতকরণ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ও বিক্রয়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7546" y="245660"/>
            <a:ext cx="5597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733" y="1389155"/>
            <a:ext cx="3654614" cy="22985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51102" y="4222153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23" y="1389155"/>
            <a:ext cx="3879046" cy="23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4492" y="4377098"/>
            <a:ext cx="442941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বিপণন এর ধারণা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3" y="514801"/>
            <a:ext cx="5813947" cy="30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755" y="351009"/>
            <a:ext cx="14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5837" y="2875845"/>
            <a:ext cx="5126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বিপণন কী তা বলতে পারবে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837" y="3776597"/>
            <a:ext cx="7162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বিপণন এর কার্যাবলি বর্ণনা করতে পারবে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837" y="4701654"/>
            <a:ext cx="309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5837" y="1765574"/>
            <a:ext cx="4360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</p:spTree>
    <p:extLst>
      <p:ext uri="{BB962C8B-B14F-4D97-AF65-F5344CB8AC3E}">
        <p14:creationId xmlns:p14="http://schemas.microsoft.com/office/powerpoint/2010/main" val="257574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54" y="226766"/>
            <a:ext cx="5595584" cy="2693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8682" y="3172051"/>
            <a:ext cx="9437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পণ্য-দ্রব্য বা সেবা সামগ্রী উৎপাদনকারী থেকে ভোক্তা বা ব্যবহারকারীর নিকট পৌঁছে দেওয়া পর্যন্ত সকল কাজকে বিপণন বা বাজারজাতকরণ বলে গন্য করা হয়।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52" y="4993141"/>
            <a:ext cx="838272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979" y="3487974"/>
            <a:ext cx="3189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পণ্য-দ্রব্য বা সেবা সামগ্রী ক্রয়ের মাধ্যমে 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ণ্যের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মালিকানা সৃষ্টি হয়।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88666" y="3607882"/>
            <a:ext cx="3415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বিক্রয়ের মাধ্যমে পণ্যের মালিকানা হস্তান্তর হয়।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48" y="436625"/>
            <a:ext cx="3721290" cy="2470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76" y="436625"/>
            <a:ext cx="3699232" cy="25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0804" y="94053"/>
            <a:ext cx="3927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বিপণন এর কার্যাবলি সমূহ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4" y="1011448"/>
            <a:ext cx="4217158" cy="2004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759" y="1011448"/>
            <a:ext cx="4073823" cy="2168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6219" y="3700054"/>
            <a:ext cx="349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পরিবহনের মাধ্যমে পণ্য এক স্থান থেকে অন্য স্থানে পৌঁছানো হয়।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2425" y="3700053"/>
            <a:ext cx="3348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গুদামজাতকরণের মাধ্যমে পণ্য 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সামগ্রী সংরক্ষণ করা হয় । </a:t>
            </a:r>
          </a:p>
        </p:txBody>
      </p:sp>
    </p:spTree>
    <p:extLst>
      <p:ext uri="{BB962C8B-B14F-4D97-AF65-F5344CB8AC3E}">
        <p14:creationId xmlns:p14="http://schemas.microsoft.com/office/powerpoint/2010/main" val="11243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50" y="991770"/>
            <a:ext cx="4139337" cy="2051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69" y="3695436"/>
            <a:ext cx="4005419" cy="137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379" y="991770"/>
            <a:ext cx="4400787" cy="216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61" y="3695436"/>
            <a:ext cx="333480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24" y="711509"/>
            <a:ext cx="5295331" cy="2659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8943" y="4311222"/>
            <a:ext cx="53180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পণ্যসামগ্রীকে সুন্দর আকর্ষণীয় করা এবং নষ্ট হওয়ার হাত থেকে রক্ষা পাওয়ার জন্য মোড়কিকরণ করা হয়। </a:t>
            </a:r>
          </a:p>
        </p:txBody>
      </p:sp>
    </p:spTree>
    <p:extLst>
      <p:ext uri="{BB962C8B-B14F-4D97-AF65-F5344CB8AC3E}">
        <p14:creationId xmlns:p14="http://schemas.microsoft.com/office/powerpoint/2010/main" val="30402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175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8801733163895</cp:lastModifiedBy>
  <cp:revision>56</cp:revision>
  <dcterms:created xsi:type="dcterms:W3CDTF">2021-10-05T12:19:22Z</dcterms:created>
  <dcterms:modified xsi:type="dcterms:W3CDTF">2022-07-26T06:43:22Z</dcterms:modified>
</cp:coreProperties>
</file>