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771" r:id="rId1"/>
  </p:sldMasterIdLst>
  <p:notesMasterIdLst>
    <p:notesMasterId r:id="rId22"/>
  </p:notesMasterIdLst>
  <p:sldIdLst>
    <p:sldId id="320" r:id="rId2"/>
    <p:sldId id="375" r:id="rId3"/>
    <p:sldId id="376" r:id="rId4"/>
    <p:sldId id="377" r:id="rId5"/>
    <p:sldId id="436" r:id="rId6"/>
    <p:sldId id="426" r:id="rId7"/>
    <p:sldId id="371" r:id="rId8"/>
    <p:sldId id="444" r:id="rId9"/>
    <p:sldId id="441" r:id="rId10"/>
    <p:sldId id="439" r:id="rId11"/>
    <p:sldId id="446" r:id="rId12"/>
    <p:sldId id="456" r:id="rId13"/>
    <p:sldId id="438" r:id="rId14"/>
    <p:sldId id="443" r:id="rId15"/>
    <p:sldId id="445" r:id="rId16"/>
    <p:sldId id="440" r:id="rId17"/>
    <p:sldId id="458" r:id="rId18"/>
    <p:sldId id="457" r:id="rId19"/>
    <p:sldId id="459" r:id="rId20"/>
    <p:sldId id="25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C10"/>
    <a:srgbClr val="CCFFCC"/>
    <a:srgbClr val="FFFF99"/>
    <a:srgbClr val="FFFFFF"/>
    <a:srgbClr val="189639"/>
    <a:srgbClr val="C9E7A7"/>
    <a:srgbClr val="00CC00"/>
    <a:srgbClr val="66FFCC"/>
    <a:srgbClr val="32CFE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55976-0CEB-45F6-BE68-622B53E7B58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ED27C-2AFB-4C61-B257-24974660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3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5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0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379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864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26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54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125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46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69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48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6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26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79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7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06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4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6D5C2E-335E-48B4-AC7B-74746C83695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8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72" r:id="rId1"/>
    <p:sldLayoutId id="2147486773" r:id="rId2"/>
    <p:sldLayoutId id="2147486774" r:id="rId3"/>
    <p:sldLayoutId id="2147486775" r:id="rId4"/>
    <p:sldLayoutId id="2147486776" r:id="rId5"/>
    <p:sldLayoutId id="2147486777" r:id="rId6"/>
    <p:sldLayoutId id="2147486778" r:id="rId7"/>
    <p:sldLayoutId id="2147486779" r:id="rId8"/>
    <p:sldLayoutId id="2147486780" r:id="rId9"/>
    <p:sldLayoutId id="2147486781" r:id="rId10"/>
    <p:sldLayoutId id="2147486782" r:id="rId11"/>
    <p:sldLayoutId id="2147486783" r:id="rId12"/>
    <p:sldLayoutId id="2147486784" r:id="rId13"/>
    <p:sldLayoutId id="2147486785" r:id="rId14"/>
    <p:sldLayoutId id="2147486786" r:id="rId15"/>
    <p:sldLayoutId id="2147486787" r:id="rId16"/>
    <p:sldLayoutId id="214748678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5441FC-4A0C-491E-663A-F00BE7F975D3}"/>
              </a:ext>
            </a:extLst>
          </p:cNvPr>
          <p:cNvSpPr txBox="1"/>
          <p:nvPr/>
        </p:nvSpPr>
        <p:spPr>
          <a:xfrm>
            <a:off x="3594269" y="2828835"/>
            <a:ext cx="500346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0"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>
                <a:solidFill>
                  <a:srgbClr val="FF00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88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D7090D-01C1-F578-B8FE-EC3F64BB2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55" y="1120519"/>
            <a:ext cx="4216427" cy="323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AA2231-8487-B03F-CBDB-7790F00A830B}"/>
              </a:ext>
            </a:extLst>
          </p:cNvPr>
          <p:cNvSpPr/>
          <p:nvPr/>
        </p:nvSpPr>
        <p:spPr>
          <a:xfrm>
            <a:off x="1431275" y="4823081"/>
            <a:ext cx="9449370" cy="914400"/>
          </a:xfrm>
          <a:prstGeom prst="roundRect">
            <a:avLst/>
          </a:prstGeom>
          <a:ln w="28575">
            <a:solidFill>
              <a:srgbClr val="228C1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বৃষ্টিতে রাস্তা-ঘাটে পানি জমে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76000-E151-78D4-8A50-9E00BF123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07" y="1120516"/>
            <a:ext cx="4306838" cy="323013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1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E638FB-379D-FD40-1978-091EA758622D}"/>
              </a:ext>
            </a:extLst>
          </p:cNvPr>
          <p:cNvSpPr/>
          <p:nvPr/>
        </p:nvSpPr>
        <p:spPr>
          <a:xfrm>
            <a:off x="2667000" y="1214202"/>
            <a:ext cx="68580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16BDB6-AEEC-DE99-3048-49DD762CBDC5}"/>
              </a:ext>
            </a:extLst>
          </p:cNvPr>
          <p:cNvSpPr/>
          <p:nvPr/>
        </p:nvSpPr>
        <p:spPr>
          <a:xfrm>
            <a:off x="2667000" y="2851879"/>
            <a:ext cx="68580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বৃষ্টিতে আমাদের কী কী অসুবিধা হয় ?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A3006F-A41C-D5A7-2AB9-EF870016F7E6}"/>
              </a:ext>
            </a:extLst>
          </p:cNvPr>
          <p:cNvSpPr/>
          <p:nvPr/>
        </p:nvSpPr>
        <p:spPr>
          <a:xfrm>
            <a:off x="2667000" y="4489556"/>
            <a:ext cx="6858000" cy="9144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বৃষ্টিতে আমাদের কী কী সুবিধা হয় ?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659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28FD4-1C37-87B0-04A9-95EA36B6D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87" y="1215452"/>
            <a:ext cx="4476141" cy="255779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93F62B-8EB6-CAEE-2742-8000753F7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74" y="1215452"/>
            <a:ext cx="4480810" cy="255779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32023A-97A4-032A-C68C-E27F8FE1283D}"/>
              </a:ext>
            </a:extLst>
          </p:cNvPr>
          <p:cNvSpPr/>
          <p:nvPr/>
        </p:nvSpPr>
        <p:spPr>
          <a:xfrm>
            <a:off x="2895600" y="4764375"/>
            <a:ext cx="6400800" cy="914400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228C1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বন্যায় আমাদের সমস্যা সমূহ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7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84508D-6F22-AEC8-D407-4D742457423F}"/>
              </a:ext>
            </a:extLst>
          </p:cNvPr>
          <p:cNvSpPr/>
          <p:nvPr/>
        </p:nvSpPr>
        <p:spPr>
          <a:xfrm>
            <a:off x="2895600" y="4834328"/>
            <a:ext cx="6400800" cy="914400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18963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বন্যায়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A4EAEF-38FB-D43D-234A-07668CF84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0" y="1109272"/>
            <a:ext cx="4861766" cy="272258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11A37E-B979-745E-DCBD-E83A94F0B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19" y="1109272"/>
            <a:ext cx="4907181" cy="272258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48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C92294-4154-D105-852A-FDEC8A83DA6E}"/>
              </a:ext>
            </a:extLst>
          </p:cNvPr>
          <p:cNvSpPr/>
          <p:nvPr/>
        </p:nvSpPr>
        <p:spPr>
          <a:xfrm>
            <a:off x="2753543" y="4766691"/>
            <a:ext cx="6400800" cy="9143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228C1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78A5C-8C97-FBCF-9DC3-0137E1606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43" y="1176911"/>
            <a:ext cx="5203737" cy="294538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BE53E-95B2-75BE-21D6-A3028C97CA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/>
          <a:stretch/>
        </p:blipFill>
        <p:spPr>
          <a:xfrm>
            <a:off x="1034320" y="1176911"/>
            <a:ext cx="4678278" cy="294538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71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10401C-9849-C48B-A364-44C2FD0645A3}"/>
              </a:ext>
            </a:extLst>
          </p:cNvPr>
          <p:cNvSpPr/>
          <p:nvPr/>
        </p:nvSpPr>
        <p:spPr>
          <a:xfrm>
            <a:off x="2895600" y="4699416"/>
            <a:ext cx="6400800" cy="914400"/>
          </a:xfrm>
          <a:prstGeom prst="roundRect">
            <a:avLst/>
          </a:prstGeom>
          <a:ln w="28575">
            <a:solidFill>
              <a:srgbClr val="228C1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বন্যায়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D33DFA-A131-54C3-5493-8B1EA816A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25" y="1244184"/>
            <a:ext cx="4338797" cy="244355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B08B0A-1B18-B52F-6A8E-172F21628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07" y="1244184"/>
            <a:ext cx="4303569" cy="244355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9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F55CA-CBBE-16EA-A0E0-EBD126569ACD}"/>
              </a:ext>
            </a:extLst>
          </p:cNvPr>
          <p:cNvSpPr/>
          <p:nvPr/>
        </p:nvSpPr>
        <p:spPr>
          <a:xfrm>
            <a:off x="2895600" y="4748870"/>
            <a:ext cx="6400800" cy="914400"/>
          </a:xfrm>
          <a:prstGeom prst="roundRect">
            <a:avLst/>
          </a:prstGeom>
          <a:ln w="28575">
            <a:solidFill>
              <a:srgbClr val="18963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বন্যায় আমাদের অসুবিধা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048A1-3FB3-5387-9E29-ED7AC89C9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83" y="1194730"/>
            <a:ext cx="3997418" cy="314421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B34CDC-7AEA-4FD5-2B0A-398347162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98" y="1194730"/>
            <a:ext cx="3997419" cy="314421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92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D4AE08-CF65-EDB8-C20D-0D962846A792}"/>
              </a:ext>
            </a:extLst>
          </p:cNvPr>
          <p:cNvSpPr/>
          <p:nvPr/>
        </p:nvSpPr>
        <p:spPr>
          <a:xfrm>
            <a:off x="2438400" y="1027925"/>
            <a:ext cx="7315200" cy="914400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দলে বৃষ্টির ও বন্যার ছবি আলাদা করি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E5697-8F62-F230-C6CF-79D755635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6" y="2403528"/>
            <a:ext cx="3086020" cy="1676185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8A899-4E5F-0E3D-B203-8E103FC61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99" y="2403528"/>
            <a:ext cx="3038085" cy="160020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EC0EA6-18AE-0B87-233D-2B91A2754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4" y="2403528"/>
            <a:ext cx="2810187" cy="1657350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1C7FF8-6D18-5153-896B-DEFB964A5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5" y="4356457"/>
            <a:ext cx="3089380" cy="1668489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DC70D3-D3BB-EBBA-CAC0-633E4ECC4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00" y="4356456"/>
            <a:ext cx="3070486" cy="1668487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8512BC-30DB-384A-EEF9-6BF7626B24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4" y="4356457"/>
            <a:ext cx="2810187" cy="1668488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020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E638FB-379D-FD40-1978-091EA758622D}"/>
              </a:ext>
            </a:extLst>
          </p:cNvPr>
          <p:cNvSpPr/>
          <p:nvPr/>
        </p:nvSpPr>
        <p:spPr>
          <a:xfrm>
            <a:off x="2667000" y="1214202"/>
            <a:ext cx="68580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16BDB6-AEEC-DE99-3048-49DD762CBDC5}"/>
              </a:ext>
            </a:extLst>
          </p:cNvPr>
          <p:cNvSpPr/>
          <p:nvPr/>
        </p:nvSpPr>
        <p:spPr>
          <a:xfrm>
            <a:off x="2667000" y="2851879"/>
            <a:ext cx="68580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বৃষ্টিতে আমাদের কী কী অসুবিধা হয় ?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A3006F-A41C-D5A7-2AB9-EF870016F7E6}"/>
              </a:ext>
            </a:extLst>
          </p:cNvPr>
          <p:cNvSpPr/>
          <p:nvPr/>
        </p:nvSpPr>
        <p:spPr>
          <a:xfrm>
            <a:off x="2667000" y="4489556"/>
            <a:ext cx="6858000" cy="9144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বৃষ্টিতে আমাদের কী কী সুবিধা হয় ?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2051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E638FB-379D-FD40-1978-091EA758622D}"/>
              </a:ext>
            </a:extLst>
          </p:cNvPr>
          <p:cNvSpPr/>
          <p:nvPr/>
        </p:nvSpPr>
        <p:spPr>
          <a:xfrm>
            <a:off x="2667000" y="1439055"/>
            <a:ext cx="68580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16BDB6-AEEC-DE99-3048-49DD762CBDC5}"/>
              </a:ext>
            </a:extLst>
          </p:cNvPr>
          <p:cNvSpPr/>
          <p:nvPr/>
        </p:nvSpPr>
        <p:spPr>
          <a:xfrm>
            <a:off x="2667000" y="3429000"/>
            <a:ext cx="6858000" cy="1828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বন্যা হলে ক্ষতি যাতে না হয় সেজন্য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কীভাবে আমরা সাবধান হতে পারি ।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4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5BAD42-5777-C176-3BC2-025C1B28676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70" y="2628987"/>
            <a:ext cx="2286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6889DC-FBDC-1910-0278-245B9792D719}"/>
              </a:ext>
            </a:extLst>
          </p:cNvPr>
          <p:cNvSpPr txBox="1"/>
          <p:nvPr/>
        </p:nvSpPr>
        <p:spPr>
          <a:xfrm>
            <a:off x="4184754" y="1253597"/>
            <a:ext cx="38224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69496-AA77-CB29-8DB8-B204892F24CC}"/>
              </a:ext>
            </a:extLst>
          </p:cNvPr>
          <p:cNvSpPr txBox="1"/>
          <p:nvPr/>
        </p:nvSpPr>
        <p:spPr>
          <a:xfrm>
            <a:off x="1636422" y="3037550"/>
            <a:ext cx="5541365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মহাসিন আলী মোল্যা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২নং খারহাট সরকারি প্রাথমিক বিদ্যালয়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কাশিয়ানী, গোপালগঞ্জ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48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CC6FD0-EDFC-BDE4-5AB2-0838FA8341D8}"/>
              </a:ext>
            </a:extLst>
          </p:cNvPr>
          <p:cNvSpPr txBox="1"/>
          <p:nvPr/>
        </p:nvSpPr>
        <p:spPr>
          <a:xfrm>
            <a:off x="3605134" y="2828835"/>
            <a:ext cx="49817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2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316332-4F5C-6E3A-E4FB-34548C471433}"/>
              </a:ext>
            </a:extLst>
          </p:cNvPr>
          <p:cNvSpPr txBox="1"/>
          <p:nvPr/>
        </p:nvSpPr>
        <p:spPr>
          <a:xfrm>
            <a:off x="2313483" y="2434861"/>
            <a:ext cx="1308100" cy="121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2CA6D-9184-0C7A-5807-3F5A281BA789}"/>
              </a:ext>
            </a:extLst>
          </p:cNvPr>
          <p:cNvSpPr txBox="1"/>
          <p:nvPr/>
        </p:nvSpPr>
        <p:spPr>
          <a:xfrm>
            <a:off x="3802505" y="1634279"/>
            <a:ext cx="45869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07FE1-B066-6141-24CD-0EA9BEFBD70E}"/>
              </a:ext>
            </a:extLst>
          </p:cNvPr>
          <p:cNvSpPr txBox="1"/>
          <p:nvPr/>
        </p:nvSpPr>
        <p:spPr>
          <a:xfrm>
            <a:off x="3136847" y="3429000"/>
            <a:ext cx="591830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প্রাক-প্রাথমিক,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 পাঠঃ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৩০ মিনিট, তারিখঃ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২৭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.০৭.২০২২ খ্রিঃ 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07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316332-4F5C-6E3A-E4FB-34548C471433}"/>
              </a:ext>
            </a:extLst>
          </p:cNvPr>
          <p:cNvSpPr txBox="1"/>
          <p:nvPr/>
        </p:nvSpPr>
        <p:spPr>
          <a:xfrm>
            <a:off x="2313483" y="2434861"/>
            <a:ext cx="1308100" cy="121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11904-1DE7-9167-35E6-A8DB75B0EEDD}"/>
              </a:ext>
            </a:extLst>
          </p:cNvPr>
          <p:cNvSpPr txBox="1"/>
          <p:nvPr/>
        </p:nvSpPr>
        <p:spPr>
          <a:xfrm>
            <a:off x="4222225" y="1573967"/>
            <a:ext cx="3747541" cy="6445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E26366-A30D-99F9-A986-A2B4B61A4627}"/>
              </a:ext>
            </a:extLst>
          </p:cNvPr>
          <p:cNvSpPr txBox="1"/>
          <p:nvPr/>
        </p:nvSpPr>
        <p:spPr>
          <a:xfrm>
            <a:off x="2967533" y="3044461"/>
            <a:ext cx="6264641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৬.২.৩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যেমন-বৃষ্টি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9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41A5D0-972B-2759-A0EC-EA7E4B6D97C1}"/>
              </a:ext>
            </a:extLst>
          </p:cNvPr>
          <p:cNvSpPr/>
          <p:nvPr/>
        </p:nvSpPr>
        <p:spPr>
          <a:xfrm>
            <a:off x="1981200" y="1201265"/>
            <a:ext cx="82296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18963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পাঠ্য পুস্তকের ৯০ পৃষ্ঠার ছবি দেখে দলে বলি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E95FB-5D94-2295-73BB-A63C6DE80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03936"/>
            <a:ext cx="2580084" cy="33527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E4007C-F163-B81C-6F4D-C2FF212E1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55" y="2303936"/>
            <a:ext cx="4237345" cy="33527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8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078F3F-5DAA-190D-6650-3D6EEE3AF87E}"/>
              </a:ext>
            </a:extLst>
          </p:cNvPr>
          <p:cNvSpPr/>
          <p:nvPr/>
        </p:nvSpPr>
        <p:spPr>
          <a:xfrm>
            <a:off x="2895600" y="1154243"/>
            <a:ext cx="64008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বলি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85EFC0-FE8E-A1C6-201F-7AFB4AA78329}"/>
              </a:ext>
            </a:extLst>
          </p:cNvPr>
          <p:cNvSpPr/>
          <p:nvPr/>
        </p:nvSpPr>
        <p:spPr>
          <a:xfrm>
            <a:off x="2895600" y="2881859"/>
            <a:ext cx="64008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 হলে কী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A6DB6C-EE6F-9B87-101A-4E836C960339}"/>
              </a:ext>
            </a:extLst>
          </p:cNvPr>
          <p:cNvSpPr/>
          <p:nvPr/>
        </p:nvSpPr>
        <p:spPr>
          <a:xfrm>
            <a:off x="2895600" y="4609475"/>
            <a:ext cx="64008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বন্যা হলে কী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316332-4F5C-6E3A-E4FB-34548C471433}"/>
              </a:ext>
            </a:extLst>
          </p:cNvPr>
          <p:cNvSpPr txBox="1"/>
          <p:nvPr/>
        </p:nvSpPr>
        <p:spPr>
          <a:xfrm>
            <a:off x="2313483" y="2434861"/>
            <a:ext cx="1308100" cy="121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AA54C-A264-65BF-1708-F4122DD05F3C}"/>
              </a:ext>
            </a:extLst>
          </p:cNvPr>
          <p:cNvSpPr txBox="1"/>
          <p:nvPr/>
        </p:nvSpPr>
        <p:spPr>
          <a:xfrm>
            <a:off x="3652601" y="1603864"/>
            <a:ext cx="48867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050A0-6805-2E9A-9375-6D49D4A79D22}"/>
              </a:ext>
            </a:extLst>
          </p:cNvPr>
          <p:cNvSpPr txBox="1"/>
          <p:nvPr/>
        </p:nvSpPr>
        <p:spPr>
          <a:xfrm>
            <a:off x="3775462" y="3776809"/>
            <a:ext cx="46410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8100AA-CD4C-65FA-6F8A-2F0F65529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26" y="1314910"/>
            <a:ext cx="4456690" cy="24588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6B9E63-A8D1-9E94-777D-ACBD63E21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85" y="1314910"/>
            <a:ext cx="4374489" cy="24588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5537E9-C25E-E9C2-ABE3-3E130EFA737E}"/>
              </a:ext>
            </a:extLst>
          </p:cNvPr>
          <p:cNvSpPr/>
          <p:nvPr/>
        </p:nvSpPr>
        <p:spPr>
          <a:xfrm>
            <a:off x="3352800" y="4628690"/>
            <a:ext cx="5486400" cy="914400"/>
          </a:xfrm>
          <a:prstGeom prst="roundRect">
            <a:avLst/>
          </a:prstGeom>
          <a:ln w="28575">
            <a:solidFill>
              <a:srgbClr val="228C1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 বাইরের অবস্থা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9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B75FA8-18FD-459D-2C63-58730EFB01A9}"/>
              </a:ext>
            </a:extLst>
          </p:cNvPr>
          <p:cNvSpPr/>
          <p:nvPr/>
        </p:nvSpPr>
        <p:spPr>
          <a:xfrm>
            <a:off x="3581400" y="4736886"/>
            <a:ext cx="5029200" cy="914400"/>
          </a:xfrm>
          <a:prstGeom prst="roundRect">
            <a:avLst/>
          </a:prstGeom>
          <a:solidFill>
            <a:srgbClr val="C9E7A7"/>
          </a:solidFill>
          <a:ln w="28575">
            <a:solidFill>
              <a:srgbClr val="18963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অসুবিধা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F894D-ECF5-A1C7-0503-E1B465C45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32" y="1206714"/>
            <a:ext cx="4221854" cy="2510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03B324-9ED5-C41D-E55A-6A5A7F6AE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14" y="1206714"/>
            <a:ext cx="4221855" cy="2510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2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4484</TotalTime>
  <Words>200</Words>
  <Application>Microsoft Office PowerPoint</Application>
  <PresentationFormat>Widescreen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276</cp:revision>
  <dcterms:created xsi:type="dcterms:W3CDTF">2022-06-05T13:55:03Z</dcterms:created>
  <dcterms:modified xsi:type="dcterms:W3CDTF">2022-07-26T03:27:12Z</dcterms:modified>
</cp:coreProperties>
</file>