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7"/>
  </p:notesMasterIdLst>
  <p:sldIdLst>
    <p:sldId id="278" r:id="rId2"/>
    <p:sldId id="280" r:id="rId3"/>
    <p:sldId id="279" r:id="rId4"/>
    <p:sldId id="256" r:id="rId5"/>
    <p:sldId id="282" r:id="rId6"/>
    <p:sldId id="289" r:id="rId7"/>
    <p:sldId id="293" r:id="rId8"/>
    <p:sldId id="273" r:id="rId9"/>
    <p:sldId id="292" r:id="rId10"/>
    <p:sldId id="294" r:id="rId11"/>
    <p:sldId id="286" r:id="rId12"/>
    <p:sldId id="285" r:id="rId13"/>
    <p:sldId id="287" r:id="rId14"/>
    <p:sldId id="28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162" autoAdjust="0"/>
  </p:normalViewPr>
  <p:slideViewPr>
    <p:cSldViewPr>
      <p:cViewPr varScale="1">
        <p:scale>
          <a:sx n="67" d="100"/>
          <a:sy n="67" d="100"/>
        </p:scale>
        <p:origin x="15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AECB4-0F11-47CF-A0D9-5679843358CA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95BC4-7FB5-4A05-A10A-1FF64F36A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8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8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95BC4-7FB5-4A05-A10A-1FF64F36AE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2/23/2011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AD12B6E-EDB9-4641-B786-A3FD84842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hibanandabiswas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900"/>
            <a:ext cx="9144000" cy="6838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13"/>
            <a:ext cx="912495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-152400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85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ও,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052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খেলেছিল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অসমাপিকা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অসমাপিকা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অসমাপিকা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66800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219200"/>
            <a:ext cx="8458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উদাহারন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উদাহারন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295400"/>
            <a:ext cx="8686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518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3814"/>
            <a:ext cx="9144000" cy="68818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36576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34290"/>
            <a:ext cx="9144000" cy="8185526"/>
            <a:chOff x="0" y="-630992"/>
            <a:chExt cx="12192000" cy="9921849"/>
          </a:xfrm>
        </p:grpSpPr>
        <p:sp>
          <p:nvSpPr>
            <p:cNvPr id="5" name="TextBox 4"/>
            <p:cNvSpPr txBox="1"/>
            <p:nvPr/>
          </p:nvSpPr>
          <p:spPr>
            <a:xfrm>
              <a:off x="0" y="-630992"/>
              <a:ext cx="12192000" cy="160416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008869"/>
              <a:ext cx="5800299" cy="82819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950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en-US" sz="4950" u="sng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950" u="sng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950" u="sng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5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5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45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শিবানন্দ</a:t>
              </a:r>
              <a:r>
                <a:rPr lang="en-US" sz="45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5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বিশ্বাস</a:t>
              </a:r>
              <a:endParaRPr lang="en-US" sz="4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endParaRPr lang="en-US" sz="3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0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সুন্দলী</a:t>
              </a:r>
              <a:r>
                <a:rPr lang="en-US" sz="30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মাধ্যমিক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বালিকা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অভয়নগর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যশোর</a:t>
              </a:r>
              <a:r>
                <a:rPr lang="en-US" sz="3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endParaRPr lang="en-US" sz="33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3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3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3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০১৭২৫৪৫২৩৭৭</a:t>
              </a:r>
            </a:p>
            <a:p>
              <a:pPr algn="ctr"/>
              <a:r>
                <a: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মেইল</a:t>
              </a:r>
              <a:r>
                <a: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  <a:hlinkClick r:id="rId2"/>
                </a:rPr>
                <a:t>shibanandabiswas@gmail.com</a:t>
              </a:r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135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00299" y="1008868"/>
              <a:ext cx="6391701" cy="76337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u="sng" dirty="0" err="1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5400" u="sng" dirty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u="sng" dirty="0" err="1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বাংলা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ব্যাকরণ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৬ষ্ঠ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5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তৃতীয়</a:t>
              </a:r>
              <a:r>
                <a:rPr lang="en-US" sz="4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675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শিরোনামঃ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শব্দের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শ্রেণিবিভাগ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সংবর্গ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endParaRPr lang="en-US" sz="33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33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10287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525" y="4762"/>
            <a:ext cx="9153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  এ  ব  দ   র 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 শ  র   ই  ণ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ব  ভ  আ  গ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209800"/>
            <a:ext cx="8229600" cy="2408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সংবর্গ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628650"/>
            <a:ext cx="9172575" cy="35623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248401" y="2362200"/>
            <a:ext cx="2867024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0" y="4772024"/>
            <a:ext cx="2819400" cy="20621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4572000"/>
            <a:ext cx="2971800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2514600"/>
            <a:ext cx="3124200" cy="198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00400" y="1752600"/>
            <a:ext cx="2971800" cy="2057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28575"/>
            <a:ext cx="891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সংবর্গে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52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91630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৪।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দিঘি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উচু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বাঁধানো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৫।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960438"/>
          </a:xfrm>
        </p:spPr>
        <p:txBody>
          <a:bodyPr>
            <a:noAutofit/>
          </a:bodyPr>
          <a:lstStyle/>
          <a:p>
            <a:r>
              <a:rPr lang="en-US" sz="60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905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2B6E-EDB9-4641-B786-A3FD84842A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581400"/>
            <a:ext cx="9182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698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1407</TotalTime>
  <Words>356</Words>
  <Application>Microsoft Office PowerPoint</Application>
  <PresentationFormat>On-screen Show (4:3)</PresentationFormat>
  <Paragraphs>78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Candara</vt:lpstr>
      <vt:lpstr>NikoshBAN</vt:lpstr>
      <vt:lpstr>Wingdings 2</vt:lpstr>
      <vt:lpstr>Human</vt:lpstr>
      <vt:lpstr>PowerPoint Presentation</vt:lpstr>
      <vt:lpstr>PowerPoint Presentation</vt:lpstr>
      <vt:lpstr>PowerPoint Presentation</vt:lpstr>
      <vt:lpstr>PowerPoint Presentation</vt:lpstr>
      <vt:lpstr>                        শিখন ফল     ১। শব্দের শ্রেণিবিভাগ ব্যাখ্যা করতে পারবে।  ২। শব্দের শ্রেণিবিভাগ বিশ্লেষণ করতে পারবে।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</dc:creator>
  <cp:lastModifiedBy>s</cp:lastModifiedBy>
  <cp:revision>146</cp:revision>
  <dcterms:created xsi:type="dcterms:W3CDTF">2012-06-05T03:55:36Z</dcterms:created>
  <dcterms:modified xsi:type="dcterms:W3CDTF">2022-07-27T05:17:55Z</dcterms:modified>
</cp:coreProperties>
</file>