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AA1DF8-C80B-4935-ADA8-F87C02D8AB59}" type="datetimeFigureOut">
              <a:rPr lang="en-US" smtClean="0"/>
              <a:t>7/4/2022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E5B02-5A8E-4B53-9783-365AB622CF4D}" type="slidenum">
              <a:rPr lang="en-US" smtClean="0"/>
              <a:t>‹#›</a:t>
            </a:fld>
            <a:endParaRPr lang="en-US"/>
          </a:p>
        </p:txBody>
      </p:sp>
    </p:spTree>
    <p:extLst>
      <p:ext uri="{BB962C8B-B14F-4D97-AF65-F5344CB8AC3E}">
        <p14:creationId xmlns:p14="http://schemas.microsoft.com/office/powerpoint/2010/main" val="1890073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AA1DF8-C80B-4935-ADA8-F87C02D8AB59}" type="datetimeFigureOut">
              <a:rPr lang="en-US" smtClean="0"/>
              <a:t>7/4/2022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E5B02-5A8E-4B53-9783-365AB622CF4D}" type="slidenum">
              <a:rPr lang="en-US" smtClean="0"/>
              <a:t>‹#›</a:t>
            </a:fld>
            <a:endParaRPr lang="en-US"/>
          </a:p>
        </p:txBody>
      </p:sp>
    </p:spTree>
    <p:extLst>
      <p:ext uri="{BB962C8B-B14F-4D97-AF65-F5344CB8AC3E}">
        <p14:creationId xmlns:p14="http://schemas.microsoft.com/office/powerpoint/2010/main" val="592122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AA1DF8-C80B-4935-ADA8-F87C02D8AB59}" type="datetimeFigureOut">
              <a:rPr lang="en-US" smtClean="0"/>
              <a:t>7/4/2022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E5B02-5A8E-4B53-9783-365AB622CF4D}" type="slidenum">
              <a:rPr lang="en-US" smtClean="0"/>
              <a:t>‹#›</a:t>
            </a:fld>
            <a:endParaRPr lang="en-US"/>
          </a:p>
        </p:txBody>
      </p:sp>
    </p:spTree>
    <p:extLst>
      <p:ext uri="{BB962C8B-B14F-4D97-AF65-F5344CB8AC3E}">
        <p14:creationId xmlns:p14="http://schemas.microsoft.com/office/powerpoint/2010/main" val="1786809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AA1DF8-C80B-4935-ADA8-F87C02D8AB59}" type="datetimeFigureOut">
              <a:rPr lang="en-US" smtClean="0"/>
              <a:t>7/4/2022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E5B02-5A8E-4B53-9783-365AB622CF4D}" type="slidenum">
              <a:rPr lang="en-US" smtClean="0"/>
              <a:t>‹#›</a:t>
            </a:fld>
            <a:endParaRPr lang="en-US"/>
          </a:p>
        </p:txBody>
      </p:sp>
    </p:spTree>
    <p:extLst>
      <p:ext uri="{BB962C8B-B14F-4D97-AF65-F5344CB8AC3E}">
        <p14:creationId xmlns:p14="http://schemas.microsoft.com/office/powerpoint/2010/main" val="2364709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AA1DF8-C80B-4935-ADA8-F87C02D8AB59}" type="datetimeFigureOut">
              <a:rPr lang="en-US" smtClean="0"/>
              <a:t>7/4/2022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E5B02-5A8E-4B53-9783-365AB622CF4D}" type="slidenum">
              <a:rPr lang="en-US" smtClean="0"/>
              <a:t>‹#›</a:t>
            </a:fld>
            <a:endParaRPr lang="en-US"/>
          </a:p>
        </p:txBody>
      </p:sp>
    </p:spTree>
    <p:extLst>
      <p:ext uri="{BB962C8B-B14F-4D97-AF65-F5344CB8AC3E}">
        <p14:creationId xmlns:p14="http://schemas.microsoft.com/office/powerpoint/2010/main" val="3906037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AA1DF8-C80B-4935-ADA8-F87C02D8AB59}" type="datetimeFigureOut">
              <a:rPr lang="en-US" smtClean="0"/>
              <a:t>7/4/2022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DE5B02-5A8E-4B53-9783-365AB622CF4D}" type="slidenum">
              <a:rPr lang="en-US" smtClean="0"/>
              <a:t>‹#›</a:t>
            </a:fld>
            <a:endParaRPr lang="en-US"/>
          </a:p>
        </p:txBody>
      </p:sp>
    </p:spTree>
    <p:extLst>
      <p:ext uri="{BB962C8B-B14F-4D97-AF65-F5344CB8AC3E}">
        <p14:creationId xmlns:p14="http://schemas.microsoft.com/office/powerpoint/2010/main" val="1221415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AA1DF8-C80B-4935-ADA8-F87C02D8AB59}" type="datetimeFigureOut">
              <a:rPr lang="en-US" smtClean="0"/>
              <a:t>7/4/2022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DE5B02-5A8E-4B53-9783-365AB622CF4D}" type="slidenum">
              <a:rPr lang="en-US" smtClean="0"/>
              <a:t>‹#›</a:t>
            </a:fld>
            <a:endParaRPr lang="en-US"/>
          </a:p>
        </p:txBody>
      </p:sp>
    </p:spTree>
    <p:extLst>
      <p:ext uri="{BB962C8B-B14F-4D97-AF65-F5344CB8AC3E}">
        <p14:creationId xmlns:p14="http://schemas.microsoft.com/office/powerpoint/2010/main" val="1108608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AA1DF8-C80B-4935-ADA8-F87C02D8AB59}" type="datetimeFigureOut">
              <a:rPr lang="en-US" smtClean="0"/>
              <a:t>7/4/2022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DE5B02-5A8E-4B53-9783-365AB622CF4D}" type="slidenum">
              <a:rPr lang="en-US" smtClean="0"/>
              <a:t>‹#›</a:t>
            </a:fld>
            <a:endParaRPr lang="en-US"/>
          </a:p>
        </p:txBody>
      </p:sp>
    </p:spTree>
    <p:extLst>
      <p:ext uri="{BB962C8B-B14F-4D97-AF65-F5344CB8AC3E}">
        <p14:creationId xmlns:p14="http://schemas.microsoft.com/office/powerpoint/2010/main" val="1388650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AA1DF8-C80B-4935-ADA8-F87C02D8AB59}" type="datetimeFigureOut">
              <a:rPr lang="en-US" smtClean="0"/>
              <a:t>7/4/2022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DE5B02-5A8E-4B53-9783-365AB622CF4D}" type="slidenum">
              <a:rPr lang="en-US" smtClean="0"/>
              <a:t>‹#›</a:t>
            </a:fld>
            <a:endParaRPr lang="en-US"/>
          </a:p>
        </p:txBody>
      </p:sp>
    </p:spTree>
    <p:extLst>
      <p:ext uri="{BB962C8B-B14F-4D97-AF65-F5344CB8AC3E}">
        <p14:creationId xmlns:p14="http://schemas.microsoft.com/office/powerpoint/2010/main" val="3725564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AA1DF8-C80B-4935-ADA8-F87C02D8AB59}" type="datetimeFigureOut">
              <a:rPr lang="en-US" smtClean="0"/>
              <a:t>7/4/2022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DE5B02-5A8E-4B53-9783-365AB622CF4D}" type="slidenum">
              <a:rPr lang="en-US" smtClean="0"/>
              <a:t>‹#›</a:t>
            </a:fld>
            <a:endParaRPr lang="en-US"/>
          </a:p>
        </p:txBody>
      </p:sp>
    </p:spTree>
    <p:extLst>
      <p:ext uri="{BB962C8B-B14F-4D97-AF65-F5344CB8AC3E}">
        <p14:creationId xmlns:p14="http://schemas.microsoft.com/office/powerpoint/2010/main" val="2560678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AA1DF8-C80B-4935-ADA8-F87C02D8AB59}" type="datetimeFigureOut">
              <a:rPr lang="en-US" smtClean="0"/>
              <a:t>7/4/2022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DE5B02-5A8E-4B53-9783-365AB622CF4D}" type="slidenum">
              <a:rPr lang="en-US" smtClean="0"/>
              <a:t>‹#›</a:t>
            </a:fld>
            <a:endParaRPr lang="en-US"/>
          </a:p>
        </p:txBody>
      </p:sp>
    </p:spTree>
    <p:extLst>
      <p:ext uri="{BB962C8B-B14F-4D97-AF65-F5344CB8AC3E}">
        <p14:creationId xmlns:p14="http://schemas.microsoft.com/office/powerpoint/2010/main" val="4184116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AA1DF8-C80B-4935-ADA8-F87C02D8AB59}" type="datetimeFigureOut">
              <a:rPr lang="en-US" smtClean="0"/>
              <a:t>7/4/2022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DE5B02-5A8E-4B53-9783-365AB622CF4D}" type="slidenum">
              <a:rPr lang="en-US" smtClean="0"/>
              <a:t>‹#›</a:t>
            </a:fld>
            <a:endParaRPr lang="en-US"/>
          </a:p>
        </p:txBody>
      </p:sp>
    </p:spTree>
    <p:extLst>
      <p:ext uri="{BB962C8B-B14F-4D97-AF65-F5344CB8AC3E}">
        <p14:creationId xmlns:p14="http://schemas.microsoft.com/office/powerpoint/2010/main" val="3807316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9.jpeg"/><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 Id="rId5" Type="http://schemas.openxmlformats.org/officeDocument/2006/relationships/image" Target="../media/image15.jpeg"/><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rgbClr val="00B050"/>
          </a:solidFill>
          <a:ln w="762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l 2.jpg"/>
          <p:cNvPicPr>
            <a:picLocks noChangeAspect="1"/>
          </p:cNvPicPr>
          <p:nvPr/>
        </p:nvPicPr>
        <p:blipFill>
          <a:blip r:embed="rId2"/>
          <a:stretch>
            <a:fillRect/>
          </a:stretch>
        </p:blipFill>
        <p:spPr>
          <a:xfrm>
            <a:off x="76200" y="76200"/>
            <a:ext cx="8991600" cy="6705600"/>
          </a:xfrm>
          <a:prstGeom prst="rect">
            <a:avLst/>
          </a:prstGeom>
        </p:spPr>
      </p:pic>
      <p:sp>
        <p:nvSpPr>
          <p:cNvPr id="5" name="TextBox 4"/>
          <p:cNvSpPr txBox="1"/>
          <p:nvPr/>
        </p:nvSpPr>
        <p:spPr>
          <a:xfrm>
            <a:off x="5410200" y="2819400"/>
            <a:ext cx="3657600" cy="1446550"/>
          </a:xfrm>
          <a:prstGeom prst="rect">
            <a:avLst/>
          </a:prstGeom>
          <a:noFill/>
        </p:spPr>
        <p:txBody>
          <a:bodyPr wrap="square" rtlCol="0">
            <a:spAutoFit/>
          </a:bodyPr>
          <a:lstStyle/>
          <a:p>
            <a:pPr algn="ctr"/>
            <a:r>
              <a:rPr lang="bn-IN" sz="8800" i="1" dirty="0">
                <a:solidFill>
                  <a:srgbClr val="FFFF00"/>
                </a:solidFill>
                <a:latin typeface="NikoshBAN" pitchFamily="2" charset="0"/>
                <a:cs typeface="NikoshBAN" pitchFamily="2" charset="0"/>
              </a:rPr>
              <a:t>স্বাগতম</a:t>
            </a:r>
            <a:r>
              <a:rPr lang="bn-IN" sz="8800" dirty="0">
                <a:solidFill>
                  <a:srgbClr val="FFFF00"/>
                </a:solidFill>
                <a:latin typeface="NikoshBAN" pitchFamily="2" charset="0"/>
                <a:cs typeface="NikoshBAN" pitchFamily="2" charset="0"/>
              </a:rPr>
              <a:t> </a:t>
            </a:r>
            <a:endParaRPr lang="en-US" sz="8800" dirty="0">
              <a:solidFill>
                <a:srgbClr val="FFFF00"/>
              </a:solidFill>
              <a:latin typeface="NikoshBAN" pitchFamily="2" charset="0"/>
              <a:cs typeface="NikoshBAN" pitchFamily="2" charset="0"/>
            </a:endParaRPr>
          </a:p>
        </p:txBody>
      </p:sp>
    </p:spTree>
    <p:extLst>
      <p:ext uri="{BB962C8B-B14F-4D97-AF65-F5344CB8AC3E}">
        <p14:creationId xmlns:p14="http://schemas.microsoft.com/office/powerpoint/2010/main" val="241208368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7400" y="725269"/>
            <a:ext cx="4800600" cy="646331"/>
          </a:xfrm>
          <a:prstGeom prst="rect">
            <a:avLst/>
          </a:prstGeom>
          <a:noFill/>
        </p:spPr>
        <p:txBody>
          <a:bodyPr wrap="square" rtlCol="0">
            <a:spAutoFit/>
          </a:bodyPr>
          <a:lstStyle/>
          <a:p>
            <a:pPr algn="ctr"/>
            <a:r>
              <a:rPr lang="bn-IN" sz="3600" b="1" dirty="0">
                <a:solidFill>
                  <a:schemeClr val="tx2">
                    <a:lumMod val="50000"/>
                  </a:schemeClr>
                </a:solidFill>
                <a:latin typeface="NikoshBAN" pitchFamily="2" charset="0"/>
                <a:cs typeface="NikoshBAN" pitchFamily="2" charset="0"/>
              </a:rPr>
              <a:t>বিষয়বস্তু আলোচনা</a:t>
            </a:r>
            <a:endParaRPr lang="en-US" sz="3600" b="1" dirty="0">
              <a:solidFill>
                <a:schemeClr val="tx2">
                  <a:lumMod val="50000"/>
                </a:schemeClr>
              </a:solidFill>
              <a:latin typeface="NikoshBAN" pitchFamily="2" charset="0"/>
              <a:cs typeface="NikoshBAN" pitchFamily="2" charset="0"/>
            </a:endParaRPr>
          </a:p>
        </p:txBody>
      </p:sp>
      <p:sp>
        <p:nvSpPr>
          <p:cNvPr id="3" name="TextBox 2"/>
          <p:cNvSpPr txBox="1"/>
          <p:nvPr/>
        </p:nvSpPr>
        <p:spPr>
          <a:xfrm>
            <a:off x="-38100" y="1371600"/>
            <a:ext cx="8991600" cy="9140964"/>
          </a:xfrm>
          <a:prstGeom prst="rect">
            <a:avLst/>
          </a:prstGeom>
          <a:noFill/>
        </p:spPr>
        <p:txBody>
          <a:bodyPr wrap="square" rtlCol="0">
            <a:spAutoFit/>
          </a:bodyPr>
          <a:lstStyle/>
          <a:p>
            <a:r>
              <a:rPr lang="en-US" sz="2800" b="1" dirty="0" err="1" smtClean="0">
                <a:solidFill>
                  <a:schemeClr val="accent2"/>
                </a:solidFill>
                <a:latin typeface="NikoshBAN" pitchFamily="2" charset="0"/>
                <a:cs typeface="NikoshBAN" pitchFamily="2" charset="0"/>
              </a:rPr>
              <a:t>নিশানাথ</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বাবু</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গণিতের</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অবসরপ্রাপ্ত</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স্কুল</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শিক্ষক</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চোখে</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কম</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দেখেন</a:t>
            </a:r>
            <a:r>
              <a:rPr lang="en-US" sz="2800" b="1" dirty="0" smtClean="0">
                <a:solidFill>
                  <a:schemeClr val="accent2"/>
                </a:solidFill>
                <a:latin typeface="NikoshBAN" pitchFamily="2" charset="0"/>
                <a:cs typeface="NikoshBAN" pitchFamily="2" charset="0"/>
              </a:rPr>
              <a:t> । </a:t>
            </a:r>
            <a:r>
              <a:rPr lang="en-US" sz="2800" b="1" dirty="0" err="1" smtClean="0">
                <a:solidFill>
                  <a:schemeClr val="accent2"/>
                </a:solidFill>
                <a:latin typeface="NikoshBAN" pitchFamily="2" charset="0"/>
                <a:cs typeface="NikoshBAN" pitchFamily="2" charset="0"/>
              </a:rPr>
              <a:t>স্ত্রী</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সন্তান</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বেঁচে</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না</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থাকায়</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তিনি</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নিঃসঙ্গ</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একজন</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মানুষ</a:t>
            </a:r>
            <a:r>
              <a:rPr lang="en-US" sz="2800" b="1" dirty="0" smtClean="0">
                <a:solidFill>
                  <a:schemeClr val="accent2"/>
                </a:solidFill>
                <a:latin typeface="NikoshBAN" pitchFamily="2" charset="0"/>
                <a:cs typeface="NikoshBAN" pitchFamily="2" charset="0"/>
              </a:rPr>
              <a:t> । </a:t>
            </a:r>
            <a:r>
              <a:rPr lang="en-US" sz="2800" b="1" dirty="0" err="1" smtClean="0">
                <a:solidFill>
                  <a:schemeClr val="accent2"/>
                </a:solidFill>
                <a:latin typeface="NikoshBAN" pitchFamily="2" charset="0"/>
                <a:cs typeface="NikoshBAN" pitchFamily="2" charset="0"/>
              </a:rPr>
              <a:t>নিশানাথবাবু</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চাইলেই</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দৈত্যের</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কাজ</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থেকে</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মূল্যবান</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অনেক</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কিছু</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পেতে</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পারতেন</a:t>
            </a:r>
            <a:r>
              <a:rPr lang="en-US" sz="2800" b="1" dirty="0" smtClean="0">
                <a:solidFill>
                  <a:schemeClr val="accent2"/>
                </a:solidFill>
                <a:latin typeface="NikoshBAN" pitchFamily="2" charset="0"/>
                <a:cs typeface="NikoshBAN" pitchFamily="2" charset="0"/>
              </a:rPr>
              <a:t> । </a:t>
            </a:r>
            <a:r>
              <a:rPr lang="en-US" sz="2800" b="1" dirty="0" err="1" smtClean="0">
                <a:solidFill>
                  <a:schemeClr val="accent2"/>
                </a:solidFill>
                <a:latin typeface="NikoshBAN" pitchFamily="2" charset="0"/>
                <a:cs typeface="NikoshBAN" pitchFamily="2" charset="0"/>
              </a:rPr>
              <a:t>কিন্তু</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তিনি</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কিছু</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চাননি</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সম্পদের</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লোভ</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তাঁকে</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স্পর্শ</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করেনি</a:t>
            </a:r>
            <a:r>
              <a:rPr lang="en-US" sz="2800" b="1" dirty="0" smtClean="0">
                <a:solidFill>
                  <a:schemeClr val="accent2"/>
                </a:solidFill>
                <a:latin typeface="NikoshBAN" pitchFamily="2" charset="0"/>
                <a:cs typeface="NikoshBAN" pitchFamily="2" charset="0"/>
              </a:rPr>
              <a:t> । </a:t>
            </a:r>
            <a:r>
              <a:rPr lang="en-US" sz="2800" b="1" dirty="0" err="1" smtClean="0">
                <a:solidFill>
                  <a:schemeClr val="accent2"/>
                </a:solidFill>
                <a:latin typeface="NikoshBAN" pitchFamily="2" charset="0"/>
                <a:cs typeface="NikoshBAN" pitchFamily="2" charset="0"/>
              </a:rPr>
              <a:t>তিনি</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দৈত্যের</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কাজ</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থেকে</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কোনো</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বাড়তি</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সুবিধা</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নিতে</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রাজী</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নন</a:t>
            </a:r>
            <a:r>
              <a:rPr lang="en-US" sz="2800" b="1" dirty="0" smtClean="0">
                <a:solidFill>
                  <a:schemeClr val="accent2"/>
                </a:solidFill>
                <a:latin typeface="NikoshBAN" pitchFamily="2" charset="0"/>
                <a:cs typeface="NikoshBAN" pitchFamily="2" charset="0"/>
              </a:rPr>
              <a:t> । এ </a:t>
            </a:r>
            <a:r>
              <a:rPr lang="en-US" sz="2800" b="1" dirty="0" err="1" smtClean="0">
                <a:solidFill>
                  <a:schemeClr val="accent2"/>
                </a:solidFill>
                <a:latin typeface="NikoshBAN" pitchFamily="2" charset="0"/>
                <a:cs typeface="NikoshBAN" pitchFamily="2" charset="0"/>
              </a:rPr>
              <a:t>গল্পে</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হুমায়ূন</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আহমেদ</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আরব্য</a:t>
            </a:r>
            <a:r>
              <a:rPr lang="en-US" sz="2800" b="1" dirty="0" smtClean="0">
                <a:solidFill>
                  <a:schemeClr val="accent2"/>
                </a:solidFill>
                <a:latin typeface="NikoshBAN" pitchFamily="2" charset="0"/>
                <a:cs typeface="NikoshBAN" pitchFamily="2" charset="0"/>
              </a:rPr>
              <a:t> – </a:t>
            </a:r>
            <a:r>
              <a:rPr lang="en-US" sz="2800" b="1" dirty="0" err="1" smtClean="0">
                <a:solidFill>
                  <a:schemeClr val="accent2"/>
                </a:solidFill>
                <a:latin typeface="NikoshBAN" pitchFamily="2" charset="0"/>
                <a:cs typeface="NikoshBAN" pitchFamily="2" charset="0"/>
              </a:rPr>
              <a:t>রজনীর</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গল্পের</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দৈত্য</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চরিত্রের</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সঙ্গে</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বাংলাদেশের</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একজন</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সাধারণ</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শিক্ষকের</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সম্পর্ক</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দেখান</a:t>
            </a:r>
            <a:r>
              <a:rPr lang="en-US" sz="2800" b="1" dirty="0" smtClean="0">
                <a:solidFill>
                  <a:schemeClr val="accent2"/>
                </a:solidFill>
                <a:latin typeface="NikoshBAN" pitchFamily="2" charset="0"/>
                <a:cs typeface="NikoshBAN" pitchFamily="2" charset="0"/>
              </a:rPr>
              <a:t> । </a:t>
            </a:r>
            <a:r>
              <a:rPr lang="en-US" sz="2800" b="1" dirty="0" err="1" smtClean="0">
                <a:solidFill>
                  <a:schemeClr val="accent2"/>
                </a:solidFill>
                <a:latin typeface="NikoshBAN" pitchFamily="2" charset="0"/>
                <a:cs typeface="NikoshBAN" pitchFamily="2" charset="0"/>
              </a:rPr>
              <a:t>লেখকের</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কল্পনাপ্রতিভা</a:t>
            </a:r>
            <a:r>
              <a:rPr lang="en-US" sz="2800" b="1" dirty="0" smtClean="0">
                <a:solidFill>
                  <a:schemeClr val="accent2"/>
                </a:solidFill>
                <a:latin typeface="NikoshBAN" pitchFamily="2" charset="0"/>
                <a:cs typeface="NikoshBAN" pitchFamily="2" charset="0"/>
              </a:rPr>
              <a:t>  ও </a:t>
            </a:r>
            <a:r>
              <a:rPr lang="en-US" sz="2800" b="1" dirty="0" err="1" smtClean="0">
                <a:solidFill>
                  <a:schemeClr val="accent2"/>
                </a:solidFill>
                <a:latin typeface="NikoshBAN" pitchFamily="2" charset="0"/>
                <a:cs typeface="NikoshBAN" pitchFamily="2" charset="0"/>
              </a:rPr>
              <a:t>প্রকাশভঙ্গির</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নৈপূণ্যে</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গল্পে</a:t>
            </a:r>
            <a:r>
              <a:rPr lang="en-US" sz="2800" b="1" dirty="0" smtClean="0">
                <a:solidFill>
                  <a:schemeClr val="accent2"/>
                </a:solidFill>
                <a:latin typeface="NikoshBAN" pitchFamily="2" charset="0"/>
                <a:cs typeface="NikoshBAN" pitchFamily="2" charset="0"/>
              </a:rPr>
              <a:t> </a:t>
            </a:r>
            <a:r>
              <a:rPr lang="en-US" sz="2800" b="1" dirty="0" err="1">
                <a:solidFill>
                  <a:schemeClr val="accent2"/>
                </a:solidFill>
                <a:latin typeface="NikoshBAN" pitchFamily="2" charset="0"/>
                <a:cs typeface="NikoshBAN" pitchFamily="2" charset="0"/>
              </a:rPr>
              <a:t>উ</a:t>
            </a:r>
            <a:r>
              <a:rPr lang="en-US" sz="2800" b="1" dirty="0" err="1" smtClean="0">
                <a:solidFill>
                  <a:schemeClr val="accent2"/>
                </a:solidFill>
                <a:latin typeface="NikoshBAN" pitchFamily="2" charset="0"/>
                <a:cs typeface="NikoshBAN" pitchFamily="2" charset="0"/>
              </a:rPr>
              <a:t>ঠে</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এসেছে</a:t>
            </a:r>
            <a:r>
              <a:rPr lang="en-US" sz="2800" b="1" dirty="0" smtClean="0">
                <a:solidFill>
                  <a:schemeClr val="accent2"/>
                </a:solidFill>
                <a:latin typeface="NikoshBAN" pitchFamily="2" charset="0"/>
                <a:cs typeface="NikoshBAN" pitchFamily="2" charset="0"/>
              </a:rPr>
              <a:t>  </a:t>
            </a:r>
            <a:r>
              <a:rPr lang="bn-IN"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একজন</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নির্লোভ</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মানুষের</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ছবি</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দারিদ্রে</a:t>
            </a:r>
            <a:r>
              <a:rPr lang="en-US" sz="2800" b="1" dirty="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যিনি</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কষ্ট</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ভোগ</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করলে</a:t>
            </a:r>
            <a:r>
              <a:rPr lang="en-US" sz="2800" b="1" dirty="0" smtClean="0">
                <a:solidFill>
                  <a:schemeClr val="accent2"/>
                </a:solidFill>
                <a:latin typeface="NikoshBAN" pitchFamily="2" charset="0"/>
                <a:cs typeface="NikoshBAN" pitchFamily="2" charset="0"/>
              </a:rPr>
              <a:t> ও </a:t>
            </a:r>
            <a:r>
              <a:rPr lang="en-US" sz="2800" b="1" dirty="0" err="1" smtClean="0">
                <a:solidFill>
                  <a:schemeClr val="accent2"/>
                </a:solidFill>
                <a:latin typeface="NikoshBAN" pitchFamily="2" charset="0"/>
                <a:cs typeface="NikoshBAN" pitchFamily="2" charset="0"/>
              </a:rPr>
              <a:t>থেকেছেন</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লোভহীন</a:t>
            </a:r>
            <a:r>
              <a:rPr lang="en-US" sz="2800" b="1" dirty="0" smtClean="0">
                <a:solidFill>
                  <a:schemeClr val="accent2"/>
                </a:solidFill>
                <a:latin typeface="NikoshBAN" pitchFamily="2" charset="0"/>
                <a:cs typeface="NikoshBAN" pitchFamily="2" charset="0"/>
              </a:rPr>
              <a:t>  ও </a:t>
            </a:r>
            <a:r>
              <a:rPr lang="en-US" sz="2800" b="1" dirty="0" err="1" smtClean="0">
                <a:solidFill>
                  <a:schemeClr val="accent2"/>
                </a:solidFill>
                <a:latin typeface="NikoshBAN" pitchFamily="2" charset="0"/>
                <a:cs typeface="NikoshBAN" pitchFamily="2" charset="0"/>
              </a:rPr>
              <a:t>মহ</a:t>
            </a:r>
            <a:r>
              <a:rPr lang="en-US" sz="2800" b="1" dirty="0" smtClean="0">
                <a:solidFill>
                  <a:schemeClr val="accent2"/>
                </a:solidFill>
                <a:latin typeface="NikoshBAN" pitchFamily="2" charset="0"/>
                <a:cs typeface="NikoshBAN" pitchFamily="2" charset="0"/>
              </a:rPr>
              <a:t>ৎ । </a:t>
            </a:r>
          </a:p>
          <a:p>
            <a:endParaRPr lang="en-US" sz="2800" b="1" dirty="0" smtClean="0">
              <a:solidFill>
                <a:schemeClr val="accent2"/>
              </a:solidFill>
              <a:latin typeface="NikoshBAN" pitchFamily="2" charset="0"/>
              <a:cs typeface="NikoshBAN" pitchFamily="2" charset="0"/>
            </a:endParaRPr>
          </a:p>
          <a:p>
            <a:r>
              <a:rPr lang="en-US" sz="2800" b="1" dirty="0" err="1" smtClean="0">
                <a:solidFill>
                  <a:schemeClr val="accent2"/>
                </a:solidFill>
                <a:latin typeface="NikoshBAN" pitchFamily="2" charset="0"/>
                <a:cs typeface="NikoshBAN" pitchFamily="2" charset="0"/>
              </a:rPr>
              <a:t>মনুষ্যত্বের</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প্রবল</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শক্তি</a:t>
            </a:r>
            <a:r>
              <a:rPr lang="en-US" sz="2800" b="1" dirty="0" smtClean="0">
                <a:solidFill>
                  <a:schemeClr val="accent2"/>
                </a:solidFill>
                <a:latin typeface="NikoshBAN" pitchFamily="2" charset="0"/>
                <a:cs typeface="NikoshBAN" pitchFamily="2" charset="0"/>
              </a:rPr>
              <a:t>  এ – </a:t>
            </a:r>
            <a:r>
              <a:rPr lang="en-US" sz="2800" b="1" dirty="0" err="1" smtClean="0">
                <a:solidFill>
                  <a:schemeClr val="accent2"/>
                </a:solidFill>
                <a:latin typeface="NikoshBAN" pitchFamily="2" charset="0"/>
                <a:cs typeface="NikoshBAN" pitchFamily="2" charset="0"/>
              </a:rPr>
              <a:t>গল্পে</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দারিদ্র্যকে</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পরাজিত</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করেছে</a:t>
            </a:r>
            <a:r>
              <a:rPr lang="en-US" sz="2800" b="1" dirty="0" smtClean="0">
                <a:solidFill>
                  <a:schemeClr val="accent2"/>
                </a:solidFill>
                <a:latin typeface="NikoshBAN" pitchFamily="2" charset="0"/>
                <a:cs typeface="NikoshBAN" pitchFamily="2" charset="0"/>
              </a:rPr>
              <a:t> । </a:t>
            </a:r>
            <a:r>
              <a:rPr lang="en-US" sz="2800" b="1" dirty="0" err="1" smtClean="0">
                <a:solidFill>
                  <a:schemeClr val="accent2"/>
                </a:solidFill>
                <a:latin typeface="NikoshBAN" pitchFamily="2" charset="0"/>
                <a:cs typeface="NikoshBAN" pitchFamily="2" charset="0"/>
              </a:rPr>
              <a:t>গল্পটি</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আমাদের</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আত্মসম্মানবোধ</a:t>
            </a:r>
            <a:r>
              <a:rPr lang="en-US" sz="2800" b="1" dirty="0" smtClean="0">
                <a:solidFill>
                  <a:schemeClr val="accent2"/>
                </a:solidFill>
                <a:latin typeface="NikoshBAN" pitchFamily="2" charset="0"/>
                <a:cs typeface="NikoshBAN" pitchFamily="2" charset="0"/>
              </a:rPr>
              <a:t> , </a:t>
            </a:r>
            <a:r>
              <a:rPr lang="en-US" sz="2800" b="1" dirty="0" err="1" smtClean="0">
                <a:solidFill>
                  <a:schemeClr val="accent2"/>
                </a:solidFill>
                <a:latin typeface="NikoshBAN" pitchFamily="2" charset="0"/>
                <a:cs typeface="NikoshBAN" pitchFamily="2" charset="0"/>
              </a:rPr>
              <a:t>নির্লোভ</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মানসিকতা</a:t>
            </a:r>
            <a:r>
              <a:rPr lang="en-US" sz="2800" b="1" dirty="0" smtClean="0">
                <a:solidFill>
                  <a:schemeClr val="accent2"/>
                </a:solidFill>
                <a:latin typeface="NikoshBAN" pitchFamily="2" charset="0"/>
                <a:cs typeface="NikoshBAN" pitchFamily="2" charset="0"/>
              </a:rPr>
              <a:t> ও </a:t>
            </a:r>
            <a:r>
              <a:rPr lang="en-US" sz="2800" b="1" dirty="0" err="1" smtClean="0">
                <a:solidFill>
                  <a:schemeClr val="accent2"/>
                </a:solidFill>
                <a:latin typeface="NikoshBAN" pitchFamily="2" charset="0"/>
                <a:cs typeface="NikoshBAN" pitchFamily="2" charset="0"/>
              </a:rPr>
              <a:t>মহত্ত্বের</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শিক্ষা</a:t>
            </a:r>
            <a:r>
              <a:rPr lang="en-US" sz="2800" b="1" dirty="0" smtClean="0">
                <a:solidFill>
                  <a:schemeClr val="accent2"/>
                </a:solidFill>
                <a:latin typeface="NikoshBAN" pitchFamily="2" charset="0"/>
                <a:cs typeface="NikoshBAN" pitchFamily="2" charset="0"/>
              </a:rPr>
              <a:t> </a:t>
            </a:r>
            <a:r>
              <a:rPr lang="en-US" sz="2800" b="1" dirty="0" err="1" smtClean="0">
                <a:solidFill>
                  <a:schemeClr val="accent2"/>
                </a:solidFill>
                <a:latin typeface="NikoshBAN" pitchFamily="2" charset="0"/>
                <a:cs typeface="NikoshBAN" pitchFamily="2" charset="0"/>
              </a:rPr>
              <a:t>দেয়</a:t>
            </a:r>
            <a:r>
              <a:rPr lang="en-US" sz="2800" b="1" dirty="0" smtClean="0">
                <a:solidFill>
                  <a:schemeClr val="accent2"/>
                </a:solidFill>
                <a:latin typeface="NikoshBAN" pitchFamily="2" charset="0"/>
                <a:cs typeface="NikoshBAN" pitchFamily="2" charset="0"/>
              </a:rPr>
              <a:t> ।  </a:t>
            </a:r>
            <a:r>
              <a:rPr lang="bn-IN" sz="2800" b="1" dirty="0" smtClean="0">
                <a:solidFill>
                  <a:schemeClr val="bg1"/>
                </a:solidFill>
                <a:latin typeface="NikoshBAN" pitchFamily="2" charset="0"/>
                <a:cs typeface="NikoshBAN" pitchFamily="2" charset="0"/>
              </a:rPr>
              <a:t>বড়োরানিরা  </a:t>
            </a:r>
            <a:r>
              <a:rPr lang="bn-IN" sz="2800" b="1" dirty="0">
                <a:solidFill>
                  <a:schemeClr val="bg1"/>
                </a:solidFill>
                <a:latin typeface="NikoshBAN" pitchFamily="2" charset="0"/>
                <a:cs typeface="NikoshBAN" pitchFamily="2" charset="0"/>
              </a:rPr>
              <a:t>হিংসায় ফেটে পড়ে। তারা ছোটোরানির সাতটি ছেলে ও একটি মেয়েকে হাঁড়িতে করে সরা – চাপা দিয়ে পাঁশগাদায় পুঁতে রাখে। এক সময় সাতটি ছেলে সাতটি চাঁপা ফুলগাছ এবং  মেয়েটি  একটি পারুল ফুলগাছে পরিনত হয়।মালি পূজার জন্যে একদিন সেই বাগানে ফুল তুলতে গেলে পারুল তার ভাইদের ডেকে বলে  ‘ সাত ভাই চম্পা জাগোরে’। মালিকে ফুল না দিয়ে একে একে রাজা বড়োরানিদের এবং সব শেষে ঘুঁটে-কুড়ানি ছোটোরানিকে ডেকে পাঠায় । ছোটোরানি যাওয়াতে বড়োরানিদের ষড়যন্ত্র ধড়া পড়ে ।তারপর রাজা বড়োরানিদের রাজপ্রসাদ থেকে বের করে দেন এবং ছোটোরানি রাজপুত্র ও রাজকন্যাকে নিয়ে প্রাসাদে ফিরে আসেন।</a:t>
            </a:r>
            <a:r>
              <a:rPr lang="en-US" sz="2800" b="1" dirty="0">
                <a:solidFill>
                  <a:schemeClr val="bg1"/>
                </a:solidFill>
                <a:latin typeface="NikoshBAN" pitchFamily="2" charset="0"/>
                <a:cs typeface="NikoshBAN" pitchFamily="2" charset="0"/>
              </a:rPr>
              <a:t> </a:t>
            </a:r>
            <a:r>
              <a:rPr lang="bn-IN" sz="2800" b="1" dirty="0">
                <a:solidFill>
                  <a:schemeClr val="bg1"/>
                </a:solidFill>
                <a:latin typeface="NikoshBAN" pitchFamily="2" charset="0"/>
                <a:cs typeface="NikoshBAN" pitchFamily="2" charset="0"/>
              </a:rPr>
              <a:t>মানুষের প্রতি হিংসা করা ভালো</a:t>
            </a:r>
            <a:r>
              <a:rPr lang="en-US" sz="2800" b="1" dirty="0">
                <a:solidFill>
                  <a:schemeClr val="bg1"/>
                </a:solidFill>
                <a:latin typeface="NikoshBAN" pitchFamily="2" charset="0"/>
                <a:cs typeface="NikoshBAN" pitchFamily="2" charset="0"/>
              </a:rPr>
              <a:t> </a:t>
            </a:r>
            <a:r>
              <a:rPr lang="bn-IN" sz="2800" b="1" dirty="0">
                <a:solidFill>
                  <a:schemeClr val="bg1"/>
                </a:solidFill>
                <a:latin typeface="NikoshBAN" pitchFamily="2" charset="0"/>
                <a:cs typeface="NikoshBAN" pitchFamily="2" charset="0"/>
              </a:rPr>
              <a:t>নয় ।মিথ্যার আশ্রয় গ্রহণ করলেও সত্য একদিন প্রকাশ পায় ।  </a:t>
            </a:r>
            <a:endParaRPr lang="en-US" sz="2800" b="1" dirty="0">
              <a:solidFill>
                <a:schemeClr val="bg1"/>
              </a:solidFill>
              <a:latin typeface="NikoshBAN" pitchFamily="2" charset="0"/>
              <a:cs typeface="NikoshBAN" pitchFamily="2" charset="0"/>
            </a:endParaRPr>
          </a:p>
        </p:txBody>
      </p:sp>
    </p:spTree>
    <p:extLst>
      <p:ext uri="{BB962C8B-B14F-4D97-AF65-F5344CB8AC3E}">
        <p14:creationId xmlns:p14="http://schemas.microsoft.com/office/powerpoint/2010/main" val="4017575512"/>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71800" y="533400"/>
            <a:ext cx="3657600" cy="369332"/>
          </a:xfrm>
          <a:prstGeom prst="rect">
            <a:avLst/>
          </a:prstGeom>
          <a:noFill/>
        </p:spPr>
        <p:txBody>
          <a:bodyPr wrap="square" rtlCol="0">
            <a:spAutoFit/>
          </a:bodyPr>
          <a:lstStyle/>
          <a:p>
            <a:endParaRPr lang="en-US" dirty="0"/>
          </a:p>
        </p:txBody>
      </p:sp>
      <p:sp>
        <p:nvSpPr>
          <p:cNvPr id="3" name="TextBox 2"/>
          <p:cNvSpPr txBox="1"/>
          <p:nvPr/>
        </p:nvSpPr>
        <p:spPr>
          <a:xfrm>
            <a:off x="1295400" y="131557"/>
            <a:ext cx="6019800" cy="2554545"/>
          </a:xfrm>
          <a:prstGeom prst="rect">
            <a:avLst/>
          </a:prstGeom>
          <a:noFill/>
        </p:spPr>
        <p:txBody>
          <a:bodyPr wrap="square" rtlCol="0">
            <a:spAutoFit/>
          </a:bodyPr>
          <a:lstStyle/>
          <a:p>
            <a:pPr algn="ctr"/>
            <a:r>
              <a:rPr lang="bn-IN" sz="8000" b="1" dirty="0">
                <a:solidFill>
                  <a:schemeClr val="bg1"/>
                </a:solidFill>
                <a:latin typeface="NikoshBAN" pitchFamily="2" charset="0"/>
                <a:cs typeface="NikoshBAN" pitchFamily="2" charset="0"/>
              </a:rPr>
              <a:t>বলতো, ছবিটি কার</a:t>
            </a:r>
            <a:r>
              <a:rPr lang="bn-IN" sz="4000" b="1" dirty="0">
                <a:solidFill>
                  <a:schemeClr val="bg1"/>
                </a:solidFill>
                <a:latin typeface="NikoshBAN" pitchFamily="2" charset="0"/>
                <a:cs typeface="NikoshBAN" pitchFamily="2" charset="0"/>
              </a:rPr>
              <a:t>?</a:t>
            </a:r>
            <a:endParaRPr lang="en-US" sz="4000" b="1" dirty="0">
              <a:solidFill>
                <a:schemeClr val="bg1"/>
              </a:solidFill>
              <a:latin typeface="NikoshBAN" pitchFamily="2" charset="0"/>
              <a:cs typeface="NikoshBAN" pitchFamily="2" charset="0"/>
            </a:endParaRPr>
          </a:p>
        </p:txBody>
      </p:sp>
      <p:pic>
        <p:nvPicPr>
          <p:cNvPr id="2050" name="Picture 2" descr="D:\SHIRIN\Shirin\Removable Disk\Tinku\IMG_20200913_125526.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97927">
            <a:off x="2123181" y="2591855"/>
            <a:ext cx="4323048" cy="384242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001796" y="254668"/>
            <a:ext cx="6176692" cy="2215991"/>
          </a:xfrm>
          <a:prstGeom prst="rect">
            <a:avLst/>
          </a:prstGeom>
        </p:spPr>
        <p:txBody>
          <a:bodyPr wrap="none">
            <a:spAutoFit/>
          </a:bodyPr>
          <a:lstStyle/>
          <a:p>
            <a:pPr algn="ctr"/>
            <a:r>
              <a:rPr lang="bn-IN" sz="13800" b="1" dirty="0">
                <a:solidFill>
                  <a:srgbClr val="C00000"/>
                </a:solidFill>
                <a:latin typeface="NikoshBAN" pitchFamily="2" charset="0"/>
                <a:cs typeface="NikoshBAN" pitchFamily="2" charset="0"/>
              </a:rPr>
              <a:t>একক কাজ</a:t>
            </a:r>
            <a:endParaRPr lang="en-US" sz="13800" b="1" dirty="0">
              <a:solidFill>
                <a:srgbClr val="C00000"/>
              </a:solidFill>
              <a:latin typeface="NikoshBAN" pitchFamily="2" charset="0"/>
              <a:cs typeface="NikoshBAN" pitchFamily="2" charset="0"/>
            </a:endParaRPr>
          </a:p>
        </p:txBody>
      </p:sp>
    </p:spTree>
    <p:extLst>
      <p:ext uri="{BB962C8B-B14F-4D97-AF65-F5344CB8AC3E}">
        <p14:creationId xmlns:p14="http://schemas.microsoft.com/office/powerpoint/2010/main" val="28143045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pattFill prst="ltHorz">
            <a:fgClr>
              <a:schemeClr val="accent5">
                <a:lumMod val="20000"/>
                <a:lumOff val="80000"/>
              </a:schemeClr>
            </a:fgClr>
            <a:bgClr>
              <a:schemeClr val="bg1"/>
            </a:bgClr>
          </a:pattFill>
          <a:ln w="63500" cmpd="thickThi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381000" y="152400"/>
            <a:ext cx="8305800" cy="523220"/>
          </a:xfrm>
          <a:prstGeom prst="rect">
            <a:avLst/>
          </a:prstGeom>
          <a:noFill/>
        </p:spPr>
        <p:txBody>
          <a:bodyPr wrap="square" rtlCol="0">
            <a:spAutoFit/>
          </a:bodyPr>
          <a:lstStyle/>
          <a:p>
            <a:r>
              <a:rPr lang="bn-BD" sz="2800" dirty="0" smtClean="0">
                <a:latin typeface="NikoshBAN" pitchFamily="2" charset="0"/>
                <a:cs typeface="NikoshBAN" pitchFamily="2" charset="0"/>
              </a:rPr>
              <a:t>১।</a:t>
            </a:r>
            <a:r>
              <a:rPr lang="bn-IN" sz="2800" dirty="0" smtClean="0">
                <a:latin typeface="NikoshBAN" pitchFamily="2" charset="0"/>
                <a:cs typeface="NikoshBAN" pitchFamily="2" charset="0"/>
              </a:rPr>
              <a:t> </a:t>
            </a:r>
            <a:r>
              <a:rPr lang="en-US" sz="2800" dirty="0" err="1" smtClean="0">
                <a:latin typeface="NikoshBAN" pitchFamily="2" charset="0"/>
                <a:cs typeface="NikoshBAN" pitchFamily="2" charset="0"/>
              </a:rPr>
              <a:t>হুমায়ূন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আহমেদ</a:t>
            </a:r>
            <a:r>
              <a:rPr lang="bn-IN" sz="2800" dirty="0" smtClean="0">
                <a:latin typeface="NikoshBAN" pitchFamily="2" charset="0"/>
                <a:cs typeface="NikoshBAN" pitchFamily="2" charset="0"/>
              </a:rPr>
              <a:t> কত খ্রিস্টাব্দে জন্মগ্রহন করেন ?</a:t>
            </a:r>
            <a:r>
              <a:rPr lang="bn-BD" sz="2800" dirty="0" smtClean="0">
                <a:latin typeface="NikoshBAN" pitchFamily="2" charset="0"/>
                <a:cs typeface="NikoshBAN" pitchFamily="2" charset="0"/>
              </a:rPr>
              <a:t>  </a:t>
            </a:r>
            <a:endParaRPr lang="en-US" sz="2800" dirty="0">
              <a:latin typeface="NikoshBAN" pitchFamily="2" charset="0"/>
              <a:cs typeface="NikoshBAN" pitchFamily="2" charset="0"/>
            </a:endParaRPr>
          </a:p>
        </p:txBody>
      </p:sp>
      <p:sp>
        <p:nvSpPr>
          <p:cNvPr id="3" name="TextBox 2"/>
          <p:cNvSpPr txBox="1"/>
          <p:nvPr/>
        </p:nvSpPr>
        <p:spPr>
          <a:xfrm>
            <a:off x="381000" y="750711"/>
            <a:ext cx="8305800" cy="523220"/>
          </a:xfrm>
          <a:prstGeom prst="rect">
            <a:avLst/>
          </a:prstGeom>
          <a:noFill/>
        </p:spPr>
        <p:txBody>
          <a:bodyPr wrap="square" rtlCol="0">
            <a:spAutoFit/>
          </a:bodyPr>
          <a:lstStyle/>
          <a:p>
            <a:r>
              <a:rPr lang="bn-BD" sz="2800" dirty="0" smtClean="0">
                <a:latin typeface="NikoshBAN" pitchFamily="2" charset="0"/>
                <a:cs typeface="NikoshBAN" pitchFamily="2" charset="0"/>
              </a:rPr>
              <a:t>(ক) </a:t>
            </a:r>
            <a:r>
              <a:rPr lang="bn-IN" sz="2800" dirty="0" smtClean="0">
                <a:latin typeface="NikoshBAN" pitchFamily="2" charset="0"/>
                <a:cs typeface="NikoshBAN" pitchFamily="2" charset="0"/>
              </a:rPr>
              <a:t>১</a:t>
            </a:r>
            <a:r>
              <a:rPr lang="en-US" sz="2800" dirty="0" smtClean="0">
                <a:latin typeface="NikoshBAN" pitchFamily="2" charset="0"/>
                <a:cs typeface="NikoshBAN" pitchFamily="2" charset="0"/>
              </a:rPr>
              <a:t>৯৪৮</a:t>
            </a:r>
            <a:r>
              <a:rPr lang="bn-BD" sz="2800" dirty="0" smtClean="0">
                <a:latin typeface="NikoshBAN" pitchFamily="2" charset="0"/>
                <a:cs typeface="NikoshBAN" pitchFamily="2" charset="0"/>
              </a:rPr>
              <a:t> </a:t>
            </a:r>
            <a:r>
              <a:rPr lang="bn-IN" sz="2800" dirty="0" smtClean="0">
                <a:latin typeface="NikoshBAN" pitchFamily="2" charset="0"/>
                <a:cs typeface="NikoshBAN" pitchFamily="2" charset="0"/>
              </a:rPr>
              <a:t>          </a:t>
            </a:r>
            <a:r>
              <a:rPr lang="bn-BD" sz="2800" dirty="0" smtClean="0">
                <a:latin typeface="NikoshBAN" pitchFamily="2" charset="0"/>
                <a:cs typeface="NikoshBAN" pitchFamily="2" charset="0"/>
              </a:rPr>
              <a:t> (খ) </a:t>
            </a:r>
            <a:r>
              <a:rPr lang="bn-IN" sz="2800" dirty="0" smtClean="0">
                <a:latin typeface="NikoshBAN" pitchFamily="2" charset="0"/>
                <a:cs typeface="NikoshBAN" pitchFamily="2" charset="0"/>
              </a:rPr>
              <a:t>১৯</a:t>
            </a:r>
            <a:r>
              <a:rPr lang="en-US" sz="2800" dirty="0" smtClean="0">
                <a:latin typeface="NikoshBAN" pitchFamily="2" charset="0"/>
                <a:cs typeface="NikoshBAN" pitchFamily="2" charset="0"/>
              </a:rPr>
              <a:t>৪৯</a:t>
            </a:r>
            <a:r>
              <a:rPr lang="bn-BD" sz="2800" dirty="0" smtClean="0">
                <a:latin typeface="NikoshBAN" pitchFamily="2" charset="0"/>
                <a:cs typeface="NikoshBAN" pitchFamily="2" charset="0"/>
              </a:rPr>
              <a:t>  </a:t>
            </a:r>
            <a:r>
              <a:rPr lang="bn-IN" sz="2800" dirty="0" smtClean="0">
                <a:latin typeface="NikoshBAN" pitchFamily="2" charset="0"/>
                <a:cs typeface="NikoshBAN" pitchFamily="2" charset="0"/>
              </a:rPr>
              <a:t>            </a:t>
            </a:r>
            <a:r>
              <a:rPr lang="bn-BD" sz="2800" dirty="0" smtClean="0">
                <a:latin typeface="NikoshBAN" pitchFamily="2" charset="0"/>
                <a:cs typeface="NikoshBAN" pitchFamily="2" charset="0"/>
              </a:rPr>
              <a:t>(গ) </a:t>
            </a:r>
            <a:r>
              <a:rPr lang="bn-IN" sz="2800" dirty="0" smtClean="0">
                <a:latin typeface="NikoshBAN" pitchFamily="2" charset="0"/>
                <a:cs typeface="NikoshBAN" pitchFamily="2" charset="0"/>
              </a:rPr>
              <a:t>১৯</a:t>
            </a:r>
            <a:r>
              <a:rPr lang="en-US" sz="2800" dirty="0" smtClean="0">
                <a:latin typeface="NikoshBAN" pitchFamily="2" charset="0"/>
                <a:cs typeface="NikoshBAN" pitchFamily="2" charset="0"/>
              </a:rPr>
              <a:t>৫০</a:t>
            </a:r>
            <a:r>
              <a:rPr lang="bn-BD" sz="2800" dirty="0" smtClean="0">
                <a:latin typeface="NikoshBAN" pitchFamily="2" charset="0"/>
                <a:cs typeface="NikoshBAN" pitchFamily="2" charset="0"/>
              </a:rPr>
              <a:t> </a:t>
            </a:r>
            <a:r>
              <a:rPr lang="bn-IN" sz="2800" dirty="0" smtClean="0">
                <a:latin typeface="NikoshBAN" pitchFamily="2" charset="0"/>
                <a:cs typeface="NikoshBAN" pitchFamily="2" charset="0"/>
              </a:rPr>
              <a:t>          </a:t>
            </a:r>
            <a:r>
              <a:rPr lang="bn-BD" sz="2800" dirty="0" smtClean="0">
                <a:latin typeface="NikoshBAN" pitchFamily="2" charset="0"/>
                <a:cs typeface="NikoshBAN" pitchFamily="2" charset="0"/>
              </a:rPr>
              <a:t> (ঘ)  </a:t>
            </a:r>
            <a:r>
              <a:rPr lang="bn-IN" sz="2800" dirty="0" smtClean="0">
                <a:latin typeface="NikoshBAN" pitchFamily="2" charset="0"/>
                <a:cs typeface="NikoshBAN" pitchFamily="2" charset="0"/>
              </a:rPr>
              <a:t>১৯</a:t>
            </a:r>
            <a:r>
              <a:rPr lang="en-US" sz="2800" dirty="0" smtClean="0">
                <a:latin typeface="NikoshBAN" pitchFamily="2" charset="0"/>
                <a:cs typeface="NikoshBAN" pitchFamily="2" charset="0"/>
              </a:rPr>
              <a:t>৫১</a:t>
            </a:r>
            <a:r>
              <a:rPr lang="bn-BD" sz="2800" dirty="0" smtClean="0">
                <a:latin typeface="NikoshBAN" pitchFamily="2" charset="0"/>
                <a:cs typeface="NikoshBAN" pitchFamily="2" charset="0"/>
              </a:rPr>
              <a:t> </a:t>
            </a:r>
            <a:endParaRPr lang="en-US" sz="2800" dirty="0">
              <a:latin typeface="NikoshBAN" pitchFamily="2" charset="0"/>
              <a:cs typeface="NikoshBAN" pitchFamily="2" charset="0"/>
            </a:endParaRPr>
          </a:p>
        </p:txBody>
      </p:sp>
      <p:sp>
        <p:nvSpPr>
          <p:cNvPr id="4" name="TextBox 3"/>
          <p:cNvSpPr txBox="1"/>
          <p:nvPr/>
        </p:nvSpPr>
        <p:spPr>
          <a:xfrm>
            <a:off x="381000" y="1432987"/>
            <a:ext cx="8305800" cy="523220"/>
          </a:xfrm>
          <a:prstGeom prst="rect">
            <a:avLst/>
          </a:prstGeom>
          <a:noFill/>
        </p:spPr>
        <p:txBody>
          <a:bodyPr wrap="square" rtlCol="0">
            <a:spAutoFit/>
          </a:bodyPr>
          <a:lstStyle/>
          <a:p>
            <a:r>
              <a:rPr lang="bn-BD" sz="2800" dirty="0">
                <a:latin typeface="NikoshBAN" pitchFamily="2" charset="0"/>
                <a:cs typeface="NikoshBAN" pitchFamily="2" charset="0"/>
              </a:rPr>
              <a:t>২</a:t>
            </a:r>
            <a:r>
              <a:rPr lang="bn-BD" sz="2800" dirty="0" smtClean="0">
                <a:latin typeface="NikoshBAN" pitchFamily="2" charset="0"/>
                <a:cs typeface="NikoshBAN" pitchFamily="2" charset="0"/>
              </a:rPr>
              <a:t>।</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নিশানাথবাবু</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চোখে</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দেখতে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কারণে</a:t>
            </a:r>
            <a:r>
              <a:rPr lang="bn-BD" sz="2800" dirty="0" smtClean="0">
                <a:latin typeface="NikoshBAN" pitchFamily="2" charset="0"/>
                <a:cs typeface="NikoshBAN" pitchFamily="2" charset="0"/>
              </a:rPr>
              <a:t> </a:t>
            </a:r>
            <a:r>
              <a:rPr lang="bn-IN" sz="2800" dirty="0" smtClean="0">
                <a:latin typeface="NikoshBAN" pitchFamily="2" charset="0"/>
                <a:cs typeface="NikoshBAN" pitchFamily="2" charset="0"/>
              </a:rPr>
              <a:t> </a:t>
            </a:r>
            <a:r>
              <a:rPr lang="bn-BD" sz="2800" dirty="0" smtClean="0">
                <a:latin typeface="NikoshBAN" pitchFamily="2" charset="0"/>
                <a:cs typeface="NikoshBAN" pitchFamily="2" charset="0"/>
              </a:rPr>
              <a:t>? </a:t>
            </a:r>
            <a:endParaRPr lang="en-US" sz="2800" dirty="0">
              <a:latin typeface="NikoshBAN" pitchFamily="2" charset="0"/>
              <a:cs typeface="NikoshBAN" pitchFamily="2" charset="0"/>
            </a:endParaRPr>
          </a:p>
        </p:txBody>
      </p:sp>
      <p:sp>
        <p:nvSpPr>
          <p:cNvPr id="5" name="TextBox 4"/>
          <p:cNvSpPr txBox="1"/>
          <p:nvPr/>
        </p:nvSpPr>
        <p:spPr>
          <a:xfrm>
            <a:off x="381000" y="2667000"/>
            <a:ext cx="8305800" cy="523220"/>
          </a:xfrm>
          <a:prstGeom prst="rect">
            <a:avLst/>
          </a:prstGeom>
          <a:noFill/>
        </p:spPr>
        <p:txBody>
          <a:bodyPr wrap="square" rtlCol="0">
            <a:spAutoFit/>
          </a:bodyPr>
          <a:lstStyle/>
          <a:p>
            <a:r>
              <a:rPr lang="bn-BD" sz="2800" dirty="0">
                <a:latin typeface="NikoshBAN" pitchFamily="2" charset="0"/>
                <a:cs typeface="NikoshBAN" pitchFamily="2" charset="0"/>
              </a:rPr>
              <a:t>৩</a:t>
            </a:r>
            <a:r>
              <a:rPr lang="bn-BD" sz="2800" dirty="0" smtClean="0">
                <a:latin typeface="NikoshBAN" pitchFamily="2" charset="0"/>
                <a:cs typeface="NikoshBAN" pitchFamily="2" charset="0"/>
              </a:rPr>
              <a:t>।</a:t>
            </a:r>
            <a:r>
              <a:rPr lang="bn-IN" sz="2800" dirty="0">
                <a:latin typeface="NikoshBAN" pitchFamily="2" charset="0"/>
                <a:cs typeface="NikoshBAN" pitchFamily="2" charset="0"/>
              </a:rPr>
              <a:t> </a:t>
            </a:r>
            <a:r>
              <a:rPr lang="en-US" sz="2800" dirty="0" err="1" smtClean="0">
                <a:latin typeface="NikoshBAN" pitchFamily="2" charset="0"/>
                <a:cs typeface="NikoshBAN" pitchFamily="2" charset="0"/>
              </a:rPr>
              <a:t>সন্ধ্যাবেলায়</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নিশানাথবাবু</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বেড়াতে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যান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কোথায়</a:t>
            </a:r>
            <a:r>
              <a:rPr lang="bn-IN" sz="2800" dirty="0" smtClean="0">
                <a:latin typeface="NikoshBAN" pitchFamily="2" charset="0"/>
                <a:cs typeface="NikoshBAN" pitchFamily="2" charset="0"/>
              </a:rPr>
              <a:t> ?</a:t>
            </a:r>
            <a:r>
              <a:rPr lang="bn-BD" sz="2800" dirty="0" smtClean="0">
                <a:latin typeface="NikoshBAN" pitchFamily="2" charset="0"/>
                <a:cs typeface="NikoshBAN" pitchFamily="2" charset="0"/>
              </a:rPr>
              <a:t> </a:t>
            </a:r>
            <a:endParaRPr lang="en-US" sz="2800" dirty="0">
              <a:latin typeface="NikoshBAN" pitchFamily="2" charset="0"/>
              <a:cs typeface="NikoshBAN" pitchFamily="2" charset="0"/>
            </a:endParaRPr>
          </a:p>
        </p:txBody>
      </p:sp>
      <p:sp>
        <p:nvSpPr>
          <p:cNvPr id="6" name="TextBox 5"/>
          <p:cNvSpPr txBox="1"/>
          <p:nvPr/>
        </p:nvSpPr>
        <p:spPr>
          <a:xfrm>
            <a:off x="381000" y="3810000"/>
            <a:ext cx="8305800" cy="523220"/>
          </a:xfrm>
          <a:prstGeom prst="rect">
            <a:avLst/>
          </a:prstGeom>
          <a:noFill/>
        </p:spPr>
        <p:txBody>
          <a:bodyPr wrap="square" rtlCol="0">
            <a:spAutoFit/>
          </a:bodyPr>
          <a:lstStyle/>
          <a:p>
            <a:r>
              <a:rPr lang="bn-BD" sz="2800" dirty="0">
                <a:latin typeface="NikoshBAN" pitchFamily="2" charset="0"/>
                <a:cs typeface="NikoshBAN" pitchFamily="2" charset="0"/>
              </a:rPr>
              <a:t>৪</a:t>
            </a:r>
            <a:r>
              <a:rPr lang="bn-BD" sz="2800" dirty="0" smtClean="0">
                <a:latin typeface="NikoshBAN" pitchFamily="2" charset="0"/>
                <a:cs typeface="NikoshBAN" pitchFamily="2" charset="0"/>
              </a:rPr>
              <a:t>। </a:t>
            </a:r>
            <a:r>
              <a:rPr lang="en-US" sz="2800" dirty="0" err="1" smtClean="0">
                <a:latin typeface="NikoshBAN" pitchFamily="2" charset="0"/>
                <a:cs typeface="NikoshBAN" pitchFamily="2" charset="0"/>
              </a:rPr>
              <a:t>বাড়ি</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ফিরে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নিশানাথবাবু</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কোথায়</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বসে</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রইলেন</a:t>
            </a:r>
            <a:r>
              <a:rPr lang="bn-IN" sz="2800" dirty="0" smtClean="0">
                <a:latin typeface="NikoshBAN" pitchFamily="2" charset="0"/>
                <a:cs typeface="NikoshBAN" pitchFamily="2" charset="0"/>
              </a:rPr>
              <a:t>? </a:t>
            </a:r>
            <a:endParaRPr lang="en-US" sz="2800" dirty="0">
              <a:latin typeface="NikoshBAN" pitchFamily="2" charset="0"/>
              <a:cs typeface="NikoshBAN" pitchFamily="2" charset="0"/>
            </a:endParaRPr>
          </a:p>
        </p:txBody>
      </p:sp>
      <p:sp>
        <p:nvSpPr>
          <p:cNvPr id="7" name="TextBox 6"/>
          <p:cNvSpPr txBox="1"/>
          <p:nvPr/>
        </p:nvSpPr>
        <p:spPr>
          <a:xfrm>
            <a:off x="0" y="1956208"/>
            <a:ext cx="9144000" cy="523220"/>
          </a:xfrm>
          <a:prstGeom prst="rect">
            <a:avLst/>
          </a:prstGeom>
          <a:noFill/>
        </p:spPr>
        <p:txBody>
          <a:bodyPr wrap="square" rtlCol="0">
            <a:spAutoFit/>
          </a:bodyPr>
          <a:lstStyle/>
          <a:p>
            <a:r>
              <a:rPr lang="bn-BD" sz="2800" dirty="0" smtClean="0">
                <a:latin typeface="NikoshBAN" pitchFamily="2" charset="0"/>
                <a:cs typeface="NikoshBAN" pitchFamily="2" charset="0"/>
              </a:rPr>
              <a:t>(ক) </a:t>
            </a:r>
            <a:r>
              <a:rPr lang="en-US" sz="2800" dirty="0" err="1" smtClean="0">
                <a:latin typeface="NikoshBAN" pitchFamily="2" charset="0"/>
                <a:cs typeface="NikoshBAN" pitchFamily="2" charset="0"/>
              </a:rPr>
              <a:t>অন্ধকারের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জন্য</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(খ)</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টাইফয়েডের</a:t>
            </a:r>
            <a:r>
              <a:rPr lang="bn-BD" sz="2800" dirty="0" smtClean="0">
                <a:latin typeface="NikoshBAN" pitchFamily="2" charset="0"/>
                <a:cs typeface="NikoshBAN" pitchFamily="2" charset="0"/>
              </a:rPr>
              <a:t> </a:t>
            </a:r>
            <a:r>
              <a:rPr lang="en-US" sz="2800" dirty="0" err="1" smtClean="0">
                <a:latin typeface="NikoshBAN" pitchFamily="2" charset="0"/>
                <a:cs typeface="NikoshBAN" pitchFamily="2" charset="0"/>
              </a:rPr>
              <a:t>জন্য</a:t>
            </a:r>
            <a:r>
              <a:rPr lang="bn-BD" sz="2800" dirty="0" smtClean="0">
                <a:latin typeface="NikoshBAN" pitchFamily="2" charset="0"/>
                <a:cs typeface="NikoshBAN" pitchFamily="2" charset="0"/>
              </a:rPr>
              <a:t> </a:t>
            </a:r>
            <a:r>
              <a:rPr lang="bn-IN" sz="2800" dirty="0" smtClean="0">
                <a:latin typeface="NikoshBAN" pitchFamily="2" charset="0"/>
                <a:cs typeface="NikoshBAN" pitchFamily="2" charset="0"/>
              </a:rPr>
              <a:t> </a:t>
            </a:r>
            <a:r>
              <a:rPr lang="bn-BD" sz="2800" dirty="0" smtClean="0">
                <a:latin typeface="NikoshBAN" pitchFamily="2" charset="0"/>
                <a:cs typeface="NikoshBAN" pitchFamily="2" charset="0"/>
              </a:rPr>
              <a:t>(গ) </a:t>
            </a:r>
            <a:r>
              <a:rPr lang="en-US" sz="2800" dirty="0" err="1" smtClean="0">
                <a:latin typeface="NikoshBAN" pitchFamily="2" charset="0"/>
                <a:cs typeface="NikoshBAN" pitchFamily="2" charset="0"/>
              </a:rPr>
              <a:t>ছানির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জন্য</a:t>
            </a:r>
            <a:r>
              <a:rPr lang="bn-IN" sz="2800" dirty="0" smtClean="0">
                <a:latin typeface="NikoshBAN" pitchFamily="2" charset="0"/>
                <a:cs typeface="NikoshBAN" pitchFamily="2" charset="0"/>
              </a:rPr>
              <a:t> </a:t>
            </a:r>
            <a:r>
              <a:rPr lang="bn-BD" sz="2800" dirty="0" smtClean="0">
                <a:latin typeface="NikoshBAN" pitchFamily="2" charset="0"/>
                <a:cs typeface="NikoshBAN" pitchFamily="2" charset="0"/>
              </a:rPr>
              <a:t>(ঘ) </a:t>
            </a:r>
            <a:r>
              <a:rPr lang="en-US" sz="2800" dirty="0" err="1" smtClean="0">
                <a:latin typeface="NikoshBAN" pitchFamily="2" charset="0"/>
                <a:cs typeface="NikoshBAN" pitchFamily="2" charset="0"/>
              </a:rPr>
              <a:t>আলো</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ছিল</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বলে</a:t>
            </a:r>
            <a:r>
              <a:rPr lang="bn-BD" sz="2800" dirty="0" smtClean="0">
                <a:latin typeface="NikoshBAN" pitchFamily="2" charset="0"/>
                <a:cs typeface="NikoshBAN" pitchFamily="2" charset="0"/>
              </a:rPr>
              <a:t> </a:t>
            </a:r>
            <a:endParaRPr lang="en-US" sz="2800" dirty="0">
              <a:latin typeface="NikoshBAN" pitchFamily="2" charset="0"/>
              <a:cs typeface="NikoshBAN" pitchFamily="2" charset="0"/>
            </a:endParaRPr>
          </a:p>
        </p:txBody>
      </p:sp>
      <p:sp>
        <p:nvSpPr>
          <p:cNvPr id="8" name="TextBox 7"/>
          <p:cNvSpPr txBox="1"/>
          <p:nvPr/>
        </p:nvSpPr>
        <p:spPr>
          <a:xfrm>
            <a:off x="381000" y="3190220"/>
            <a:ext cx="8305800" cy="523220"/>
          </a:xfrm>
          <a:prstGeom prst="rect">
            <a:avLst/>
          </a:prstGeom>
          <a:noFill/>
        </p:spPr>
        <p:txBody>
          <a:bodyPr wrap="square" rtlCol="0">
            <a:spAutoFit/>
          </a:bodyPr>
          <a:lstStyle/>
          <a:p>
            <a:r>
              <a:rPr lang="bn-BD" sz="2800" dirty="0" smtClean="0">
                <a:latin typeface="NikoshBAN" pitchFamily="2" charset="0"/>
                <a:cs typeface="NikoshBAN" pitchFamily="2" charset="0"/>
              </a:rPr>
              <a:t>(ক) </a:t>
            </a:r>
            <a:r>
              <a:rPr lang="en-US" sz="2800" dirty="0" err="1" smtClean="0">
                <a:latin typeface="NikoshBAN" pitchFamily="2" charset="0"/>
                <a:cs typeface="NikoshBAN" pitchFamily="2" charset="0"/>
              </a:rPr>
              <a:t>পার্কে</a:t>
            </a:r>
            <a:r>
              <a:rPr lang="bn-BD" sz="2800" dirty="0" smtClean="0">
                <a:latin typeface="NikoshBAN" pitchFamily="2" charset="0"/>
                <a:cs typeface="NikoshBAN" pitchFamily="2" charset="0"/>
              </a:rPr>
              <a:t> </a:t>
            </a:r>
            <a:r>
              <a:rPr lang="bn-IN" sz="2800" dirty="0" smtClean="0">
                <a:latin typeface="NikoshBAN" pitchFamily="2" charset="0"/>
                <a:cs typeface="NikoshBAN" pitchFamily="2" charset="0"/>
              </a:rPr>
              <a:t>   </a:t>
            </a:r>
            <a:r>
              <a:rPr lang="bn-BD" sz="2800" dirty="0" smtClean="0">
                <a:latin typeface="NikoshBAN" pitchFamily="2" charset="0"/>
                <a:cs typeface="NikoshBAN" pitchFamily="2" charset="0"/>
              </a:rPr>
              <a:t> (খ) </a:t>
            </a:r>
            <a:r>
              <a:rPr lang="en-US" sz="2800" dirty="0" err="1" smtClean="0">
                <a:latin typeface="NikoshBAN" pitchFamily="2" charset="0"/>
                <a:cs typeface="NikoshBAN" pitchFamily="2" charset="0"/>
              </a:rPr>
              <a:t>বাগানে</a:t>
            </a:r>
            <a:r>
              <a:rPr lang="bn-IN" sz="2800" dirty="0" smtClean="0">
                <a:latin typeface="NikoshBAN" pitchFamily="2" charset="0"/>
                <a:cs typeface="NikoshBAN" pitchFamily="2" charset="0"/>
              </a:rPr>
              <a:t> </a:t>
            </a:r>
            <a:r>
              <a:rPr lang="bn-BD" sz="2800" dirty="0" smtClean="0">
                <a:latin typeface="NikoshBAN" pitchFamily="2" charset="0"/>
                <a:cs typeface="NikoshBAN" pitchFamily="2" charset="0"/>
              </a:rPr>
              <a:t> </a:t>
            </a:r>
            <a:r>
              <a:rPr lang="bn-IN" sz="2800" dirty="0" smtClean="0">
                <a:latin typeface="NikoshBAN" pitchFamily="2" charset="0"/>
                <a:cs typeface="NikoshBAN" pitchFamily="2" charset="0"/>
              </a:rPr>
              <a:t>  </a:t>
            </a:r>
            <a:r>
              <a:rPr lang="bn-BD" sz="2800" dirty="0" smtClean="0">
                <a:latin typeface="NikoshBAN" pitchFamily="2" charset="0"/>
                <a:cs typeface="NikoshBAN" pitchFamily="2" charset="0"/>
              </a:rPr>
              <a:t> </a:t>
            </a:r>
            <a:r>
              <a:rPr lang="bn-IN" sz="2800" dirty="0" smtClean="0">
                <a:latin typeface="NikoshBAN" pitchFamily="2" charset="0"/>
                <a:cs typeface="NikoshBAN" pitchFamily="2" charset="0"/>
              </a:rPr>
              <a:t>  </a:t>
            </a:r>
            <a:r>
              <a:rPr lang="bn-BD" sz="2800" dirty="0" smtClean="0">
                <a:latin typeface="NikoshBAN" pitchFamily="2" charset="0"/>
                <a:cs typeface="NikoshBAN" pitchFamily="2" charset="0"/>
              </a:rPr>
              <a:t>(গ)</a:t>
            </a:r>
            <a:r>
              <a:rPr lang="bn-IN" sz="2800" dirty="0" smtClean="0">
                <a:latin typeface="NikoshBAN" pitchFamily="2" charset="0"/>
                <a:cs typeface="NikoshBAN" pitchFamily="2" charset="0"/>
              </a:rPr>
              <a:t> </a:t>
            </a:r>
            <a:r>
              <a:rPr lang="en-US" sz="2800" dirty="0" err="1" smtClean="0">
                <a:latin typeface="NikoshBAN" pitchFamily="2" charset="0"/>
                <a:cs typeface="NikoshBAN" pitchFamily="2" charset="0"/>
              </a:rPr>
              <a:t>মন্দিরে</a:t>
            </a:r>
            <a:r>
              <a:rPr lang="bn-BD" sz="2800" dirty="0" smtClean="0">
                <a:latin typeface="NikoshBAN" pitchFamily="2" charset="0"/>
                <a:cs typeface="NikoshBAN" pitchFamily="2" charset="0"/>
              </a:rPr>
              <a:t> </a:t>
            </a:r>
            <a:r>
              <a:rPr lang="bn-IN" sz="2800" dirty="0" smtClean="0">
                <a:latin typeface="NikoshBAN" pitchFamily="2" charset="0"/>
                <a:cs typeface="NikoshBAN" pitchFamily="2" charset="0"/>
              </a:rPr>
              <a:t>       </a:t>
            </a:r>
            <a:r>
              <a:rPr lang="bn-BD" sz="2800" dirty="0" smtClean="0">
                <a:latin typeface="NikoshBAN" pitchFamily="2" charset="0"/>
                <a:cs typeface="NikoshBAN" pitchFamily="2" charset="0"/>
              </a:rPr>
              <a:t>(ঘ)</a:t>
            </a:r>
            <a:r>
              <a:rPr lang="bn-IN" sz="2800" dirty="0" smtClean="0">
                <a:latin typeface="NikoshBAN" pitchFamily="2" charset="0"/>
                <a:cs typeface="NikoshBAN" pitchFamily="2" charset="0"/>
              </a:rPr>
              <a:t> </a:t>
            </a:r>
            <a:r>
              <a:rPr lang="en-US" sz="2800" dirty="0" err="1" smtClean="0">
                <a:latin typeface="NikoshBAN" pitchFamily="2" charset="0"/>
                <a:cs typeface="NikoshBAN" pitchFamily="2" charset="0"/>
              </a:rPr>
              <a:t>নদীর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পাড়ে</a:t>
            </a:r>
            <a:r>
              <a:rPr lang="bn-IN" sz="2800" dirty="0" smtClean="0">
                <a:latin typeface="NikoshBAN" pitchFamily="2" charset="0"/>
                <a:cs typeface="NikoshBAN" pitchFamily="2" charset="0"/>
              </a:rPr>
              <a:t> </a:t>
            </a:r>
            <a:r>
              <a:rPr lang="bn-BD" sz="2800" dirty="0" smtClean="0">
                <a:latin typeface="NikoshBAN" pitchFamily="2" charset="0"/>
                <a:cs typeface="NikoshBAN" pitchFamily="2" charset="0"/>
              </a:rPr>
              <a:t>  </a:t>
            </a:r>
            <a:endParaRPr lang="en-US" sz="2800" dirty="0">
              <a:latin typeface="NikoshBAN" pitchFamily="2" charset="0"/>
              <a:cs typeface="NikoshBAN" pitchFamily="2" charset="0"/>
            </a:endParaRPr>
          </a:p>
        </p:txBody>
      </p:sp>
      <p:sp>
        <p:nvSpPr>
          <p:cNvPr id="9" name="TextBox 8"/>
          <p:cNvSpPr txBox="1"/>
          <p:nvPr/>
        </p:nvSpPr>
        <p:spPr>
          <a:xfrm>
            <a:off x="457200" y="5510632"/>
            <a:ext cx="8382000" cy="954107"/>
          </a:xfrm>
          <a:prstGeom prst="rect">
            <a:avLst/>
          </a:prstGeom>
          <a:noFill/>
        </p:spPr>
        <p:txBody>
          <a:bodyPr wrap="square" rtlCol="0">
            <a:spAutoFit/>
          </a:bodyPr>
          <a:lstStyle/>
          <a:p>
            <a:r>
              <a:rPr lang="bn-BD" sz="2800" dirty="0" smtClean="0">
                <a:latin typeface="NikoshBAN" pitchFamily="2" charset="0"/>
                <a:cs typeface="NikoshBAN" pitchFamily="2" charset="0"/>
              </a:rPr>
              <a:t>(ক)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উপর</a:t>
            </a:r>
            <a:r>
              <a:rPr lang="bn-IN" sz="2800" dirty="0" smtClean="0">
                <a:latin typeface="NikoshBAN" pitchFamily="2" charset="0"/>
                <a:cs typeface="NikoshBAN" pitchFamily="2" charset="0"/>
              </a:rPr>
              <a:t>         </a:t>
            </a:r>
            <a:r>
              <a:rPr lang="bn-BD" sz="2800" dirty="0" smtClean="0">
                <a:latin typeface="NikoshBAN" pitchFamily="2" charset="0"/>
                <a:cs typeface="NikoshBAN" pitchFamily="2" charset="0"/>
              </a:rPr>
              <a:t>(খ)</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নিচ</a:t>
            </a:r>
            <a:r>
              <a:rPr lang="en-US" sz="2800" dirty="0" smtClean="0">
                <a:latin typeface="NikoshBAN" pitchFamily="2" charset="0"/>
                <a:cs typeface="NikoshBAN" pitchFamily="2" charset="0"/>
              </a:rPr>
              <a:t>  (গ)  </a:t>
            </a:r>
            <a:r>
              <a:rPr lang="bn-BD" sz="2800" dirty="0" smtClean="0">
                <a:latin typeface="NikoshBAN" pitchFamily="2" charset="0"/>
                <a:cs typeface="NikoshBAN" pitchFamily="2" charset="0"/>
              </a:rPr>
              <a:t> </a:t>
            </a:r>
            <a:r>
              <a:rPr lang="en-US" sz="2800" dirty="0" err="1" smtClean="0">
                <a:latin typeface="NikoshBAN" pitchFamily="2" charset="0"/>
                <a:cs typeface="NikoshBAN" pitchFamily="2" charset="0"/>
              </a:rPr>
              <a:t>ডান</a:t>
            </a:r>
            <a:r>
              <a:rPr lang="en-US" sz="2800" dirty="0" smtClean="0">
                <a:latin typeface="NikoshBAN" pitchFamily="2" charset="0"/>
                <a:cs typeface="NikoshBAN" pitchFamily="2" charset="0"/>
              </a:rPr>
              <a:t>      (ঘ)  </a:t>
            </a:r>
            <a:r>
              <a:rPr lang="en-US" sz="2800" dirty="0" err="1" smtClean="0">
                <a:latin typeface="NikoshBAN" pitchFamily="2" charset="0"/>
                <a:cs typeface="NikoshBAN" pitchFamily="2" charset="0"/>
              </a:rPr>
              <a:t>বাম</a:t>
            </a:r>
            <a:endParaRPr lang="bn-IN" sz="2800" dirty="0" smtClean="0">
              <a:latin typeface="NikoshBAN" pitchFamily="2" charset="0"/>
              <a:cs typeface="NikoshBAN" pitchFamily="2" charset="0"/>
            </a:endParaRPr>
          </a:p>
          <a:p>
            <a:r>
              <a:rPr lang="bn-IN" sz="2800" dirty="0" smtClean="0">
                <a:latin typeface="NikoshBAN" pitchFamily="2" charset="0"/>
                <a:cs typeface="NikoshBAN" pitchFamily="2" charset="0"/>
              </a:rPr>
              <a:t>                                </a:t>
            </a:r>
            <a:r>
              <a:rPr lang="bn-BD" sz="2800" dirty="0" smtClean="0">
                <a:latin typeface="NikoshBAN" pitchFamily="2" charset="0"/>
                <a:cs typeface="NikoshBAN" pitchFamily="2" charset="0"/>
              </a:rPr>
              <a:t> </a:t>
            </a:r>
            <a:endParaRPr lang="en-US" sz="2800" dirty="0">
              <a:latin typeface="NikoshBAN" pitchFamily="2" charset="0"/>
              <a:cs typeface="NikoshBAN" pitchFamily="2" charset="0"/>
            </a:endParaRPr>
          </a:p>
        </p:txBody>
      </p:sp>
      <p:sp>
        <p:nvSpPr>
          <p:cNvPr id="10" name="TextBox 9"/>
          <p:cNvSpPr txBox="1"/>
          <p:nvPr/>
        </p:nvSpPr>
        <p:spPr>
          <a:xfrm>
            <a:off x="381000" y="4384402"/>
            <a:ext cx="8305800" cy="523220"/>
          </a:xfrm>
          <a:prstGeom prst="rect">
            <a:avLst/>
          </a:prstGeom>
          <a:noFill/>
        </p:spPr>
        <p:txBody>
          <a:bodyPr wrap="square" rtlCol="0">
            <a:spAutoFit/>
          </a:bodyPr>
          <a:lstStyle/>
          <a:p>
            <a:r>
              <a:rPr lang="bn-BD" sz="2800" dirty="0" smtClean="0">
                <a:latin typeface="NikoshBAN" pitchFamily="2" charset="0"/>
                <a:cs typeface="NikoshBAN" pitchFamily="2" charset="0"/>
              </a:rPr>
              <a:t>(ক) </a:t>
            </a:r>
            <a:r>
              <a:rPr lang="en-US" sz="2800" dirty="0" err="1" smtClean="0">
                <a:latin typeface="NikoshBAN" pitchFamily="2" charset="0"/>
                <a:cs typeface="NikoshBAN" pitchFamily="2" charset="0"/>
              </a:rPr>
              <a:t>উঠানে</a:t>
            </a:r>
            <a:r>
              <a:rPr lang="bn-IN" sz="2800" dirty="0" smtClean="0">
                <a:latin typeface="NikoshBAN" pitchFamily="2" charset="0"/>
                <a:cs typeface="NikoshBAN" pitchFamily="2" charset="0"/>
              </a:rPr>
              <a:t>  </a:t>
            </a:r>
            <a:r>
              <a:rPr lang="bn-BD" sz="2800" dirty="0" smtClean="0">
                <a:latin typeface="NikoshBAN" pitchFamily="2" charset="0"/>
                <a:cs typeface="NikoshBAN" pitchFamily="2" charset="0"/>
              </a:rPr>
              <a:t> (খ) </a:t>
            </a:r>
            <a:r>
              <a:rPr lang="en-US" sz="2800" dirty="0" err="1" smtClean="0">
                <a:latin typeface="NikoshBAN" pitchFamily="2" charset="0"/>
                <a:cs typeface="NikoshBAN" pitchFamily="2" charset="0"/>
              </a:rPr>
              <a:t>ঘরে</a:t>
            </a:r>
            <a:r>
              <a:rPr lang="bn-BD" sz="2800" dirty="0" smtClean="0">
                <a:latin typeface="NikoshBAN" pitchFamily="2" charset="0"/>
                <a:cs typeface="NikoshBAN" pitchFamily="2" charset="0"/>
              </a:rPr>
              <a:t>  (গ) </a:t>
            </a:r>
            <a:r>
              <a:rPr lang="en-US" sz="2800" dirty="0" err="1" smtClean="0">
                <a:latin typeface="NikoshBAN" pitchFamily="2" charset="0"/>
                <a:cs typeface="NikoshBAN" pitchFamily="2" charset="0"/>
              </a:rPr>
              <a:t>বারান্দায়</a:t>
            </a:r>
            <a:r>
              <a:rPr lang="bn-BD" sz="2800" dirty="0" smtClean="0">
                <a:latin typeface="NikoshBAN" pitchFamily="2" charset="0"/>
                <a:cs typeface="NikoshBAN" pitchFamily="2" charset="0"/>
              </a:rPr>
              <a:t> </a:t>
            </a:r>
            <a:r>
              <a:rPr lang="bn-IN" sz="2800" dirty="0" smtClean="0">
                <a:latin typeface="NikoshBAN" pitchFamily="2" charset="0"/>
                <a:cs typeface="NikoshBAN" pitchFamily="2" charset="0"/>
              </a:rPr>
              <a:t>    </a:t>
            </a:r>
            <a:r>
              <a:rPr lang="bn-BD" sz="2800" dirty="0" smtClean="0">
                <a:latin typeface="NikoshBAN" pitchFamily="2" charset="0"/>
                <a:cs typeface="NikoshBAN" pitchFamily="2" charset="0"/>
              </a:rPr>
              <a:t> (ঘ) </a:t>
            </a:r>
            <a:r>
              <a:rPr lang="en-US" sz="2800" dirty="0" err="1" smtClean="0">
                <a:latin typeface="NikoshBAN" pitchFamily="2" charset="0"/>
                <a:cs typeface="NikoshBAN" pitchFamily="2" charset="0"/>
              </a:rPr>
              <a:t>মেঝেতে</a:t>
            </a:r>
            <a:r>
              <a:rPr lang="bn-BD" sz="2800" dirty="0" smtClean="0">
                <a:latin typeface="NikoshBAN" pitchFamily="2" charset="0"/>
                <a:cs typeface="NikoshBAN" pitchFamily="2" charset="0"/>
              </a:rPr>
              <a:t> </a:t>
            </a:r>
            <a:endParaRPr lang="en-US" sz="2800" dirty="0">
              <a:latin typeface="NikoshBAN" pitchFamily="2" charset="0"/>
              <a:cs typeface="NikoshBAN" pitchFamily="2" charset="0"/>
            </a:endParaRPr>
          </a:p>
        </p:txBody>
      </p:sp>
      <p:sp>
        <p:nvSpPr>
          <p:cNvPr id="13" name="TextBox 12"/>
          <p:cNvSpPr txBox="1"/>
          <p:nvPr/>
        </p:nvSpPr>
        <p:spPr>
          <a:xfrm>
            <a:off x="412954" y="4945626"/>
            <a:ext cx="8305800" cy="523220"/>
          </a:xfrm>
          <a:prstGeom prst="rect">
            <a:avLst/>
          </a:prstGeom>
          <a:noFill/>
        </p:spPr>
        <p:txBody>
          <a:bodyPr wrap="square" rtlCol="0">
            <a:spAutoFit/>
          </a:bodyPr>
          <a:lstStyle/>
          <a:p>
            <a:r>
              <a:rPr lang="bn-IN" sz="2800" dirty="0">
                <a:latin typeface="NikoshBAN" pitchFamily="2" charset="0"/>
                <a:cs typeface="NikoshBAN" pitchFamily="2" charset="0"/>
              </a:rPr>
              <a:t>৫</a:t>
            </a:r>
            <a:r>
              <a:rPr lang="bn-BD" sz="2800" dirty="0" smtClean="0">
                <a:latin typeface="NikoshBAN" pitchFamily="2" charset="0"/>
                <a:cs typeface="NikoshBAN" pitchFamily="2" charset="0"/>
              </a:rPr>
              <a:t>।</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দিকে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ফিরতেই</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নিশানাথবাবুর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গায়ে</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কাঁটাদিল</a:t>
            </a:r>
            <a:r>
              <a:rPr lang="bn-IN" sz="2800" dirty="0" smtClean="0">
                <a:latin typeface="NikoshBAN" pitchFamily="2" charset="0"/>
                <a:cs typeface="NikoshBAN" pitchFamily="2" charset="0"/>
              </a:rPr>
              <a:t> ? </a:t>
            </a:r>
            <a:endParaRPr lang="en-US" sz="2800" dirty="0">
              <a:latin typeface="NikoshBAN" pitchFamily="2" charset="0"/>
              <a:cs typeface="NikoshBAN" pitchFamily="2" charset="0"/>
            </a:endParaRPr>
          </a:p>
        </p:txBody>
      </p:sp>
      <p:sp>
        <p:nvSpPr>
          <p:cNvPr id="15" name="Oval 14"/>
          <p:cNvSpPr/>
          <p:nvPr/>
        </p:nvSpPr>
        <p:spPr>
          <a:xfrm>
            <a:off x="506362" y="859921"/>
            <a:ext cx="304800" cy="3048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4953000" y="2048783"/>
            <a:ext cx="304800" cy="3048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5715000" y="3306357"/>
            <a:ext cx="304800" cy="3048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2971800" y="4493612"/>
            <a:ext cx="304800" cy="3048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3390900" y="5671552"/>
            <a:ext cx="304800" cy="3048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3782405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3"/>
                                        </p:tgtEl>
                                        <p:attrNameLst>
                                          <p:attrName>ppt_y</p:attrName>
                                        </p:attrNameLst>
                                      </p:cBhvr>
                                      <p:tavLst>
                                        <p:tav tm="0">
                                          <p:val>
                                            <p:strVal val="#ppt_y"/>
                                          </p:val>
                                        </p:tav>
                                        <p:tav tm="100000">
                                          <p:val>
                                            <p:strVal val="#ppt_y"/>
                                          </p:val>
                                        </p:tav>
                                      </p:tavLst>
                                    </p:anim>
                                    <p:anim calcmode="lin" valueType="num">
                                      <p:cBhvr>
                                        <p:cTn id="17"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26" presetClass="entr" presetSubtype="0"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wipe(down)">
                                      <p:cBhvr>
                                        <p:cTn id="24" dur="580">
                                          <p:stCondLst>
                                            <p:cond delay="0"/>
                                          </p:stCondLst>
                                        </p:cTn>
                                        <p:tgtEl>
                                          <p:spTgt spid="15"/>
                                        </p:tgtEl>
                                      </p:cBhvr>
                                    </p:animEffect>
                                    <p:anim calcmode="lin" valueType="num">
                                      <p:cBhvr>
                                        <p:cTn id="25"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30" dur="26">
                                          <p:stCondLst>
                                            <p:cond delay="650"/>
                                          </p:stCondLst>
                                        </p:cTn>
                                        <p:tgtEl>
                                          <p:spTgt spid="15"/>
                                        </p:tgtEl>
                                      </p:cBhvr>
                                      <p:to x="100000" y="60000"/>
                                    </p:animScale>
                                    <p:animScale>
                                      <p:cBhvr>
                                        <p:cTn id="31" dur="166" decel="50000">
                                          <p:stCondLst>
                                            <p:cond delay="676"/>
                                          </p:stCondLst>
                                        </p:cTn>
                                        <p:tgtEl>
                                          <p:spTgt spid="15"/>
                                        </p:tgtEl>
                                      </p:cBhvr>
                                      <p:to x="100000" y="100000"/>
                                    </p:animScale>
                                    <p:animScale>
                                      <p:cBhvr>
                                        <p:cTn id="32" dur="26">
                                          <p:stCondLst>
                                            <p:cond delay="1312"/>
                                          </p:stCondLst>
                                        </p:cTn>
                                        <p:tgtEl>
                                          <p:spTgt spid="15"/>
                                        </p:tgtEl>
                                      </p:cBhvr>
                                      <p:to x="100000" y="80000"/>
                                    </p:animScale>
                                    <p:animScale>
                                      <p:cBhvr>
                                        <p:cTn id="33" dur="166" decel="50000">
                                          <p:stCondLst>
                                            <p:cond delay="1338"/>
                                          </p:stCondLst>
                                        </p:cTn>
                                        <p:tgtEl>
                                          <p:spTgt spid="15"/>
                                        </p:tgtEl>
                                      </p:cBhvr>
                                      <p:to x="100000" y="100000"/>
                                    </p:animScale>
                                    <p:animScale>
                                      <p:cBhvr>
                                        <p:cTn id="34" dur="26">
                                          <p:stCondLst>
                                            <p:cond delay="1642"/>
                                          </p:stCondLst>
                                        </p:cTn>
                                        <p:tgtEl>
                                          <p:spTgt spid="15"/>
                                        </p:tgtEl>
                                      </p:cBhvr>
                                      <p:to x="100000" y="90000"/>
                                    </p:animScale>
                                    <p:animScale>
                                      <p:cBhvr>
                                        <p:cTn id="35" dur="166" decel="50000">
                                          <p:stCondLst>
                                            <p:cond delay="1668"/>
                                          </p:stCondLst>
                                        </p:cTn>
                                        <p:tgtEl>
                                          <p:spTgt spid="15"/>
                                        </p:tgtEl>
                                      </p:cBhvr>
                                      <p:to x="100000" y="100000"/>
                                    </p:animScale>
                                    <p:animScale>
                                      <p:cBhvr>
                                        <p:cTn id="36" dur="26">
                                          <p:stCondLst>
                                            <p:cond delay="1808"/>
                                          </p:stCondLst>
                                        </p:cTn>
                                        <p:tgtEl>
                                          <p:spTgt spid="15"/>
                                        </p:tgtEl>
                                      </p:cBhvr>
                                      <p:to x="100000" y="95000"/>
                                    </p:animScale>
                                    <p:animScale>
                                      <p:cBhvr>
                                        <p:cTn id="37" dur="166" decel="50000">
                                          <p:stCondLst>
                                            <p:cond delay="1834"/>
                                          </p:stCondLst>
                                        </p:cTn>
                                        <p:tgtEl>
                                          <p:spTgt spid="15"/>
                                        </p:tgtEl>
                                      </p:cBhvr>
                                      <p:to x="100000" y="100000"/>
                                    </p:animScale>
                                  </p:childTnLst>
                                </p:cTn>
                              </p:par>
                            </p:childTnLst>
                          </p:cTn>
                        </p:par>
                      </p:childTnLst>
                    </p:cTn>
                  </p:par>
                  <p:par>
                    <p:cTn id="38" fill="hold">
                      <p:stCondLst>
                        <p:cond delay="indefinite"/>
                      </p:stCondLst>
                      <p:childTnLst>
                        <p:par>
                          <p:cTn id="39" fill="hold">
                            <p:stCondLst>
                              <p:cond delay="0"/>
                            </p:stCondLst>
                            <p:childTnLst>
                              <p:par>
                                <p:cTn id="40" presetID="26"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wipe(down)">
                                      <p:cBhvr>
                                        <p:cTn id="42" dur="580">
                                          <p:stCondLst>
                                            <p:cond delay="0"/>
                                          </p:stCondLst>
                                        </p:cTn>
                                        <p:tgtEl>
                                          <p:spTgt spid="4"/>
                                        </p:tgtEl>
                                      </p:cBhvr>
                                    </p:animEffect>
                                    <p:anim calcmode="lin" valueType="num">
                                      <p:cBhvr>
                                        <p:cTn id="43"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48" dur="26">
                                          <p:stCondLst>
                                            <p:cond delay="650"/>
                                          </p:stCondLst>
                                        </p:cTn>
                                        <p:tgtEl>
                                          <p:spTgt spid="4"/>
                                        </p:tgtEl>
                                      </p:cBhvr>
                                      <p:to x="100000" y="60000"/>
                                    </p:animScale>
                                    <p:animScale>
                                      <p:cBhvr>
                                        <p:cTn id="49" dur="166" decel="50000">
                                          <p:stCondLst>
                                            <p:cond delay="676"/>
                                          </p:stCondLst>
                                        </p:cTn>
                                        <p:tgtEl>
                                          <p:spTgt spid="4"/>
                                        </p:tgtEl>
                                      </p:cBhvr>
                                      <p:to x="100000" y="100000"/>
                                    </p:animScale>
                                    <p:animScale>
                                      <p:cBhvr>
                                        <p:cTn id="50" dur="26">
                                          <p:stCondLst>
                                            <p:cond delay="1312"/>
                                          </p:stCondLst>
                                        </p:cTn>
                                        <p:tgtEl>
                                          <p:spTgt spid="4"/>
                                        </p:tgtEl>
                                      </p:cBhvr>
                                      <p:to x="100000" y="80000"/>
                                    </p:animScale>
                                    <p:animScale>
                                      <p:cBhvr>
                                        <p:cTn id="51" dur="166" decel="50000">
                                          <p:stCondLst>
                                            <p:cond delay="1338"/>
                                          </p:stCondLst>
                                        </p:cTn>
                                        <p:tgtEl>
                                          <p:spTgt spid="4"/>
                                        </p:tgtEl>
                                      </p:cBhvr>
                                      <p:to x="100000" y="100000"/>
                                    </p:animScale>
                                    <p:animScale>
                                      <p:cBhvr>
                                        <p:cTn id="52" dur="26">
                                          <p:stCondLst>
                                            <p:cond delay="1642"/>
                                          </p:stCondLst>
                                        </p:cTn>
                                        <p:tgtEl>
                                          <p:spTgt spid="4"/>
                                        </p:tgtEl>
                                      </p:cBhvr>
                                      <p:to x="100000" y="90000"/>
                                    </p:animScale>
                                    <p:animScale>
                                      <p:cBhvr>
                                        <p:cTn id="53" dur="166" decel="50000">
                                          <p:stCondLst>
                                            <p:cond delay="1668"/>
                                          </p:stCondLst>
                                        </p:cTn>
                                        <p:tgtEl>
                                          <p:spTgt spid="4"/>
                                        </p:tgtEl>
                                      </p:cBhvr>
                                      <p:to x="100000" y="100000"/>
                                    </p:animScale>
                                    <p:animScale>
                                      <p:cBhvr>
                                        <p:cTn id="54" dur="26">
                                          <p:stCondLst>
                                            <p:cond delay="1808"/>
                                          </p:stCondLst>
                                        </p:cTn>
                                        <p:tgtEl>
                                          <p:spTgt spid="4"/>
                                        </p:tgtEl>
                                      </p:cBhvr>
                                      <p:to x="100000" y="95000"/>
                                    </p:animScale>
                                    <p:animScale>
                                      <p:cBhvr>
                                        <p:cTn id="55" dur="166" decel="50000">
                                          <p:stCondLst>
                                            <p:cond delay="1834"/>
                                          </p:stCondLst>
                                        </p:cTn>
                                        <p:tgtEl>
                                          <p:spTgt spid="4"/>
                                        </p:tgtEl>
                                      </p:cBhvr>
                                      <p:to x="100000" y="100000"/>
                                    </p:animScale>
                                  </p:childTnLst>
                                </p:cTn>
                              </p:par>
                            </p:childTnLst>
                          </p:cTn>
                        </p:par>
                      </p:childTnLst>
                    </p:cTn>
                  </p:par>
                  <p:par>
                    <p:cTn id="56" fill="hold">
                      <p:stCondLst>
                        <p:cond delay="indefinite"/>
                      </p:stCondLst>
                      <p:childTnLst>
                        <p:par>
                          <p:cTn id="57" fill="hold">
                            <p:stCondLst>
                              <p:cond delay="0"/>
                            </p:stCondLst>
                            <p:childTnLst>
                              <p:par>
                                <p:cTn id="58" presetID="41" presetClass="entr" presetSubtype="0" fill="hold" grpId="0" nodeType="clickEffect">
                                  <p:stCondLst>
                                    <p:cond delay="0"/>
                                  </p:stCondLst>
                                  <p:iterate type="lt">
                                    <p:tmPct val="10000"/>
                                  </p:iterate>
                                  <p:childTnLst>
                                    <p:set>
                                      <p:cBhvr>
                                        <p:cTn id="59" dur="1" fill="hold">
                                          <p:stCondLst>
                                            <p:cond delay="0"/>
                                          </p:stCondLst>
                                        </p:cTn>
                                        <p:tgtEl>
                                          <p:spTgt spid="7"/>
                                        </p:tgtEl>
                                        <p:attrNameLst>
                                          <p:attrName>style.visibility</p:attrName>
                                        </p:attrNameLst>
                                      </p:cBhvr>
                                      <p:to>
                                        <p:strVal val="visible"/>
                                      </p:to>
                                    </p:set>
                                    <p:anim calcmode="lin" valueType="num">
                                      <p:cBhvr>
                                        <p:cTn id="60"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61" dur="500" fill="hold"/>
                                        <p:tgtEl>
                                          <p:spTgt spid="7"/>
                                        </p:tgtEl>
                                        <p:attrNameLst>
                                          <p:attrName>ppt_y</p:attrName>
                                        </p:attrNameLst>
                                      </p:cBhvr>
                                      <p:tavLst>
                                        <p:tav tm="0">
                                          <p:val>
                                            <p:strVal val="#ppt_y"/>
                                          </p:val>
                                        </p:tav>
                                        <p:tav tm="100000">
                                          <p:val>
                                            <p:strVal val="#ppt_y"/>
                                          </p:val>
                                        </p:tav>
                                      </p:tavLst>
                                    </p:anim>
                                    <p:anim calcmode="lin" valueType="num">
                                      <p:cBhvr>
                                        <p:cTn id="62"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63"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64" dur="500" tmFilter="0,0; .5, 1; 1, 1"/>
                                        <p:tgtEl>
                                          <p:spTgt spid="7"/>
                                        </p:tgtEl>
                                      </p:cBhvr>
                                    </p:animEffect>
                                  </p:childTnLst>
                                </p:cTn>
                              </p:par>
                            </p:childTnLst>
                          </p:cTn>
                        </p:par>
                      </p:childTnLst>
                    </p:cTn>
                  </p:par>
                  <p:par>
                    <p:cTn id="65" fill="hold">
                      <p:stCondLst>
                        <p:cond delay="indefinite"/>
                      </p:stCondLst>
                      <p:childTnLst>
                        <p:par>
                          <p:cTn id="66" fill="hold">
                            <p:stCondLst>
                              <p:cond delay="0"/>
                            </p:stCondLst>
                            <p:childTnLst>
                              <p:par>
                                <p:cTn id="67" presetID="26" presetClass="entr" presetSubtype="0" fill="hold" grpId="0" nodeType="clickEffect">
                                  <p:stCondLst>
                                    <p:cond delay="0"/>
                                  </p:stCondLst>
                                  <p:childTnLst>
                                    <p:set>
                                      <p:cBhvr>
                                        <p:cTn id="68" dur="1" fill="hold">
                                          <p:stCondLst>
                                            <p:cond delay="0"/>
                                          </p:stCondLst>
                                        </p:cTn>
                                        <p:tgtEl>
                                          <p:spTgt spid="16"/>
                                        </p:tgtEl>
                                        <p:attrNameLst>
                                          <p:attrName>style.visibility</p:attrName>
                                        </p:attrNameLst>
                                      </p:cBhvr>
                                      <p:to>
                                        <p:strVal val="visible"/>
                                      </p:to>
                                    </p:set>
                                    <p:animEffect transition="in" filter="wipe(down)">
                                      <p:cBhvr>
                                        <p:cTn id="69" dur="580">
                                          <p:stCondLst>
                                            <p:cond delay="0"/>
                                          </p:stCondLst>
                                        </p:cTn>
                                        <p:tgtEl>
                                          <p:spTgt spid="16"/>
                                        </p:tgtEl>
                                      </p:cBhvr>
                                    </p:animEffect>
                                    <p:anim calcmode="lin" valueType="num">
                                      <p:cBhvr>
                                        <p:cTn id="70"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71"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72"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73"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74"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75" dur="26">
                                          <p:stCondLst>
                                            <p:cond delay="650"/>
                                          </p:stCondLst>
                                        </p:cTn>
                                        <p:tgtEl>
                                          <p:spTgt spid="16"/>
                                        </p:tgtEl>
                                      </p:cBhvr>
                                      <p:to x="100000" y="60000"/>
                                    </p:animScale>
                                    <p:animScale>
                                      <p:cBhvr>
                                        <p:cTn id="76" dur="166" decel="50000">
                                          <p:stCondLst>
                                            <p:cond delay="676"/>
                                          </p:stCondLst>
                                        </p:cTn>
                                        <p:tgtEl>
                                          <p:spTgt spid="16"/>
                                        </p:tgtEl>
                                      </p:cBhvr>
                                      <p:to x="100000" y="100000"/>
                                    </p:animScale>
                                    <p:animScale>
                                      <p:cBhvr>
                                        <p:cTn id="77" dur="26">
                                          <p:stCondLst>
                                            <p:cond delay="1312"/>
                                          </p:stCondLst>
                                        </p:cTn>
                                        <p:tgtEl>
                                          <p:spTgt spid="16"/>
                                        </p:tgtEl>
                                      </p:cBhvr>
                                      <p:to x="100000" y="80000"/>
                                    </p:animScale>
                                    <p:animScale>
                                      <p:cBhvr>
                                        <p:cTn id="78" dur="166" decel="50000">
                                          <p:stCondLst>
                                            <p:cond delay="1338"/>
                                          </p:stCondLst>
                                        </p:cTn>
                                        <p:tgtEl>
                                          <p:spTgt spid="16"/>
                                        </p:tgtEl>
                                      </p:cBhvr>
                                      <p:to x="100000" y="100000"/>
                                    </p:animScale>
                                    <p:animScale>
                                      <p:cBhvr>
                                        <p:cTn id="79" dur="26">
                                          <p:stCondLst>
                                            <p:cond delay="1642"/>
                                          </p:stCondLst>
                                        </p:cTn>
                                        <p:tgtEl>
                                          <p:spTgt spid="16"/>
                                        </p:tgtEl>
                                      </p:cBhvr>
                                      <p:to x="100000" y="90000"/>
                                    </p:animScale>
                                    <p:animScale>
                                      <p:cBhvr>
                                        <p:cTn id="80" dur="166" decel="50000">
                                          <p:stCondLst>
                                            <p:cond delay="1668"/>
                                          </p:stCondLst>
                                        </p:cTn>
                                        <p:tgtEl>
                                          <p:spTgt spid="16"/>
                                        </p:tgtEl>
                                      </p:cBhvr>
                                      <p:to x="100000" y="100000"/>
                                    </p:animScale>
                                    <p:animScale>
                                      <p:cBhvr>
                                        <p:cTn id="81" dur="26">
                                          <p:stCondLst>
                                            <p:cond delay="1808"/>
                                          </p:stCondLst>
                                        </p:cTn>
                                        <p:tgtEl>
                                          <p:spTgt spid="16"/>
                                        </p:tgtEl>
                                      </p:cBhvr>
                                      <p:to x="100000" y="95000"/>
                                    </p:animScale>
                                    <p:animScale>
                                      <p:cBhvr>
                                        <p:cTn id="82" dur="166" decel="50000">
                                          <p:stCondLst>
                                            <p:cond delay="1834"/>
                                          </p:stCondLst>
                                        </p:cTn>
                                        <p:tgtEl>
                                          <p:spTgt spid="16"/>
                                        </p:tgtEl>
                                      </p:cBhvr>
                                      <p:to x="100000" y="100000"/>
                                    </p:animScale>
                                  </p:childTnLst>
                                </p:cTn>
                              </p:par>
                            </p:childTnLst>
                          </p:cTn>
                        </p:par>
                      </p:childTnLst>
                    </p:cTn>
                  </p:par>
                  <p:par>
                    <p:cTn id="83" fill="hold">
                      <p:stCondLst>
                        <p:cond delay="indefinite"/>
                      </p:stCondLst>
                      <p:childTnLst>
                        <p:par>
                          <p:cTn id="84" fill="hold">
                            <p:stCondLst>
                              <p:cond delay="0"/>
                            </p:stCondLst>
                            <p:childTnLst>
                              <p:par>
                                <p:cTn id="85" presetID="26" presetClass="entr" presetSubtype="0" fill="hold" grpId="0" nodeType="clickEffect">
                                  <p:stCondLst>
                                    <p:cond delay="0"/>
                                  </p:stCondLst>
                                  <p:childTnLst>
                                    <p:set>
                                      <p:cBhvr>
                                        <p:cTn id="86" dur="1" fill="hold">
                                          <p:stCondLst>
                                            <p:cond delay="0"/>
                                          </p:stCondLst>
                                        </p:cTn>
                                        <p:tgtEl>
                                          <p:spTgt spid="5"/>
                                        </p:tgtEl>
                                        <p:attrNameLst>
                                          <p:attrName>style.visibility</p:attrName>
                                        </p:attrNameLst>
                                      </p:cBhvr>
                                      <p:to>
                                        <p:strVal val="visible"/>
                                      </p:to>
                                    </p:set>
                                    <p:animEffect transition="in" filter="wipe(down)">
                                      <p:cBhvr>
                                        <p:cTn id="87" dur="580">
                                          <p:stCondLst>
                                            <p:cond delay="0"/>
                                          </p:stCondLst>
                                        </p:cTn>
                                        <p:tgtEl>
                                          <p:spTgt spid="5"/>
                                        </p:tgtEl>
                                      </p:cBhvr>
                                    </p:animEffect>
                                    <p:anim calcmode="lin" valueType="num">
                                      <p:cBhvr>
                                        <p:cTn id="8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93" dur="26">
                                          <p:stCondLst>
                                            <p:cond delay="650"/>
                                          </p:stCondLst>
                                        </p:cTn>
                                        <p:tgtEl>
                                          <p:spTgt spid="5"/>
                                        </p:tgtEl>
                                      </p:cBhvr>
                                      <p:to x="100000" y="60000"/>
                                    </p:animScale>
                                    <p:animScale>
                                      <p:cBhvr>
                                        <p:cTn id="94" dur="166" decel="50000">
                                          <p:stCondLst>
                                            <p:cond delay="676"/>
                                          </p:stCondLst>
                                        </p:cTn>
                                        <p:tgtEl>
                                          <p:spTgt spid="5"/>
                                        </p:tgtEl>
                                      </p:cBhvr>
                                      <p:to x="100000" y="100000"/>
                                    </p:animScale>
                                    <p:animScale>
                                      <p:cBhvr>
                                        <p:cTn id="95" dur="26">
                                          <p:stCondLst>
                                            <p:cond delay="1312"/>
                                          </p:stCondLst>
                                        </p:cTn>
                                        <p:tgtEl>
                                          <p:spTgt spid="5"/>
                                        </p:tgtEl>
                                      </p:cBhvr>
                                      <p:to x="100000" y="80000"/>
                                    </p:animScale>
                                    <p:animScale>
                                      <p:cBhvr>
                                        <p:cTn id="96" dur="166" decel="50000">
                                          <p:stCondLst>
                                            <p:cond delay="1338"/>
                                          </p:stCondLst>
                                        </p:cTn>
                                        <p:tgtEl>
                                          <p:spTgt spid="5"/>
                                        </p:tgtEl>
                                      </p:cBhvr>
                                      <p:to x="100000" y="100000"/>
                                    </p:animScale>
                                    <p:animScale>
                                      <p:cBhvr>
                                        <p:cTn id="97" dur="26">
                                          <p:stCondLst>
                                            <p:cond delay="1642"/>
                                          </p:stCondLst>
                                        </p:cTn>
                                        <p:tgtEl>
                                          <p:spTgt spid="5"/>
                                        </p:tgtEl>
                                      </p:cBhvr>
                                      <p:to x="100000" y="90000"/>
                                    </p:animScale>
                                    <p:animScale>
                                      <p:cBhvr>
                                        <p:cTn id="98" dur="166" decel="50000">
                                          <p:stCondLst>
                                            <p:cond delay="1668"/>
                                          </p:stCondLst>
                                        </p:cTn>
                                        <p:tgtEl>
                                          <p:spTgt spid="5"/>
                                        </p:tgtEl>
                                      </p:cBhvr>
                                      <p:to x="100000" y="100000"/>
                                    </p:animScale>
                                    <p:animScale>
                                      <p:cBhvr>
                                        <p:cTn id="99" dur="26">
                                          <p:stCondLst>
                                            <p:cond delay="1808"/>
                                          </p:stCondLst>
                                        </p:cTn>
                                        <p:tgtEl>
                                          <p:spTgt spid="5"/>
                                        </p:tgtEl>
                                      </p:cBhvr>
                                      <p:to x="100000" y="95000"/>
                                    </p:animScale>
                                    <p:animScale>
                                      <p:cBhvr>
                                        <p:cTn id="100" dur="166" decel="50000">
                                          <p:stCondLst>
                                            <p:cond delay="1834"/>
                                          </p:stCondLst>
                                        </p:cTn>
                                        <p:tgtEl>
                                          <p:spTgt spid="5"/>
                                        </p:tgtEl>
                                      </p:cBhvr>
                                      <p:to x="100000" y="100000"/>
                                    </p:animScale>
                                  </p:childTnLst>
                                </p:cTn>
                              </p:par>
                            </p:childTnLst>
                          </p:cTn>
                        </p:par>
                      </p:childTnLst>
                    </p:cTn>
                  </p:par>
                  <p:par>
                    <p:cTn id="101" fill="hold">
                      <p:stCondLst>
                        <p:cond delay="indefinite"/>
                      </p:stCondLst>
                      <p:childTnLst>
                        <p:par>
                          <p:cTn id="102" fill="hold">
                            <p:stCondLst>
                              <p:cond delay="0"/>
                            </p:stCondLst>
                            <p:childTnLst>
                              <p:par>
                                <p:cTn id="103" presetID="41" presetClass="entr" presetSubtype="0" fill="hold" grpId="0" nodeType="clickEffect">
                                  <p:stCondLst>
                                    <p:cond delay="0"/>
                                  </p:stCondLst>
                                  <p:iterate type="lt">
                                    <p:tmPct val="10000"/>
                                  </p:iterate>
                                  <p:childTnLst>
                                    <p:set>
                                      <p:cBhvr>
                                        <p:cTn id="104" dur="1" fill="hold">
                                          <p:stCondLst>
                                            <p:cond delay="0"/>
                                          </p:stCondLst>
                                        </p:cTn>
                                        <p:tgtEl>
                                          <p:spTgt spid="8"/>
                                        </p:tgtEl>
                                        <p:attrNameLst>
                                          <p:attrName>style.visibility</p:attrName>
                                        </p:attrNameLst>
                                      </p:cBhvr>
                                      <p:to>
                                        <p:strVal val="visible"/>
                                      </p:to>
                                    </p:set>
                                    <p:anim calcmode="lin" valueType="num">
                                      <p:cBhvr>
                                        <p:cTn id="105"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106" dur="500" fill="hold"/>
                                        <p:tgtEl>
                                          <p:spTgt spid="8"/>
                                        </p:tgtEl>
                                        <p:attrNameLst>
                                          <p:attrName>ppt_y</p:attrName>
                                        </p:attrNameLst>
                                      </p:cBhvr>
                                      <p:tavLst>
                                        <p:tav tm="0">
                                          <p:val>
                                            <p:strVal val="#ppt_y"/>
                                          </p:val>
                                        </p:tav>
                                        <p:tav tm="100000">
                                          <p:val>
                                            <p:strVal val="#ppt_y"/>
                                          </p:val>
                                        </p:tav>
                                      </p:tavLst>
                                    </p:anim>
                                    <p:anim calcmode="lin" valueType="num">
                                      <p:cBhvr>
                                        <p:cTn id="107"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8"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09" dur="500" tmFilter="0,0; .5, 1; 1, 1"/>
                                        <p:tgtEl>
                                          <p:spTgt spid="8"/>
                                        </p:tgtEl>
                                      </p:cBhvr>
                                    </p:animEffect>
                                  </p:childTnLst>
                                </p:cTn>
                              </p:par>
                            </p:childTnLst>
                          </p:cTn>
                        </p:par>
                      </p:childTnLst>
                    </p:cTn>
                  </p:par>
                  <p:par>
                    <p:cTn id="110" fill="hold">
                      <p:stCondLst>
                        <p:cond delay="indefinite"/>
                      </p:stCondLst>
                      <p:childTnLst>
                        <p:par>
                          <p:cTn id="111" fill="hold">
                            <p:stCondLst>
                              <p:cond delay="0"/>
                            </p:stCondLst>
                            <p:childTnLst>
                              <p:par>
                                <p:cTn id="112" presetID="26" presetClass="entr" presetSubtype="0" fill="hold" grpId="0" nodeType="clickEffect">
                                  <p:stCondLst>
                                    <p:cond delay="0"/>
                                  </p:stCondLst>
                                  <p:childTnLst>
                                    <p:set>
                                      <p:cBhvr>
                                        <p:cTn id="113" dur="1" fill="hold">
                                          <p:stCondLst>
                                            <p:cond delay="0"/>
                                          </p:stCondLst>
                                        </p:cTn>
                                        <p:tgtEl>
                                          <p:spTgt spid="17"/>
                                        </p:tgtEl>
                                        <p:attrNameLst>
                                          <p:attrName>style.visibility</p:attrName>
                                        </p:attrNameLst>
                                      </p:cBhvr>
                                      <p:to>
                                        <p:strVal val="visible"/>
                                      </p:to>
                                    </p:set>
                                    <p:animEffect transition="in" filter="wipe(down)">
                                      <p:cBhvr>
                                        <p:cTn id="114" dur="580">
                                          <p:stCondLst>
                                            <p:cond delay="0"/>
                                          </p:stCondLst>
                                        </p:cTn>
                                        <p:tgtEl>
                                          <p:spTgt spid="17"/>
                                        </p:tgtEl>
                                      </p:cBhvr>
                                    </p:animEffect>
                                    <p:anim calcmode="lin" valueType="num">
                                      <p:cBhvr>
                                        <p:cTn id="115"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116"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117"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118"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119"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120" dur="26">
                                          <p:stCondLst>
                                            <p:cond delay="650"/>
                                          </p:stCondLst>
                                        </p:cTn>
                                        <p:tgtEl>
                                          <p:spTgt spid="17"/>
                                        </p:tgtEl>
                                      </p:cBhvr>
                                      <p:to x="100000" y="60000"/>
                                    </p:animScale>
                                    <p:animScale>
                                      <p:cBhvr>
                                        <p:cTn id="121" dur="166" decel="50000">
                                          <p:stCondLst>
                                            <p:cond delay="676"/>
                                          </p:stCondLst>
                                        </p:cTn>
                                        <p:tgtEl>
                                          <p:spTgt spid="17"/>
                                        </p:tgtEl>
                                      </p:cBhvr>
                                      <p:to x="100000" y="100000"/>
                                    </p:animScale>
                                    <p:animScale>
                                      <p:cBhvr>
                                        <p:cTn id="122" dur="26">
                                          <p:stCondLst>
                                            <p:cond delay="1312"/>
                                          </p:stCondLst>
                                        </p:cTn>
                                        <p:tgtEl>
                                          <p:spTgt spid="17"/>
                                        </p:tgtEl>
                                      </p:cBhvr>
                                      <p:to x="100000" y="80000"/>
                                    </p:animScale>
                                    <p:animScale>
                                      <p:cBhvr>
                                        <p:cTn id="123" dur="166" decel="50000">
                                          <p:stCondLst>
                                            <p:cond delay="1338"/>
                                          </p:stCondLst>
                                        </p:cTn>
                                        <p:tgtEl>
                                          <p:spTgt spid="17"/>
                                        </p:tgtEl>
                                      </p:cBhvr>
                                      <p:to x="100000" y="100000"/>
                                    </p:animScale>
                                    <p:animScale>
                                      <p:cBhvr>
                                        <p:cTn id="124" dur="26">
                                          <p:stCondLst>
                                            <p:cond delay="1642"/>
                                          </p:stCondLst>
                                        </p:cTn>
                                        <p:tgtEl>
                                          <p:spTgt spid="17"/>
                                        </p:tgtEl>
                                      </p:cBhvr>
                                      <p:to x="100000" y="90000"/>
                                    </p:animScale>
                                    <p:animScale>
                                      <p:cBhvr>
                                        <p:cTn id="125" dur="166" decel="50000">
                                          <p:stCondLst>
                                            <p:cond delay="1668"/>
                                          </p:stCondLst>
                                        </p:cTn>
                                        <p:tgtEl>
                                          <p:spTgt spid="17"/>
                                        </p:tgtEl>
                                      </p:cBhvr>
                                      <p:to x="100000" y="100000"/>
                                    </p:animScale>
                                    <p:animScale>
                                      <p:cBhvr>
                                        <p:cTn id="126" dur="26">
                                          <p:stCondLst>
                                            <p:cond delay="1808"/>
                                          </p:stCondLst>
                                        </p:cTn>
                                        <p:tgtEl>
                                          <p:spTgt spid="17"/>
                                        </p:tgtEl>
                                      </p:cBhvr>
                                      <p:to x="100000" y="95000"/>
                                    </p:animScale>
                                    <p:animScale>
                                      <p:cBhvr>
                                        <p:cTn id="127" dur="166" decel="50000">
                                          <p:stCondLst>
                                            <p:cond delay="1834"/>
                                          </p:stCondLst>
                                        </p:cTn>
                                        <p:tgtEl>
                                          <p:spTgt spid="17"/>
                                        </p:tgtEl>
                                      </p:cBhvr>
                                      <p:to x="100000" y="100000"/>
                                    </p:animScale>
                                  </p:childTnLst>
                                </p:cTn>
                              </p:par>
                            </p:childTnLst>
                          </p:cTn>
                        </p:par>
                      </p:childTnLst>
                    </p:cTn>
                  </p:par>
                  <p:par>
                    <p:cTn id="128" fill="hold">
                      <p:stCondLst>
                        <p:cond delay="indefinite"/>
                      </p:stCondLst>
                      <p:childTnLst>
                        <p:par>
                          <p:cTn id="129" fill="hold">
                            <p:stCondLst>
                              <p:cond delay="0"/>
                            </p:stCondLst>
                            <p:childTnLst>
                              <p:par>
                                <p:cTn id="130" presetID="26" presetClass="entr" presetSubtype="0" fill="hold" grpId="0" nodeType="clickEffect">
                                  <p:stCondLst>
                                    <p:cond delay="0"/>
                                  </p:stCondLst>
                                  <p:childTnLst>
                                    <p:set>
                                      <p:cBhvr>
                                        <p:cTn id="131" dur="1" fill="hold">
                                          <p:stCondLst>
                                            <p:cond delay="0"/>
                                          </p:stCondLst>
                                        </p:cTn>
                                        <p:tgtEl>
                                          <p:spTgt spid="6"/>
                                        </p:tgtEl>
                                        <p:attrNameLst>
                                          <p:attrName>style.visibility</p:attrName>
                                        </p:attrNameLst>
                                      </p:cBhvr>
                                      <p:to>
                                        <p:strVal val="visible"/>
                                      </p:to>
                                    </p:set>
                                    <p:animEffect transition="in" filter="wipe(down)">
                                      <p:cBhvr>
                                        <p:cTn id="132" dur="580">
                                          <p:stCondLst>
                                            <p:cond delay="0"/>
                                          </p:stCondLst>
                                        </p:cTn>
                                        <p:tgtEl>
                                          <p:spTgt spid="6"/>
                                        </p:tgtEl>
                                      </p:cBhvr>
                                    </p:animEffect>
                                    <p:anim calcmode="lin" valueType="num">
                                      <p:cBhvr>
                                        <p:cTn id="133"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34"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35"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36"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37"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8" dur="26">
                                          <p:stCondLst>
                                            <p:cond delay="650"/>
                                          </p:stCondLst>
                                        </p:cTn>
                                        <p:tgtEl>
                                          <p:spTgt spid="6"/>
                                        </p:tgtEl>
                                      </p:cBhvr>
                                      <p:to x="100000" y="60000"/>
                                    </p:animScale>
                                    <p:animScale>
                                      <p:cBhvr>
                                        <p:cTn id="139" dur="166" decel="50000">
                                          <p:stCondLst>
                                            <p:cond delay="676"/>
                                          </p:stCondLst>
                                        </p:cTn>
                                        <p:tgtEl>
                                          <p:spTgt spid="6"/>
                                        </p:tgtEl>
                                      </p:cBhvr>
                                      <p:to x="100000" y="100000"/>
                                    </p:animScale>
                                    <p:animScale>
                                      <p:cBhvr>
                                        <p:cTn id="140" dur="26">
                                          <p:stCondLst>
                                            <p:cond delay="1312"/>
                                          </p:stCondLst>
                                        </p:cTn>
                                        <p:tgtEl>
                                          <p:spTgt spid="6"/>
                                        </p:tgtEl>
                                      </p:cBhvr>
                                      <p:to x="100000" y="80000"/>
                                    </p:animScale>
                                    <p:animScale>
                                      <p:cBhvr>
                                        <p:cTn id="141" dur="166" decel="50000">
                                          <p:stCondLst>
                                            <p:cond delay="1338"/>
                                          </p:stCondLst>
                                        </p:cTn>
                                        <p:tgtEl>
                                          <p:spTgt spid="6"/>
                                        </p:tgtEl>
                                      </p:cBhvr>
                                      <p:to x="100000" y="100000"/>
                                    </p:animScale>
                                    <p:animScale>
                                      <p:cBhvr>
                                        <p:cTn id="142" dur="26">
                                          <p:stCondLst>
                                            <p:cond delay="1642"/>
                                          </p:stCondLst>
                                        </p:cTn>
                                        <p:tgtEl>
                                          <p:spTgt spid="6"/>
                                        </p:tgtEl>
                                      </p:cBhvr>
                                      <p:to x="100000" y="90000"/>
                                    </p:animScale>
                                    <p:animScale>
                                      <p:cBhvr>
                                        <p:cTn id="143" dur="166" decel="50000">
                                          <p:stCondLst>
                                            <p:cond delay="1668"/>
                                          </p:stCondLst>
                                        </p:cTn>
                                        <p:tgtEl>
                                          <p:spTgt spid="6"/>
                                        </p:tgtEl>
                                      </p:cBhvr>
                                      <p:to x="100000" y="100000"/>
                                    </p:animScale>
                                    <p:animScale>
                                      <p:cBhvr>
                                        <p:cTn id="144" dur="26">
                                          <p:stCondLst>
                                            <p:cond delay="1808"/>
                                          </p:stCondLst>
                                        </p:cTn>
                                        <p:tgtEl>
                                          <p:spTgt spid="6"/>
                                        </p:tgtEl>
                                      </p:cBhvr>
                                      <p:to x="100000" y="95000"/>
                                    </p:animScale>
                                    <p:animScale>
                                      <p:cBhvr>
                                        <p:cTn id="145" dur="166" decel="50000">
                                          <p:stCondLst>
                                            <p:cond delay="1834"/>
                                          </p:stCondLst>
                                        </p:cTn>
                                        <p:tgtEl>
                                          <p:spTgt spid="6"/>
                                        </p:tgtEl>
                                      </p:cBhvr>
                                      <p:to x="100000" y="100000"/>
                                    </p:animScale>
                                  </p:childTnLst>
                                </p:cTn>
                              </p:par>
                            </p:childTnLst>
                          </p:cTn>
                        </p:par>
                      </p:childTnLst>
                    </p:cTn>
                  </p:par>
                  <p:par>
                    <p:cTn id="146" fill="hold">
                      <p:stCondLst>
                        <p:cond delay="indefinite"/>
                      </p:stCondLst>
                      <p:childTnLst>
                        <p:par>
                          <p:cTn id="147" fill="hold">
                            <p:stCondLst>
                              <p:cond delay="0"/>
                            </p:stCondLst>
                            <p:childTnLst>
                              <p:par>
                                <p:cTn id="148" presetID="55" presetClass="entr" presetSubtype="0" fill="hold" grpId="0" nodeType="clickEffect">
                                  <p:stCondLst>
                                    <p:cond delay="0"/>
                                  </p:stCondLst>
                                  <p:childTnLst>
                                    <p:set>
                                      <p:cBhvr>
                                        <p:cTn id="149" dur="1" fill="hold">
                                          <p:stCondLst>
                                            <p:cond delay="0"/>
                                          </p:stCondLst>
                                        </p:cTn>
                                        <p:tgtEl>
                                          <p:spTgt spid="10"/>
                                        </p:tgtEl>
                                        <p:attrNameLst>
                                          <p:attrName>style.visibility</p:attrName>
                                        </p:attrNameLst>
                                      </p:cBhvr>
                                      <p:to>
                                        <p:strVal val="visible"/>
                                      </p:to>
                                    </p:set>
                                    <p:anim calcmode="lin" valueType="num">
                                      <p:cBhvr>
                                        <p:cTn id="150" dur="1000" fill="hold"/>
                                        <p:tgtEl>
                                          <p:spTgt spid="10"/>
                                        </p:tgtEl>
                                        <p:attrNameLst>
                                          <p:attrName>ppt_w</p:attrName>
                                        </p:attrNameLst>
                                      </p:cBhvr>
                                      <p:tavLst>
                                        <p:tav tm="0">
                                          <p:val>
                                            <p:strVal val="#ppt_w*0.70"/>
                                          </p:val>
                                        </p:tav>
                                        <p:tav tm="100000">
                                          <p:val>
                                            <p:strVal val="#ppt_w"/>
                                          </p:val>
                                        </p:tav>
                                      </p:tavLst>
                                    </p:anim>
                                    <p:anim calcmode="lin" valueType="num">
                                      <p:cBhvr>
                                        <p:cTn id="151" dur="1000" fill="hold"/>
                                        <p:tgtEl>
                                          <p:spTgt spid="10"/>
                                        </p:tgtEl>
                                        <p:attrNameLst>
                                          <p:attrName>ppt_h</p:attrName>
                                        </p:attrNameLst>
                                      </p:cBhvr>
                                      <p:tavLst>
                                        <p:tav tm="0">
                                          <p:val>
                                            <p:strVal val="#ppt_h"/>
                                          </p:val>
                                        </p:tav>
                                        <p:tav tm="100000">
                                          <p:val>
                                            <p:strVal val="#ppt_h"/>
                                          </p:val>
                                        </p:tav>
                                      </p:tavLst>
                                    </p:anim>
                                    <p:animEffect transition="in" filter="fade">
                                      <p:cBhvr>
                                        <p:cTn id="152" dur="1000"/>
                                        <p:tgtEl>
                                          <p:spTgt spid="10"/>
                                        </p:tgtEl>
                                      </p:cBhvr>
                                    </p:animEffect>
                                  </p:childTnLst>
                                </p:cTn>
                              </p:par>
                            </p:childTnLst>
                          </p:cTn>
                        </p:par>
                      </p:childTnLst>
                    </p:cTn>
                  </p:par>
                  <p:par>
                    <p:cTn id="153" fill="hold">
                      <p:stCondLst>
                        <p:cond delay="indefinite"/>
                      </p:stCondLst>
                      <p:childTnLst>
                        <p:par>
                          <p:cTn id="154" fill="hold">
                            <p:stCondLst>
                              <p:cond delay="0"/>
                            </p:stCondLst>
                            <p:childTnLst>
                              <p:par>
                                <p:cTn id="155" presetID="26" presetClass="entr" presetSubtype="0" fill="hold" grpId="0" nodeType="clickEffect">
                                  <p:stCondLst>
                                    <p:cond delay="0"/>
                                  </p:stCondLst>
                                  <p:childTnLst>
                                    <p:set>
                                      <p:cBhvr>
                                        <p:cTn id="156" dur="1" fill="hold">
                                          <p:stCondLst>
                                            <p:cond delay="0"/>
                                          </p:stCondLst>
                                        </p:cTn>
                                        <p:tgtEl>
                                          <p:spTgt spid="18"/>
                                        </p:tgtEl>
                                        <p:attrNameLst>
                                          <p:attrName>style.visibility</p:attrName>
                                        </p:attrNameLst>
                                      </p:cBhvr>
                                      <p:to>
                                        <p:strVal val="visible"/>
                                      </p:to>
                                    </p:set>
                                    <p:animEffect transition="in" filter="wipe(down)">
                                      <p:cBhvr>
                                        <p:cTn id="157" dur="580">
                                          <p:stCondLst>
                                            <p:cond delay="0"/>
                                          </p:stCondLst>
                                        </p:cTn>
                                        <p:tgtEl>
                                          <p:spTgt spid="18"/>
                                        </p:tgtEl>
                                      </p:cBhvr>
                                    </p:animEffect>
                                    <p:anim calcmode="lin" valueType="num">
                                      <p:cBhvr>
                                        <p:cTn id="158"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159"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160"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161"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162"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163" dur="26">
                                          <p:stCondLst>
                                            <p:cond delay="650"/>
                                          </p:stCondLst>
                                        </p:cTn>
                                        <p:tgtEl>
                                          <p:spTgt spid="18"/>
                                        </p:tgtEl>
                                      </p:cBhvr>
                                      <p:to x="100000" y="60000"/>
                                    </p:animScale>
                                    <p:animScale>
                                      <p:cBhvr>
                                        <p:cTn id="164" dur="166" decel="50000">
                                          <p:stCondLst>
                                            <p:cond delay="676"/>
                                          </p:stCondLst>
                                        </p:cTn>
                                        <p:tgtEl>
                                          <p:spTgt spid="18"/>
                                        </p:tgtEl>
                                      </p:cBhvr>
                                      <p:to x="100000" y="100000"/>
                                    </p:animScale>
                                    <p:animScale>
                                      <p:cBhvr>
                                        <p:cTn id="165" dur="26">
                                          <p:stCondLst>
                                            <p:cond delay="1312"/>
                                          </p:stCondLst>
                                        </p:cTn>
                                        <p:tgtEl>
                                          <p:spTgt spid="18"/>
                                        </p:tgtEl>
                                      </p:cBhvr>
                                      <p:to x="100000" y="80000"/>
                                    </p:animScale>
                                    <p:animScale>
                                      <p:cBhvr>
                                        <p:cTn id="166" dur="166" decel="50000">
                                          <p:stCondLst>
                                            <p:cond delay="1338"/>
                                          </p:stCondLst>
                                        </p:cTn>
                                        <p:tgtEl>
                                          <p:spTgt spid="18"/>
                                        </p:tgtEl>
                                      </p:cBhvr>
                                      <p:to x="100000" y="100000"/>
                                    </p:animScale>
                                    <p:animScale>
                                      <p:cBhvr>
                                        <p:cTn id="167" dur="26">
                                          <p:stCondLst>
                                            <p:cond delay="1642"/>
                                          </p:stCondLst>
                                        </p:cTn>
                                        <p:tgtEl>
                                          <p:spTgt spid="18"/>
                                        </p:tgtEl>
                                      </p:cBhvr>
                                      <p:to x="100000" y="90000"/>
                                    </p:animScale>
                                    <p:animScale>
                                      <p:cBhvr>
                                        <p:cTn id="168" dur="166" decel="50000">
                                          <p:stCondLst>
                                            <p:cond delay="1668"/>
                                          </p:stCondLst>
                                        </p:cTn>
                                        <p:tgtEl>
                                          <p:spTgt spid="18"/>
                                        </p:tgtEl>
                                      </p:cBhvr>
                                      <p:to x="100000" y="100000"/>
                                    </p:animScale>
                                    <p:animScale>
                                      <p:cBhvr>
                                        <p:cTn id="169" dur="26">
                                          <p:stCondLst>
                                            <p:cond delay="1808"/>
                                          </p:stCondLst>
                                        </p:cTn>
                                        <p:tgtEl>
                                          <p:spTgt spid="18"/>
                                        </p:tgtEl>
                                      </p:cBhvr>
                                      <p:to x="100000" y="95000"/>
                                    </p:animScale>
                                    <p:animScale>
                                      <p:cBhvr>
                                        <p:cTn id="170" dur="166" decel="50000">
                                          <p:stCondLst>
                                            <p:cond delay="1834"/>
                                          </p:stCondLst>
                                        </p:cTn>
                                        <p:tgtEl>
                                          <p:spTgt spid="18"/>
                                        </p:tgtEl>
                                      </p:cBhvr>
                                      <p:to x="100000" y="100000"/>
                                    </p:animScale>
                                  </p:childTnLst>
                                </p:cTn>
                              </p:par>
                            </p:childTnLst>
                          </p:cTn>
                        </p:par>
                      </p:childTnLst>
                    </p:cTn>
                  </p:par>
                  <p:par>
                    <p:cTn id="171" fill="hold">
                      <p:stCondLst>
                        <p:cond delay="indefinite"/>
                      </p:stCondLst>
                      <p:childTnLst>
                        <p:par>
                          <p:cTn id="172" fill="hold">
                            <p:stCondLst>
                              <p:cond delay="0"/>
                            </p:stCondLst>
                            <p:childTnLst>
                              <p:par>
                                <p:cTn id="173" presetID="45" presetClass="entr" presetSubtype="0" fill="hold" grpId="0" nodeType="clickEffect">
                                  <p:stCondLst>
                                    <p:cond delay="0"/>
                                  </p:stCondLst>
                                  <p:childTnLst>
                                    <p:set>
                                      <p:cBhvr>
                                        <p:cTn id="174" dur="1" fill="hold">
                                          <p:stCondLst>
                                            <p:cond delay="0"/>
                                          </p:stCondLst>
                                        </p:cTn>
                                        <p:tgtEl>
                                          <p:spTgt spid="13"/>
                                        </p:tgtEl>
                                        <p:attrNameLst>
                                          <p:attrName>style.visibility</p:attrName>
                                        </p:attrNameLst>
                                      </p:cBhvr>
                                      <p:to>
                                        <p:strVal val="visible"/>
                                      </p:to>
                                    </p:set>
                                    <p:animEffect transition="in" filter="fade">
                                      <p:cBhvr>
                                        <p:cTn id="175" dur="2000"/>
                                        <p:tgtEl>
                                          <p:spTgt spid="13"/>
                                        </p:tgtEl>
                                      </p:cBhvr>
                                    </p:animEffect>
                                    <p:anim calcmode="lin" valueType="num">
                                      <p:cBhvr>
                                        <p:cTn id="176" dur="2000" fill="hold"/>
                                        <p:tgtEl>
                                          <p:spTgt spid="13"/>
                                        </p:tgtEl>
                                        <p:attrNameLst>
                                          <p:attrName>ppt_w</p:attrName>
                                        </p:attrNameLst>
                                      </p:cBhvr>
                                      <p:tavLst>
                                        <p:tav tm="0" fmla="#ppt_w*sin(2.5*pi*$)">
                                          <p:val>
                                            <p:fltVal val="0"/>
                                          </p:val>
                                        </p:tav>
                                        <p:tav tm="100000">
                                          <p:val>
                                            <p:fltVal val="1"/>
                                          </p:val>
                                        </p:tav>
                                      </p:tavLst>
                                    </p:anim>
                                    <p:anim calcmode="lin" valueType="num">
                                      <p:cBhvr>
                                        <p:cTn id="177" dur="2000" fill="hold"/>
                                        <p:tgtEl>
                                          <p:spTgt spid="13"/>
                                        </p:tgtEl>
                                        <p:attrNameLst>
                                          <p:attrName>ppt_h</p:attrName>
                                        </p:attrNameLst>
                                      </p:cBhvr>
                                      <p:tavLst>
                                        <p:tav tm="0">
                                          <p:val>
                                            <p:strVal val="#ppt_h"/>
                                          </p:val>
                                        </p:tav>
                                        <p:tav tm="100000">
                                          <p:val>
                                            <p:strVal val="#ppt_h"/>
                                          </p:val>
                                        </p:tav>
                                      </p:tavLst>
                                    </p:anim>
                                  </p:childTnLst>
                                </p:cTn>
                              </p:par>
                            </p:childTnLst>
                          </p:cTn>
                        </p:par>
                      </p:childTnLst>
                    </p:cTn>
                  </p:par>
                  <p:par>
                    <p:cTn id="178" fill="hold">
                      <p:stCondLst>
                        <p:cond delay="indefinite"/>
                      </p:stCondLst>
                      <p:childTnLst>
                        <p:par>
                          <p:cTn id="179" fill="hold">
                            <p:stCondLst>
                              <p:cond delay="0"/>
                            </p:stCondLst>
                            <p:childTnLst>
                              <p:par>
                                <p:cTn id="180" presetID="41" presetClass="entr" presetSubtype="0" fill="hold" grpId="0" nodeType="clickEffect">
                                  <p:stCondLst>
                                    <p:cond delay="0"/>
                                  </p:stCondLst>
                                  <p:iterate type="lt">
                                    <p:tmPct val="10000"/>
                                  </p:iterate>
                                  <p:childTnLst>
                                    <p:set>
                                      <p:cBhvr>
                                        <p:cTn id="181" dur="1" fill="hold">
                                          <p:stCondLst>
                                            <p:cond delay="0"/>
                                          </p:stCondLst>
                                        </p:cTn>
                                        <p:tgtEl>
                                          <p:spTgt spid="9"/>
                                        </p:tgtEl>
                                        <p:attrNameLst>
                                          <p:attrName>style.visibility</p:attrName>
                                        </p:attrNameLst>
                                      </p:cBhvr>
                                      <p:to>
                                        <p:strVal val="visible"/>
                                      </p:to>
                                    </p:set>
                                    <p:anim calcmode="lin" valueType="num">
                                      <p:cBhvr>
                                        <p:cTn id="182"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183" dur="500" fill="hold"/>
                                        <p:tgtEl>
                                          <p:spTgt spid="9"/>
                                        </p:tgtEl>
                                        <p:attrNameLst>
                                          <p:attrName>ppt_y</p:attrName>
                                        </p:attrNameLst>
                                      </p:cBhvr>
                                      <p:tavLst>
                                        <p:tav tm="0">
                                          <p:val>
                                            <p:strVal val="#ppt_y"/>
                                          </p:val>
                                        </p:tav>
                                        <p:tav tm="100000">
                                          <p:val>
                                            <p:strVal val="#ppt_y"/>
                                          </p:val>
                                        </p:tav>
                                      </p:tavLst>
                                    </p:anim>
                                    <p:anim calcmode="lin" valueType="num">
                                      <p:cBhvr>
                                        <p:cTn id="184"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85"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86" dur="500" tmFilter="0,0; .5, 1; 1, 1"/>
                                        <p:tgtEl>
                                          <p:spTgt spid="9"/>
                                        </p:tgtEl>
                                      </p:cBhvr>
                                    </p:animEffect>
                                  </p:childTnLst>
                                </p:cTn>
                              </p:par>
                            </p:childTnLst>
                          </p:cTn>
                        </p:par>
                      </p:childTnLst>
                    </p:cTn>
                  </p:par>
                  <p:par>
                    <p:cTn id="187" fill="hold">
                      <p:stCondLst>
                        <p:cond delay="indefinite"/>
                      </p:stCondLst>
                      <p:childTnLst>
                        <p:par>
                          <p:cTn id="188" fill="hold">
                            <p:stCondLst>
                              <p:cond delay="0"/>
                            </p:stCondLst>
                            <p:childTnLst>
                              <p:par>
                                <p:cTn id="189" presetID="26" presetClass="entr" presetSubtype="0" fill="hold" grpId="0" nodeType="clickEffect">
                                  <p:stCondLst>
                                    <p:cond delay="0"/>
                                  </p:stCondLst>
                                  <p:childTnLst>
                                    <p:set>
                                      <p:cBhvr>
                                        <p:cTn id="190" dur="1" fill="hold">
                                          <p:stCondLst>
                                            <p:cond delay="0"/>
                                          </p:stCondLst>
                                        </p:cTn>
                                        <p:tgtEl>
                                          <p:spTgt spid="19"/>
                                        </p:tgtEl>
                                        <p:attrNameLst>
                                          <p:attrName>style.visibility</p:attrName>
                                        </p:attrNameLst>
                                      </p:cBhvr>
                                      <p:to>
                                        <p:strVal val="visible"/>
                                      </p:to>
                                    </p:set>
                                    <p:animEffect transition="in" filter="wipe(down)">
                                      <p:cBhvr>
                                        <p:cTn id="191" dur="580">
                                          <p:stCondLst>
                                            <p:cond delay="0"/>
                                          </p:stCondLst>
                                        </p:cTn>
                                        <p:tgtEl>
                                          <p:spTgt spid="19"/>
                                        </p:tgtEl>
                                      </p:cBhvr>
                                    </p:animEffect>
                                    <p:anim calcmode="lin" valueType="num">
                                      <p:cBhvr>
                                        <p:cTn id="192"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193"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194"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195"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196"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197" dur="26">
                                          <p:stCondLst>
                                            <p:cond delay="650"/>
                                          </p:stCondLst>
                                        </p:cTn>
                                        <p:tgtEl>
                                          <p:spTgt spid="19"/>
                                        </p:tgtEl>
                                      </p:cBhvr>
                                      <p:to x="100000" y="60000"/>
                                    </p:animScale>
                                    <p:animScale>
                                      <p:cBhvr>
                                        <p:cTn id="198" dur="166" decel="50000">
                                          <p:stCondLst>
                                            <p:cond delay="676"/>
                                          </p:stCondLst>
                                        </p:cTn>
                                        <p:tgtEl>
                                          <p:spTgt spid="19"/>
                                        </p:tgtEl>
                                      </p:cBhvr>
                                      <p:to x="100000" y="100000"/>
                                    </p:animScale>
                                    <p:animScale>
                                      <p:cBhvr>
                                        <p:cTn id="199" dur="26">
                                          <p:stCondLst>
                                            <p:cond delay="1312"/>
                                          </p:stCondLst>
                                        </p:cTn>
                                        <p:tgtEl>
                                          <p:spTgt spid="19"/>
                                        </p:tgtEl>
                                      </p:cBhvr>
                                      <p:to x="100000" y="80000"/>
                                    </p:animScale>
                                    <p:animScale>
                                      <p:cBhvr>
                                        <p:cTn id="200" dur="166" decel="50000">
                                          <p:stCondLst>
                                            <p:cond delay="1338"/>
                                          </p:stCondLst>
                                        </p:cTn>
                                        <p:tgtEl>
                                          <p:spTgt spid="19"/>
                                        </p:tgtEl>
                                      </p:cBhvr>
                                      <p:to x="100000" y="100000"/>
                                    </p:animScale>
                                    <p:animScale>
                                      <p:cBhvr>
                                        <p:cTn id="201" dur="26">
                                          <p:stCondLst>
                                            <p:cond delay="1642"/>
                                          </p:stCondLst>
                                        </p:cTn>
                                        <p:tgtEl>
                                          <p:spTgt spid="19"/>
                                        </p:tgtEl>
                                      </p:cBhvr>
                                      <p:to x="100000" y="90000"/>
                                    </p:animScale>
                                    <p:animScale>
                                      <p:cBhvr>
                                        <p:cTn id="202" dur="166" decel="50000">
                                          <p:stCondLst>
                                            <p:cond delay="1668"/>
                                          </p:stCondLst>
                                        </p:cTn>
                                        <p:tgtEl>
                                          <p:spTgt spid="19"/>
                                        </p:tgtEl>
                                      </p:cBhvr>
                                      <p:to x="100000" y="100000"/>
                                    </p:animScale>
                                    <p:animScale>
                                      <p:cBhvr>
                                        <p:cTn id="203" dur="26">
                                          <p:stCondLst>
                                            <p:cond delay="1808"/>
                                          </p:stCondLst>
                                        </p:cTn>
                                        <p:tgtEl>
                                          <p:spTgt spid="19"/>
                                        </p:tgtEl>
                                      </p:cBhvr>
                                      <p:to x="100000" y="95000"/>
                                    </p:animScale>
                                    <p:animScale>
                                      <p:cBhvr>
                                        <p:cTn id="204" dur="166" decel="50000">
                                          <p:stCondLst>
                                            <p:cond delay="1834"/>
                                          </p:stCondLst>
                                        </p:cTn>
                                        <p:tgtEl>
                                          <p:spTgt spid="1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3" grpId="0"/>
      <p:bldP spid="15" grpId="0" animBg="1"/>
      <p:bldP spid="16" grpId="0" animBg="1"/>
      <p:bldP spid="17" grpId="0" animBg="1"/>
      <p:bldP spid="18" grpId="0" animBg="1"/>
      <p:bldP spid="1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220200" cy="923330"/>
          </a:xfrm>
          <a:prstGeom prst="rect">
            <a:avLst/>
          </a:prstGeom>
          <a:solidFill>
            <a:schemeClr val="bg2"/>
          </a:solidFill>
        </p:spPr>
        <p:txBody>
          <a:bodyPr wrap="square" rtlCol="0">
            <a:spAutoFit/>
          </a:bodyPr>
          <a:lstStyle/>
          <a:p>
            <a:pPr algn="ctr"/>
            <a:r>
              <a:rPr lang="bn-IN" sz="5400" b="1" dirty="0">
                <a:solidFill>
                  <a:srgbClr val="002060"/>
                </a:solidFill>
                <a:latin typeface="NikoshBAN" pitchFamily="2" charset="0"/>
                <a:cs typeface="NikoshBAN" pitchFamily="2" charset="0"/>
              </a:rPr>
              <a:t>মূল্যায়নঃ</a:t>
            </a:r>
            <a:endParaRPr lang="en-US" sz="5400" b="1" dirty="0">
              <a:solidFill>
                <a:srgbClr val="002060"/>
              </a:solidFill>
              <a:latin typeface="NikoshBAN" pitchFamily="2" charset="0"/>
              <a:cs typeface="NikoshBAN" pitchFamily="2" charset="0"/>
            </a:endParaRPr>
          </a:p>
        </p:txBody>
      </p:sp>
      <p:sp>
        <p:nvSpPr>
          <p:cNvPr id="2" name="TextBox 1"/>
          <p:cNvSpPr txBox="1"/>
          <p:nvPr/>
        </p:nvSpPr>
        <p:spPr>
          <a:xfrm>
            <a:off x="-34636" y="895621"/>
            <a:ext cx="9178636" cy="6186309"/>
          </a:xfrm>
          <a:prstGeom prst="rect">
            <a:avLst/>
          </a:prstGeom>
          <a:solidFill>
            <a:schemeClr val="accent3">
              <a:lumMod val="60000"/>
              <a:lumOff val="40000"/>
            </a:schemeClr>
          </a:solidFill>
        </p:spPr>
        <p:txBody>
          <a:bodyPr wrap="square" rtlCol="0">
            <a:spAutoFit/>
          </a:bodyPr>
          <a:lstStyle/>
          <a:p>
            <a:r>
              <a:rPr lang="en-US" sz="4400" b="1" dirty="0" smtClean="0">
                <a:latin typeface="NikoshBAN" pitchFamily="2" charset="0"/>
                <a:cs typeface="NikoshBAN" pitchFamily="2" charset="0"/>
              </a:rPr>
              <a:t>১।আলাউদ্দিনের </a:t>
            </a:r>
            <a:r>
              <a:rPr lang="en-US" sz="4400" b="1" dirty="0" err="1" smtClean="0">
                <a:latin typeface="NikoshBAN" pitchFamily="2" charset="0"/>
                <a:cs typeface="NikoshBAN" pitchFamily="2" charset="0"/>
              </a:rPr>
              <a:t>চেরাগ</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পেলে</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সবার</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মাথা</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কী</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হয়ে</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যায়</a:t>
            </a:r>
            <a:r>
              <a:rPr lang="en-US" sz="4400" b="1" dirty="0" smtClean="0">
                <a:latin typeface="NikoshBAN" pitchFamily="2" charset="0"/>
                <a:cs typeface="NikoshBAN" pitchFamily="2" charset="0"/>
              </a:rPr>
              <a:t>?</a:t>
            </a:r>
          </a:p>
          <a:p>
            <a:r>
              <a:rPr lang="en-US" sz="4400" b="1" dirty="0" err="1" smtClean="0">
                <a:latin typeface="NikoshBAN" pitchFamily="2" charset="0"/>
                <a:cs typeface="NikoshBAN" pitchFamily="2" charset="0"/>
              </a:rPr>
              <a:t>উঃ</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খারাপ</a:t>
            </a:r>
            <a:endParaRPr lang="en-US" sz="4400" b="1" dirty="0" smtClean="0">
              <a:latin typeface="NikoshBAN" pitchFamily="2" charset="0"/>
              <a:cs typeface="NikoshBAN" pitchFamily="2" charset="0"/>
            </a:endParaRPr>
          </a:p>
          <a:p>
            <a:r>
              <a:rPr lang="en-US" sz="4400" b="1" dirty="0" smtClean="0">
                <a:latin typeface="NikoshBAN" pitchFamily="2" charset="0"/>
                <a:cs typeface="NikoshBAN" pitchFamily="2" charset="0"/>
              </a:rPr>
              <a:t>২। </a:t>
            </a:r>
            <a:r>
              <a:rPr lang="en-US" sz="4400" b="1" dirty="0" err="1" smtClean="0">
                <a:latin typeface="NikoshBAN" pitchFamily="2" charset="0"/>
                <a:cs typeface="NikoshBAN" pitchFamily="2" charset="0"/>
              </a:rPr>
              <a:t>কোন</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জিনিস</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লোভী</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মানুষের</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হাতে</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দিতে</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নেই</a:t>
            </a:r>
            <a:r>
              <a:rPr lang="en-US" sz="4400" b="1" dirty="0" smtClean="0">
                <a:latin typeface="NikoshBAN" pitchFamily="2" charset="0"/>
                <a:cs typeface="NikoshBAN" pitchFamily="2" charset="0"/>
              </a:rPr>
              <a:t>?</a:t>
            </a:r>
          </a:p>
          <a:p>
            <a:r>
              <a:rPr lang="en-US" sz="4400" b="1" dirty="0" err="1" smtClean="0">
                <a:latin typeface="NikoshBAN" pitchFamily="2" charset="0"/>
                <a:cs typeface="NikoshBAN" pitchFamily="2" charset="0"/>
              </a:rPr>
              <a:t>উঃ</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পরশপাথর</a:t>
            </a:r>
            <a:endParaRPr lang="en-US" sz="4400" b="1" dirty="0" smtClean="0">
              <a:latin typeface="NikoshBAN" pitchFamily="2" charset="0"/>
              <a:cs typeface="NikoshBAN" pitchFamily="2" charset="0"/>
            </a:endParaRPr>
          </a:p>
          <a:p>
            <a:r>
              <a:rPr lang="en-US" sz="4400" b="1" dirty="0" smtClean="0">
                <a:latin typeface="NikoshBAN" pitchFamily="2" charset="0"/>
                <a:cs typeface="NikoshBAN" pitchFamily="2" charset="0"/>
              </a:rPr>
              <a:t>৩। </a:t>
            </a:r>
            <a:r>
              <a:rPr lang="en-US" sz="4400" b="1" dirty="0" err="1" smtClean="0">
                <a:latin typeface="NikoshBAN" pitchFamily="2" charset="0"/>
                <a:cs typeface="NikoshBAN" pitchFamily="2" charset="0"/>
              </a:rPr>
              <a:t>আলাউদ্দিনের</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বিখ্যাত</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চেরাগ</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কোথায়</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পড়ে</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রইল</a:t>
            </a:r>
            <a:r>
              <a:rPr lang="en-US" sz="4400" b="1" dirty="0" smtClean="0">
                <a:latin typeface="NikoshBAN" pitchFamily="2" charset="0"/>
                <a:cs typeface="NikoshBAN" pitchFamily="2" charset="0"/>
              </a:rPr>
              <a:t>?</a:t>
            </a:r>
          </a:p>
          <a:p>
            <a:r>
              <a:rPr lang="en-US" sz="4400" b="1" dirty="0" err="1" smtClean="0">
                <a:latin typeface="NikoshBAN" pitchFamily="2" charset="0"/>
                <a:cs typeface="NikoshBAN" pitchFamily="2" charset="0"/>
              </a:rPr>
              <a:t>উঃ</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খাটের</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নিচে</a:t>
            </a:r>
            <a:endParaRPr lang="en-US" sz="4400" b="1" dirty="0" smtClean="0">
              <a:latin typeface="NikoshBAN" pitchFamily="2" charset="0"/>
              <a:cs typeface="NikoshBAN" pitchFamily="2" charset="0"/>
            </a:endParaRPr>
          </a:p>
          <a:p>
            <a:r>
              <a:rPr lang="en-US" sz="4400" b="1" dirty="0" smtClean="0">
                <a:latin typeface="NikoshBAN" pitchFamily="2" charset="0"/>
                <a:cs typeface="NikoshBAN" pitchFamily="2" charset="0"/>
              </a:rPr>
              <a:t> </a:t>
            </a:r>
            <a:endParaRPr lang="en-US" sz="4400" b="1" dirty="0">
              <a:latin typeface="NikoshBAN" pitchFamily="2" charset="0"/>
              <a:cs typeface="NikoshBAN" pitchFamily="2" charset="0"/>
            </a:endParaRPr>
          </a:p>
        </p:txBody>
      </p:sp>
    </p:spTree>
    <p:extLst>
      <p:ext uri="{BB962C8B-B14F-4D97-AF65-F5344CB8AC3E}">
        <p14:creationId xmlns:p14="http://schemas.microsoft.com/office/powerpoint/2010/main" val="2395544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248527" y="188863"/>
            <a:ext cx="2857500" cy="848579"/>
          </a:xfrm>
          <a:prstGeom prst="rect">
            <a:avLst/>
          </a:prstGeom>
          <a:solidFill>
            <a:srgbClr val="8AC0FF"/>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8853" tIns="54426" rIns="108853" bIns="54426" rtlCol="0">
            <a:spAutoFit/>
          </a:bodyPr>
          <a:lstStyle/>
          <a:p>
            <a:r>
              <a:rPr lang="bn-BD" sz="4800" b="1" u="sng" dirty="0">
                <a:solidFill>
                  <a:schemeClr val="accent5">
                    <a:lumMod val="75000"/>
                  </a:schemeClr>
                </a:solidFill>
                <a:latin typeface="NikoshBAN" pitchFamily="2" charset="0"/>
                <a:cs typeface="NikoshBAN" pitchFamily="2" charset="0"/>
              </a:rPr>
              <a:t>বাড়ির কাজ</a:t>
            </a:r>
            <a:endParaRPr lang="en-US" sz="4800" b="1" u="sng" dirty="0">
              <a:solidFill>
                <a:schemeClr val="accent5">
                  <a:lumMod val="75000"/>
                </a:schemeClr>
              </a:solidFill>
              <a:latin typeface="NikoshBAN" pitchFamily="2" charset="0"/>
              <a:cs typeface="NikoshBAN"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2091" y="1572127"/>
            <a:ext cx="7142154" cy="396276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6" name="TextBox 5">
            <a:extLst>
              <a:ext uri="{FF2B5EF4-FFF2-40B4-BE49-F238E27FC236}">
                <a16:creationId xmlns:a16="http://schemas.microsoft.com/office/drawing/2014/main" xmlns="" id="{2D7FF0BF-485A-4FCC-BFA1-EC152619A0FB}"/>
              </a:ext>
            </a:extLst>
          </p:cNvPr>
          <p:cNvSpPr txBox="1"/>
          <p:nvPr/>
        </p:nvSpPr>
        <p:spPr>
          <a:xfrm>
            <a:off x="4523" y="5755683"/>
            <a:ext cx="9153939" cy="1094800"/>
          </a:xfrm>
          <a:prstGeom prst="rect">
            <a:avLst/>
          </a:prstGeom>
          <a:solidFill>
            <a:srgbClr val="9E6741"/>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8853" tIns="54426" rIns="108853" bIns="54426" rtlCol="0">
            <a:spAutoFit/>
          </a:bodyPr>
          <a:lstStyle/>
          <a:p>
            <a:pPr lvl="0" algn="ctr"/>
            <a:r>
              <a:rPr lang="en-US" sz="3200" b="1" dirty="0" err="1" smtClean="0">
                <a:solidFill>
                  <a:schemeClr val="bg1"/>
                </a:solidFill>
                <a:latin typeface="NikoshBAN" pitchFamily="2" charset="0"/>
                <a:cs typeface="NikoshBAN" pitchFamily="2" charset="0"/>
              </a:rPr>
              <a:t>আলাউদ্দিনের</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চেরাগ</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কী</a:t>
            </a:r>
            <a:r>
              <a:rPr lang="en-US" sz="3200" b="1" dirty="0" smtClean="0">
                <a:solidFill>
                  <a:schemeClr val="bg1"/>
                </a:solidFill>
                <a:latin typeface="NikoshBAN" pitchFamily="2" charset="0"/>
                <a:cs typeface="NikoshBAN" pitchFamily="2" charset="0"/>
              </a:rPr>
              <a:t>? এ </a:t>
            </a:r>
            <a:r>
              <a:rPr lang="en-US" sz="3200" b="1" dirty="0" err="1" smtClean="0">
                <a:solidFill>
                  <a:schemeClr val="bg1"/>
                </a:solidFill>
                <a:latin typeface="NikoshBAN" pitchFamily="2" charset="0"/>
                <a:cs typeface="NikoshBAN" pitchFamily="2" charset="0"/>
              </a:rPr>
              <a:t>গল্পটি</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আমাদের</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কী</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শিক্ষা</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দেয়</a:t>
            </a:r>
            <a:r>
              <a:rPr lang="en-US" sz="3200" b="1" dirty="0" smtClean="0">
                <a:solidFill>
                  <a:schemeClr val="bg1"/>
                </a:solidFill>
                <a:latin typeface="NikoshBAN" pitchFamily="2" charset="0"/>
                <a:cs typeface="NikoshBAN" pitchFamily="2" charset="0"/>
              </a:rPr>
              <a:t> </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লিখে</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আনবে</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কেমন</a:t>
            </a:r>
            <a:r>
              <a:rPr lang="en-US" sz="3200" b="1" dirty="0" smtClean="0">
                <a:solidFill>
                  <a:schemeClr val="bg1"/>
                </a:solidFill>
                <a:latin typeface="NikoshBAN" pitchFamily="2" charset="0"/>
                <a:cs typeface="NikoshBAN" pitchFamily="2" charset="0"/>
              </a:rPr>
              <a:t>? ।</a:t>
            </a:r>
            <a:endParaRPr lang="en-US" sz="3200" b="1" dirty="0">
              <a:solidFill>
                <a:schemeClr val="bg1"/>
              </a:solidFill>
              <a:latin typeface="NikoshBAN" pitchFamily="2" charset="0"/>
              <a:cs typeface="NikoshBAN" pitchFamily="2" charset="0"/>
            </a:endParaRPr>
          </a:p>
        </p:txBody>
      </p:sp>
    </p:spTree>
    <p:extLst>
      <p:ext uri="{BB962C8B-B14F-4D97-AF65-F5344CB8AC3E}">
        <p14:creationId xmlns:p14="http://schemas.microsoft.com/office/powerpoint/2010/main" val="346279053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Desktop\128\3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120" y="331783"/>
            <a:ext cx="7646670" cy="634941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777491" y="2133603"/>
            <a:ext cx="3303271" cy="3139321"/>
          </a:xfrm>
          <a:prstGeom prst="rect">
            <a:avLst/>
          </a:prstGeom>
          <a:noFill/>
        </p:spPr>
        <p:txBody>
          <a:bodyPr wrap="square" rtlCol="0">
            <a:spAutoFit/>
          </a:bodyPr>
          <a:lstStyle/>
          <a:p>
            <a:pPr algn="ctr"/>
            <a:r>
              <a:rPr lang="en-US" sz="6600" dirty="0" err="1">
                <a:latin typeface="NikoshBAN" pitchFamily="2" charset="0"/>
                <a:cs typeface="NikoshBAN" pitchFamily="2" charset="0"/>
              </a:rPr>
              <a:t>ধন্যবাদ</a:t>
            </a:r>
            <a:r>
              <a:rPr lang="en-US" sz="6600" dirty="0">
                <a:latin typeface="NikoshBAN" pitchFamily="2" charset="0"/>
                <a:cs typeface="NikoshBAN" pitchFamily="2" charset="0"/>
              </a:rPr>
              <a:t> </a:t>
            </a:r>
            <a:r>
              <a:rPr lang="en-US" sz="6600" dirty="0" err="1">
                <a:latin typeface="NikoshBAN" pitchFamily="2" charset="0"/>
                <a:cs typeface="NikoshBAN" pitchFamily="2" charset="0"/>
              </a:rPr>
              <a:t>সকল</a:t>
            </a:r>
            <a:r>
              <a:rPr lang="en-US" sz="6600" dirty="0">
                <a:latin typeface="NikoshBAN" pitchFamily="2" charset="0"/>
                <a:cs typeface="NikoshBAN" pitchFamily="2" charset="0"/>
              </a:rPr>
              <a:t> </a:t>
            </a:r>
            <a:r>
              <a:rPr lang="en-US" sz="6600" dirty="0" err="1">
                <a:latin typeface="NikoshBAN" pitchFamily="2" charset="0"/>
                <a:cs typeface="NikoshBAN" pitchFamily="2" charset="0"/>
              </a:rPr>
              <a:t>শিক্ষার্থীদের</a:t>
            </a:r>
            <a:r>
              <a:rPr lang="en-US" sz="6600" dirty="0">
                <a:latin typeface="NikoshBAN" pitchFamily="2" charset="0"/>
                <a:cs typeface="NikoshBAN" pitchFamily="2" charset="0"/>
              </a:rPr>
              <a:t> </a:t>
            </a:r>
            <a:endParaRPr lang="en-US" sz="6600" dirty="0"/>
          </a:p>
        </p:txBody>
      </p:sp>
    </p:spTree>
    <p:extLst>
      <p:ext uri="{BB962C8B-B14F-4D97-AF65-F5344CB8AC3E}">
        <p14:creationId xmlns:p14="http://schemas.microsoft.com/office/powerpoint/2010/main" val="373618901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709" y="3718678"/>
            <a:ext cx="5240434" cy="3170099"/>
          </a:xfrm>
          <a:prstGeom prst="rect">
            <a:avLst/>
          </a:prstGeom>
          <a:solidFill>
            <a:schemeClr val="accent2"/>
          </a:solidFill>
        </p:spPr>
        <p:txBody>
          <a:bodyPr wrap="square" rtlCol="0">
            <a:spAutoFit/>
          </a:bodyPr>
          <a:lstStyle/>
          <a:p>
            <a:r>
              <a:rPr lang="bn-IN" sz="4000" b="1" dirty="0">
                <a:latin typeface="NikoshBAN" pitchFamily="2" charset="0"/>
                <a:cs typeface="NikoshBAN" pitchFamily="2" charset="0"/>
              </a:rPr>
              <a:t>শিরিন আক্তার</a:t>
            </a:r>
          </a:p>
          <a:p>
            <a:r>
              <a:rPr lang="bn-IN" sz="4000" b="1" dirty="0">
                <a:latin typeface="NikoshBAN" pitchFamily="2" charset="0"/>
                <a:cs typeface="NikoshBAN" pitchFamily="2" charset="0"/>
              </a:rPr>
              <a:t>সহকারি শিক্ষক  (বাংলা)</a:t>
            </a:r>
          </a:p>
          <a:p>
            <a:r>
              <a:rPr lang="bn-IN" sz="4000" b="1" dirty="0">
                <a:latin typeface="NikoshBAN" pitchFamily="2" charset="0"/>
                <a:cs typeface="NikoshBAN" pitchFamily="2" charset="0"/>
              </a:rPr>
              <a:t>চুপাইর বালিকা উচ্চ বিদ্যালয়</a:t>
            </a:r>
          </a:p>
          <a:p>
            <a:r>
              <a:rPr lang="bn-IN" sz="4000" b="1" dirty="0">
                <a:latin typeface="NikoshBAN" pitchFamily="2" charset="0"/>
                <a:cs typeface="NikoshBAN" pitchFamily="2" charset="0"/>
              </a:rPr>
              <a:t>কালীগঞ্জ, গাজীপুর ।</a:t>
            </a:r>
          </a:p>
          <a:p>
            <a:endParaRPr lang="en-US" sz="4000" dirty="0">
              <a:latin typeface="NikoshBAN" pitchFamily="2" charset="0"/>
              <a:cs typeface="NikoshBAN" pitchFamily="2" charset="0"/>
            </a:endParaRPr>
          </a:p>
        </p:txBody>
      </p:sp>
      <p:pic>
        <p:nvPicPr>
          <p:cNvPr id="1027" name="Picture 3" descr="C:\Users\DOEL\Pictures\IMG_20210314_115837_BURST00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2200" y="341493"/>
            <a:ext cx="2743200" cy="313316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8491" y="838200"/>
            <a:ext cx="5562600" cy="2215991"/>
          </a:xfrm>
          <a:prstGeom prst="rect">
            <a:avLst/>
          </a:prstGeom>
          <a:solidFill>
            <a:schemeClr val="accent6">
              <a:lumMod val="75000"/>
            </a:schemeClr>
          </a:solidFill>
        </p:spPr>
        <p:txBody>
          <a:bodyPr wrap="square" rtlCol="0">
            <a:spAutoFit/>
          </a:bodyPr>
          <a:lstStyle/>
          <a:p>
            <a:pPr algn="ctr"/>
            <a:r>
              <a:rPr lang="bn-IN" sz="13800" b="1" dirty="0">
                <a:latin typeface="NikoshBAN" pitchFamily="2" charset="0"/>
                <a:cs typeface="NikoshBAN" pitchFamily="2" charset="0"/>
              </a:rPr>
              <a:t>পরিচিতি</a:t>
            </a:r>
            <a:endParaRPr lang="en-US" sz="13800" b="1" dirty="0">
              <a:latin typeface="NikoshBAN" pitchFamily="2" charset="0"/>
              <a:cs typeface="NikoshBAN" pitchFamily="2" charset="0"/>
            </a:endParaRPr>
          </a:p>
        </p:txBody>
      </p:sp>
      <p:sp>
        <p:nvSpPr>
          <p:cNvPr id="6" name="TextBox 5"/>
          <p:cNvSpPr txBox="1"/>
          <p:nvPr/>
        </p:nvSpPr>
        <p:spPr>
          <a:xfrm>
            <a:off x="5240434" y="3718678"/>
            <a:ext cx="3861460" cy="3139321"/>
          </a:xfrm>
          <a:prstGeom prst="rect">
            <a:avLst/>
          </a:prstGeom>
          <a:solidFill>
            <a:srgbClr val="92D050"/>
          </a:solidFill>
        </p:spPr>
        <p:txBody>
          <a:bodyPr wrap="square" rtlCol="0">
            <a:spAutoFit/>
          </a:bodyPr>
          <a:lstStyle/>
          <a:p>
            <a:r>
              <a:rPr lang="bn-IN" sz="6600" b="1" dirty="0">
                <a:latin typeface="NikoshBAN" pitchFamily="2" charset="0"/>
                <a:cs typeface="NikoshBAN" pitchFamily="2" charset="0"/>
              </a:rPr>
              <a:t>শ্রেণিঃ ৬ষ্ঠ</a:t>
            </a:r>
          </a:p>
          <a:p>
            <a:r>
              <a:rPr lang="bn-IN" sz="6600" b="1" dirty="0">
                <a:latin typeface="NikoshBAN" pitchFamily="2" charset="0"/>
                <a:cs typeface="NikoshBAN" pitchFamily="2" charset="0"/>
              </a:rPr>
              <a:t>বিষয়ঃ বাংলা (আনন্দ পাঠ)</a:t>
            </a:r>
            <a:endParaRPr lang="en-US" sz="6600" b="1" dirty="0">
              <a:latin typeface="NikoshBAN" pitchFamily="2" charset="0"/>
              <a:cs typeface="NikoshBAN" pitchFamily="2" charset="0"/>
            </a:endParaRPr>
          </a:p>
        </p:txBody>
      </p:sp>
    </p:spTree>
    <p:extLst>
      <p:ext uri="{BB962C8B-B14F-4D97-AF65-F5344CB8AC3E}">
        <p14:creationId xmlns:p14="http://schemas.microsoft.com/office/powerpoint/2010/main" val="16692566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8" presetClass="emph" presetSubtype="0" fill="hold" grpId="0" nodeType="clickEffect">
                                  <p:stCondLst>
                                    <p:cond delay="0"/>
                                  </p:stCondLst>
                                  <p:childTnLst>
                                    <p:animRot by="21600000">
                                      <p:cBhvr>
                                        <p:cTn id="19" dur="2000" fill="hold"/>
                                        <p:tgtEl>
                                          <p:spTgt spid="6"/>
                                        </p:tgtEl>
                                        <p:attrNameLst>
                                          <p:attrName>r</p:attrName>
                                        </p:attrNameLst>
                                      </p:cBhvr>
                                    </p:animRot>
                                  </p:childTnLst>
                                </p:cTn>
                              </p:par>
                            </p:childTnLst>
                          </p:cTn>
                        </p:par>
                      </p:childTnLst>
                    </p:cTn>
                  </p:par>
                  <p:par>
                    <p:cTn id="20" fill="hold">
                      <p:stCondLst>
                        <p:cond delay="indefinite"/>
                      </p:stCondLst>
                      <p:childTnLst>
                        <p:par>
                          <p:cTn id="21" fill="hold">
                            <p:stCondLst>
                              <p:cond delay="0"/>
                            </p:stCondLst>
                            <p:childTnLst>
                              <p:par>
                                <p:cTn id="22" presetID="26" presetClass="entr" presetSubtype="0" fill="hold" nodeType="clickEffect">
                                  <p:stCondLst>
                                    <p:cond delay="0"/>
                                  </p:stCondLst>
                                  <p:childTnLst>
                                    <p:set>
                                      <p:cBhvr>
                                        <p:cTn id="23" dur="1" fill="hold">
                                          <p:stCondLst>
                                            <p:cond delay="0"/>
                                          </p:stCondLst>
                                        </p:cTn>
                                        <p:tgtEl>
                                          <p:spTgt spid="1027"/>
                                        </p:tgtEl>
                                        <p:attrNameLst>
                                          <p:attrName>style.visibility</p:attrName>
                                        </p:attrNameLst>
                                      </p:cBhvr>
                                      <p:to>
                                        <p:strVal val="visible"/>
                                      </p:to>
                                    </p:set>
                                    <p:animEffect transition="in" filter="wipe(down)">
                                      <p:cBhvr>
                                        <p:cTn id="24" dur="580">
                                          <p:stCondLst>
                                            <p:cond delay="0"/>
                                          </p:stCondLst>
                                        </p:cTn>
                                        <p:tgtEl>
                                          <p:spTgt spid="1027"/>
                                        </p:tgtEl>
                                      </p:cBhvr>
                                    </p:animEffect>
                                    <p:anim calcmode="lin" valueType="num">
                                      <p:cBhvr>
                                        <p:cTn id="25" dur="1822" tmFilter="0,0; 0.14,0.36; 0.43,0.73; 0.71,0.91; 1.0,1.0">
                                          <p:stCondLst>
                                            <p:cond delay="0"/>
                                          </p:stCondLst>
                                        </p:cTn>
                                        <p:tgtEl>
                                          <p:spTgt spid="1027"/>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1027"/>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1027"/>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1027"/>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1027"/>
                                        </p:tgtEl>
                                        <p:attrNameLst>
                                          <p:attrName>ppt_y</p:attrName>
                                        </p:attrNameLst>
                                      </p:cBhvr>
                                      <p:tavLst>
                                        <p:tav tm="0" fmla="#ppt_y-sin(pi*$)/81">
                                          <p:val>
                                            <p:fltVal val="0"/>
                                          </p:val>
                                        </p:tav>
                                        <p:tav tm="100000">
                                          <p:val>
                                            <p:fltVal val="1"/>
                                          </p:val>
                                        </p:tav>
                                      </p:tavLst>
                                    </p:anim>
                                    <p:animScale>
                                      <p:cBhvr>
                                        <p:cTn id="30" dur="26">
                                          <p:stCondLst>
                                            <p:cond delay="650"/>
                                          </p:stCondLst>
                                        </p:cTn>
                                        <p:tgtEl>
                                          <p:spTgt spid="1027"/>
                                        </p:tgtEl>
                                      </p:cBhvr>
                                      <p:to x="100000" y="60000"/>
                                    </p:animScale>
                                    <p:animScale>
                                      <p:cBhvr>
                                        <p:cTn id="31" dur="166" decel="50000">
                                          <p:stCondLst>
                                            <p:cond delay="676"/>
                                          </p:stCondLst>
                                        </p:cTn>
                                        <p:tgtEl>
                                          <p:spTgt spid="1027"/>
                                        </p:tgtEl>
                                      </p:cBhvr>
                                      <p:to x="100000" y="100000"/>
                                    </p:animScale>
                                    <p:animScale>
                                      <p:cBhvr>
                                        <p:cTn id="32" dur="26">
                                          <p:stCondLst>
                                            <p:cond delay="1312"/>
                                          </p:stCondLst>
                                        </p:cTn>
                                        <p:tgtEl>
                                          <p:spTgt spid="1027"/>
                                        </p:tgtEl>
                                      </p:cBhvr>
                                      <p:to x="100000" y="80000"/>
                                    </p:animScale>
                                    <p:animScale>
                                      <p:cBhvr>
                                        <p:cTn id="33" dur="166" decel="50000">
                                          <p:stCondLst>
                                            <p:cond delay="1338"/>
                                          </p:stCondLst>
                                        </p:cTn>
                                        <p:tgtEl>
                                          <p:spTgt spid="1027"/>
                                        </p:tgtEl>
                                      </p:cBhvr>
                                      <p:to x="100000" y="100000"/>
                                    </p:animScale>
                                    <p:animScale>
                                      <p:cBhvr>
                                        <p:cTn id="34" dur="26">
                                          <p:stCondLst>
                                            <p:cond delay="1642"/>
                                          </p:stCondLst>
                                        </p:cTn>
                                        <p:tgtEl>
                                          <p:spTgt spid="1027"/>
                                        </p:tgtEl>
                                      </p:cBhvr>
                                      <p:to x="100000" y="90000"/>
                                    </p:animScale>
                                    <p:animScale>
                                      <p:cBhvr>
                                        <p:cTn id="35" dur="166" decel="50000">
                                          <p:stCondLst>
                                            <p:cond delay="1668"/>
                                          </p:stCondLst>
                                        </p:cTn>
                                        <p:tgtEl>
                                          <p:spTgt spid="1027"/>
                                        </p:tgtEl>
                                      </p:cBhvr>
                                      <p:to x="100000" y="100000"/>
                                    </p:animScale>
                                    <p:animScale>
                                      <p:cBhvr>
                                        <p:cTn id="36" dur="26">
                                          <p:stCondLst>
                                            <p:cond delay="1808"/>
                                          </p:stCondLst>
                                        </p:cTn>
                                        <p:tgtEl>
                                          <p:spTgt spid="1027"/>
                                        </p:tgtEl>
                                      </p:cBhvr>
                                      <p:to x="100000" y="95000"/>
                                    </p:animScale>
                                    <p:animScale>
                                      <p:cBhvr>
                                        <p:cTn id="37" dur="166" decel="50000">
                                          <p:stCondLst>
                                            <p:cond delay="1834"/>
                                          </p:stCondLst>
                                        </p:cTn>
                                        <p:tgtEl>
                                          <p:spTgt spid="102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63400" y="1295400"/>
            <a:ext cx="7772400" cy="1470025"/>
          </a:xfrm>
        </p:spPr>
        <p:txBody>
          <a:bodyPr/>
          <a:lstStyle/>
          <a:p>
            <a:endParaRPr lang="en-US" dirty="0"/>
          </a:p>
        </p:txBody>
      </p:sp>
      <p:sp>
        <p:nvSpPr>
          <p:cNvPr id="3" name="Subtitle 2"/>
          <p:cNvSpPr>
            <a:spLocks noGrp="1"/>
          </p:cNvSpPr>
          <p:nvPr>
            <p:ph type="subTitle" idx="1"/>
          </p:nvPr>
        </p:nvSpPr>
        <p:spPr>
          <a:xfrm>
            <a:off x="12420600" y="3429000"/>
            <a:ext cx="6400800" cy="1752600"/>
          </a:xfrm>
        </p:spPr>
        <p:txBody>
          <a:bodyPr/>
          <a:lstStyle/>
          <a:p>
            <a:endParaRPr lang="en-US" dirty="0"/>
          </a:p>
        </p:txBody>
      </p:sp>
      <p:pic>
        <p:nvPicPr>
          <p:cNvPr id="1026" name="Picture 2" descr="D:\SHIRIN\mahamuda\আলাউদ্দিনের চেরাগ\চেরাগ.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00" y="613803"/>
            <a:ext cx="9144000" cy="5322540"/>
          </a:xfrm>
          <a:prstGeom prst="rect">
            <a:avLst/>
          </a:prstGeom>
          <a:blipFill>
            <a:blip r:embed="rId3"/>
            <a:tile tx="0" ty="0" sx="100000" sy="100000" flip="none" algn="tl"/>
          </a:blipFill>
        </p:spPr>
      </p:pic>
      <p:sp>
        <p:nvSpPr>
          <p:cNvPr id="4" name="TextBox 3"/>
          <p:cNvSpPr txBox="1"/>
          <p:nvPr/>
        </p:nvSpPr>
        <p:spPr>
          <a:xfrm>
            <a:off x="0" y="36285"/>
            <a:ext cx="9143999" cy="584775"/>
          </a:xfrm>
          <a:prstGeom prst="rect">
            <a:avLst/>
          </a:prstGeom>
          <a:solidFill>
            <a:srgbClr val="92D050"/>
          </a:solidFill>
        </p:spPr>
        <p:txBody>
          <a:bodyPr wrap="square" rtlCol="0">
            <a:spAutoFit/>
          </a:bodyPr>
          <a:lstStyle/>
          <a:p>
            <a:pPr algn="ctr"/>
            <a:r>
              <a:rPr lang="en-US" sz="3200" b="1" dirty="0" err="1" smtClean="0">
                <a:latin typeface="NikoshBAN" pitchFamily="2" charset="0"/>
                <a:cs typeface="NikoshBAN" pitchFamily="2" charset="0"/>
              </a:rPr>
              <a:t>বলতো</a:t>
            </a:r>
            <a:r>
              <a:rPr lang="en-US" sz="3200" b="1" dirty="0" smtClean="0">
                <a:latin typeface="NikoshBAN" pitchFamily="2" charset="0"/>
                <a:cs typeface="NikoshBAN" pitchFamily="2" charset="0"/>
              </a:rPr>
              <a:t> , </a:t>
            </a:r>
            <a:r>
              <a:rPr lang="en-US" sz="3200" b="1" dirty="0" err="1" smtClean="0">
                <a:latin typeface="NikoshBAN" pitchFamily="2" charset="0"/>
                <a:cs typeface="NikoshBAN" pitchFamily="2" charset="0"/>
              </a:rPr>
              <a:t>ছবিটি</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কীসের</a:t>
            </a:r>
            <a:r>
              <a:rPr lang="en-US" sz="3200" b="1" dirty="0" smtClean="0">
                <a:latin typeface="NikoshBAN" pitchFamily="2" charset="0"/>
                <a:cs typeface="NikoshBAN" pitchFamily="2" charset="0"/>
              </a:rPr>
              <a:t>?</a:t>
            </a:r>
            <a:endParaRPr lang="en-US" sz="3200" b="1" dirty="0">
              <a:latin typeface="NikoshBAN" pitchFamily="2" charset="0"/>
              <a:cs typeface="NikoshBAN" pitchFamily="2" charset="0"/>
            </a:endParaRPr>
          </a:p>
        </p:txBody>
      </p:sp>
      <p:sp>
        <p:nvSpPr>
          <p:cNvPr id="5" name="TextBox 4"/>
          <p:cNvSpPr txBox="1"/>
          <p:nvPr/>
        </p:nvSpPr>
        <p:spPr>
          <a:xfrm>
            <a:off x="0" y="5943600"/>
            <a:ext cx="9144000" cy="1015663"/>
          </a:xfrm>
          <a:prstGeom prst="rect">
            <a:avLst/>
          </a:prstGeom>
          <a:solidFill>
            <a:schemeClr val="accent2">
              <a:lumMod val="75000"/>
            </a:schemeClr>
          </a:solidFill>
        </p:spPr>
        <p:txBody>
          <a:bodyPr wrap="square" rtlCol="0">
            <a:spAutoFit/>
          </a:bodyPr>
          <a:lstStyle/>
          <a:p>
            <a:pPr algn="ctr"/>
            <a:r>
              <a:rPr lang="en-US" sz="6000" dirty="0" err="1" smtClean="0">
                <a:latin typeface="NikoshBAN" pitchFamily="2" charset="0"/>
                <a:cs typeface="NikoshBAN" pitchFamily="2" charset="0"/>
              </a:rPr>
              <a:t>চেরাগ</a:t>
            </a:r>
            <a:endParaRPr lang="en-US" sz="6000" dirty="0">
              <a:latin typeface="NikoshBAN" pitchFamily="2" charset="0"/>
              <a:cs typeface="NikoshBAN" pitchFamily="2" charset="0"/>
            </a:endParaRPr>
          </a:p>
        </p:txBody>
      </p:sp>
    </p:spTree>
    <p:extLst>
      <p:ext uri="{BB962C8B-B14F-4D97-AF65-F5344CB8AC3E}">
        <p14:creationId xmlns:p14="http://schemas.microsoft.com/office/powerpoint/2010/main" val="227706201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8" presetClass="emph" presetSubtype="0" fill="hold" nodeType="clickEffect">
                                  <p:stCondLst>
                                    <p:cond delay="0"/>
                                  </p:stCondLst>
                                  <p:childTnLst>
                                    <p:animRot by="21600000">
                                      <p:cBhvr>
                                        <p:cTn id="13" dur="2000" fill="hold"/>
                                        <p:tgtEl>
                                          <p:spTgt spid="1026"/>
                                        </p:tgtEl>
                                        <p:attrNameLst>
                                          <p:attrName>r</p:attrName>
                                        </p:attrNameLst>
                                      </p:cBhvr>
                                    </p:animRot>
                                  </p:childTnLst>
                                </p:cTn>
                              </p:par>
                            </p:childTnLst>
                          </p:cTn>
                        </p:par>
                      </p:childTnLst>
                    </p:cTn>
                  </p:par>
                  <p:par>
                    <p:cTn id="14" fill="hold">
                      <p:stCondLst>
                        <p:cond delay="indefinite"/>
                      </p:stCondLst>
                      <p:childTnLst>
                        <p:par>
                          <p:cTn id="15" fill="hold">
                            <p:stCondLst>
                              <p:cond delay="0"/>
                            </p:stCondLst>
                            <p:childTnLst>
                              <p:par>
                                <p:cTn id="16" presetID="8" presetClass="emph" presetSubtype="0" fill="hold" grpId="0" nodeType="clickEffect">
                                  <p:stCondLst>
                                    <p:cond delay="0"/>
                                  </p:stCondLst>
                                  <p:childTnLst>
                                    <p:animRot by="21600000">
                                      <p:cBhvr>
                                        <p:cTn id="17" dur="2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066800"/>
            <a:ext cx="9123217" cy="1446550"/>
          </a:xfrm>
          <a:prstGeom prst="rect">
            <a:avLst/>
          </a:prstGeom>
          <a:blipFill>
            <a:blip r:embed="rId2"/>
            <a:tile tx="0" ty="0" sx="100000" sy="100000" flip="none" algn="tl"/>
          </a:blipFill>
        </p:spPr>
        <p:txBody>
          <a:bodyPr wrap="square" rtlCol="0">
            <a:spAutoFit/>
          </a:bodyPr>
          <a:lstStyle/>
          <a:p>
            <a:pPr algn="ctr"/>
            <a:r>
              <a:rPr lang="en-US" sz="8800" b="1" dirty="0" err="1" smtClean="0">
                <a:latin typeface="NikoshBAN" pitchFamily="2" charset="0"/>
                <a:cs typeface="NikoshBAN" pitchFamily="2" charset="0"/>
              </a:rPr>
              <a:t>আজকের</a:t>
            </a:r>
            <a:r>
              <a:rPr lang="en-US" sz="8800" b="1" dirty="0" smtClean="0">
                <a:latin typeface="NikoshBAN" pitchFamily="2" charset="0"/>
                <a:cs typeface="NikoshBAN" pitchFamily="2" charset="0"/>
              </a:rPr>
              <a:t> </a:t>
            </a:r>
            <a:r>
              <a:rPr lang="en-US" sz="8800" b="1" dirty="0" err="1" smtClean="0">
                <a:latin typeface="NikoshBAN" pitchFamily="2" charset="0"/>
                <a:cs typeface="NikoshBAN" pitchFamily="2" charset="0"/>
              </a:rPr>
              <a:t>পাঠ</a:t>
            </a:r>
            <a:endParaRPr lang="en-US" sz="8800" b="1" dirty="0">
              <a:latin typeface="NikoshBAN" pitchFamily="2" charset="0"/>
              <a:cs typeface="NikoshBAN" pitchFamily="2" charset="0"/>
            </a:endParaRPr>
          </a:p>
        </p:txBody>
      </p:sp>
      <p:sp>
        <p:nvSpPr>
          <p:cNvPr id="5" name="TextBox 4"/>
          <p:cNvSpPr txBox="1"/>
          <p:nvPr/>
        </p:nvSpPr>
        <p:spPr>
          <a:xfrm>
            <a:off x="76200" y="3581399"/>
            <a:ext cx="9047018" cy="3046988"/>
          </a:xfrm>
          <a:prstGeom prst="rect">
            <a:avLst/>
          </a:prstGeom>
          <a:blipFill>
            <a:blip r:embed="rId3"/>
            <a:tile tx="0" ty="0" sx="100000" sy="100000" flip="none" algn="tl"/>
          </a:blipFill>
        </p:spPr>
        <p:txBody>
          <a:bodyPr wrap="square" rtlCol="0">
            <a:spAutoFit/>
          </a:bodyPr>
          <a:lstStyle/>
          <a:p>
            <a:r>
              <a:rPr lang="en-US" sz="9600" b="1" dirty="0" err="1" smtClean="0">
                <a:latin typeface="NikoshBAN" pitchFamily="2" charset="0"/>
                <a:cs typeface="NikoshBAN" pitchFamily="2" charset="0"/>
              </a:rPr>
              <a:t>আলাউদ্দিনের</a:t>
            </a:r>
            <a:r>
              <a:rPr lang="en-US" sz="9600" b="1" dirty="0" smtClean="0">
                <a:latin typeface="NikoshBAN" pitchFamily="2" charset="0"/>
                <a:cs typeface="NikoshBAN" pitchFamily="2" charset="0"/>
              </a:rPr>
              <a:t> </a:t>
            </a:r>
            <a:r>
              <a:rPr lang="en-US" sz="9600" b="1" dirty="0" err="1" smtClean="0">
                <a:latin typeface="NikoshBAN" pitchFamily="2" charset="0"/>
                <a:cs typeface="NikoshBAN" pitchFamily="2" charset="0"/>
              </a:rPr>
              <a:t>চেরাগ</a:t>
            </a:r>
            <a:endParaRPr lang="en-US" sz="9600" b="1" dirty="0" smtClean="0">
              <a:latin typeface="NikoshBAN" pitchFamily="2" charset="0"/>
              <a:cs typeface="NikoshBAN" pitchFamily="2" charset="0"/>
            </a:endParaRPr>
          </a:p>
          <a:p>
            <a:r>
              <a:rPr lang="en-US" sz="9600" b="1" dirty="0" err="1" smtClean="0">
                <a:latin typeface="NikoshBAN" pitchFamily="2" charset="0"/>
                <a:cs typeface="NikoshBAN" pitchFamily="2" charset="0"/>
              </a:rPr>
              <a:t>হুমায়ূন</a:t>
            </a:r>
            <a:r>
              <a:rPr lang="en-US" sz="9600" b="1" dirty="0" smtClean="0">
                <a:latin typeface="NikoshBAN" pitchFamily="2" charset="0"/>
                <a:cs typeface="NikoshBAN" pitchFamily="2" charset="0"/>
              </a:rPr>
              <a:t> </a:t>
            </a:r>
            <a:r>
              <a:rPr lang="en-US" sz="9600" b="1" dirty="0" err="1" smtClean="0">
                <a:latin typeface="NikoshBAN" pitchFamily="2" charset="0"/>
                <a:cs typeface="NikoshBAN" pitchFamily="2" charset="0"/>
              </a:rPr>
              <a:t>আহমেদ</a:t>
            </a:r>
            <a:endParaRPr lang="en-US" sz="9600" b="1" dirty="0">
              <a:latin typeface="NikoshBAN" pitchFamily="2" charset="0"/>
              <a:cs typeface="NikoshBAN" pitchFamily="2" charset="0"/>
            </a:endParaRPr>
          </a:p>
        </p:txBody>
      </p:sp>
    </p:spTree>
    <p:extLst>
      <p:ext uri="{BB962C8B-B14F-4D97-AF65-F5344CB8AC3E}">
        <p14:creationId xmlns:p14="http://schemas.microsoft.com/office/powerpoint/2010/main" val="190545199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2000"/>
                                        <p:tgtEl>
                                          <p:spTgt spid="5"/>
                                        </p:tgtEl>
                                      </p:cBhvr>
                                    </p:animEffect>
                                    <p:anim calcmode="lin" valueType="num">
                                      <p:cBhvr>
                                        <p:cTn id="15" dur="2000" fill="hold"/>
                                        <p:tgtEl>
                                          <p:spTgt spid="5"/>
                                        </p:tgtEl>
                                        <p:attrNameLst>
                                          <p:attrName>ppt_w</p:attrName>
                                        </p:attrNameLst>
                                      </p:cBhvr>
                                      <p:tavLst>
                                        <p:tav tm="0" fmla="#ppt_w*sin(2.5*pi*$)">
                                          <p:val>
                                            <p:fltVal val="0"/>
                                          </p:val>
                                        </p:tav>
                                        <p:tav tm="100000">
                                          <p:val>
                                            <p:fltVal val="1"/>
                                          </p:val>
                                        </p:tav>
                                      </p:tavLst>
                                    </p:anim>
                                    <p:anim calcmode="lin" valueType="num">
                                      <p:cBhvr>
                                        <p:cTn id="16"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155861" y="0"/>
            <a:ext cx="9414161" cy="1591996"/>
          </a:xfrm>
          <a:prstGeom prst="verticalScroll">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7200" b="1" dirty="0">
                <a:solidFill>
                  <a:srgbClr val="FFFF00"/>
                </a:solidFill>
                <a:latin typeface="NikoshBAN" pitchFamily="2" charset="0"/>
                <a:cs typeface="NikoshBAN" pitchFamily="2" charset="0"/>
              </a:rPr>
              <a:t>শিখনফল</a:t>
            </a:r>
            <a:endParaRPr lang="en-US" sz="7200" b="1" dirty="0">
              <a:solidFill>
                <a:srgbClr val="FFFF00"/>
              </a:solidFill>
              <a:latin typeface="NikoshBAN" pitchFamily="2" charset="0"/>
              <a:cs typeface="NikoshBAN" pitchFamily="2" charset="0"/>
            </a:endParaRPr>
          </a:p>
        </p:txBody>
      </p:sp>
      <p:sp>
        <p:nvSpPr>
          <p:cNvPr id="3" name="Round Diagonal Corner Rectangle 2"/>
          <p:cNvSpPr/>
          <p:nvPr/>
        </p:nvSpPr>
        <p:spPr>
          <a:xfrm>
            <a:off x="-155861" y="1656083"/>
            <a:ext cx="9144000" cy="5117467"/>
          </a:xfrm>
          <a:prstGeom prst="round2DiagRect">
            <a:avLst>
              <a:gd name="adj1" fmla="val 16667"/>
              <a:gd name="adj2" fmla="val 0"/>
            </a:avLst>
          </a:prstGeom>
          <a:solidFill>
            <a:schemeClr val="accent1"/>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23888" indent="-623888" algn="just">
              <a:defRPr/>
            </a:pPr>
            <a:r>
              <a:rPr lang="bn-IN" sz="4400" b="1" dirty="0">
                <a:ln w="11430"/>
                <a:solidFill>
                  <a:srgbClr val="002060"/>
                </a:solidFill>
                <a:effectLst>
                  <a:outerShdw blurRad="80000" dist="40000" dir="5040000" algn="tl">
                    <a:srgbClr val="000000">
                      <a:alpha val="30000"/>
                    </a:srgbClr>
                  </a:outerShdw>
                </a:effectLst>
                <a:latin typeface="NikoshBAN" pitchFamily="2" charset="0"/>
                <a:cs typeface="NikoshBAN" pitchFamily="2" charset="0"/>
              </a:rPr>
              <a:t> </a:t>
            </a:r>
            <a:r>
              <a:rPr lang="bn-BD" sz="7200" b="1" dirty="0">
                <a:ln w="11430"/>
                <a:solidFill>
                  <a:srgbClr val="FFC000"/>
                </a:solidFill>
                <a:effectLst>
                  <a:outerShdw blurRad="80000" dist="40000" dir="5040000" algn="tl">
                    <a:srgbClr val="000000">
                      <a:alpha val="30000"/>
                    </a:srgbClr>
                  </a:outerShdw>
                </a:effectLst>
                <a:latin typeface="NikoshBAN" pitchFamily="2" charset="0"/>
                <a:cs typeface="NikoshBAN" pitchFamily="2" charset="0"/>
              </a:rPr>
              <a:t>এই পাঠ</a:t>
            </a:r>
            <a:r>
              <a:rPr lang="en-US" sz="7200" b="1" dirty="0">
                <a:ln w="11430"/>
                <a:solidFill>
                  <a:srgbClr val="FFC000"/>
                </a:solidFill>
                <a:effectLst>
                  <a:outerShdw blurRad="80000" dist="40000" dir="5040000" algn="tl">
                    <a:srgbClr val="000000">
                      <a:alpha val="30000"/>
                    </a:srgbClr>
                  </a:outerShdw>
                </a:effectLst>
                <a:latin typeface="NikoshBAN" pitchFamily="2" charset="0"/>
                <a:cs typeface="NikoshBAN" pitchFamily="2" charset="0"/>
              </a:rPr>
              <a:t> </a:t>
            </a:r>
            <a:r>
              <a:rPr lang="bn-BD" sz="7200" b="1" dirty="0">
                <a:ln w="11430"/>
                <a:solidFill>
                  <a:srgbClr val="FFC000"/>
                </a:solidFill>
                <a:effectLst>
                  <a:outerShdw blurRad="80000" dist="40000" dir="5040000" algn="tl">
                    <a:srgbClr val="000000">
                      <a:alpha val="30000"/>
                    </a:srgbClr>
                  </a:outerShdw>
                </a:effectLst>
                <a:latin typeface="NikoshBAN" pitchFamily="2" charset="0"/>
                <a:cs typeface="NikoshBAN" pitchFamily="2" charset="0"/>
              </a:rPr>
              <a:t>শেষে </a:t>
            </a:r>
            <a:r>
              <a:rPr lang="bn-BD" sz="6000" b="1" dirty="0">
                <a:ln w="11430"/>
                <a:solidFill>
                  <a:srgbClr val="FFC000"/>
                </a:solidFill>
                <a:effectLst>
                  <a:outerShdw blurRad="80000" dist="40000" dir="5040000" algn="tl">
                    <a:srgbClr val="000000">
                      <a:alpha val="30000"/>
                    </a:srgbClr>
                  </a:outerShdw>
                </a:effectLst>
                <a:latin typeface="NikoshBAN" pitchFamily="2" charset="0"/>
                <a:cs typeface="NikoshBAN" pitchFamily="2" charset="0"/>
              </a:rPr>
              <a:t>শিক্ষার্থীরা</a:t>
            </a:r>
            <a:r>
              <a:rPr lang="en-US" sz="7200" b="1" dirty="0">
                <a:ln w="11430"/>
                <a:solidFill>
                  <a:srgbClr val="FFC000"/>
                </a:solidFill>
                <a:effectLst>
                  <a:outerShdw blurRad="80000" dist="40000" dir="5040000" algn="tl">
                    <a:srgbClr val="000000">
                      <a:alpha val="30000"/>
                    </a:srgbClr>
                  </a:outerShdw>
                </a:effectLst>
                <a:latin typeface="NikoshBAN" pitchFamily="2" charset="0"/>
                <a:cs typeface="NikoshBAN" pitchFamily="2" charset="0"/>
              </a:rPr>
              <a:t>-</a:t>
            </a:r>
            <a:endParaRPr lang="en-US" sz="7200" dirty="0">
              <a:solidFill>
                <a:srgbClr val="FFC000"/>
              </a:solidFill>
              <a:latin typeface="NikoshBAN" pitchFamily="2" charset="0"/>
              <a:cs typeface="NikoshBAN" pitchFamily="2" charset="0"/>
            </a:endParaRPr>
          </a:p>
          <a:p>
            <a:pPr marL="623888" indent="-623888" algn="just">
              <a:defRPr/>
            </a:pPr>
            <a:r>
              <a:rPr lang="bn-BD" sz="4400" b="1" dirty="0">
                <a:solidFill>
                  <a:schemeClr val="bg1"/>
                </a:solidFill>
                <a:latin typeface="NikoshBAN" pitchFamily="2" charset="0"/>
                <a:cs typeface="NikoshBAN" pitchFamily="2" charset="0"/>
              </a:rPr>
              <a:t>১। </a:t>
            </a:r>
            <a:r>
              <a:rPr lang="en-US" sz="4400" b="1" dirty="0" err="1" smtClean="0">
                <a:solidFill>
                  <a:schemeClr val="bg1"/>
                </a:solidFill>
                <a:latin typeface="NikoshBAN" panose="02000000000000000000" pitchFamily="2" charset="0"/>
                <a:cs typeface="NikoshBAN" panose="02000000000000000000" pitchFamily="2" charset="0"/>
              </a:rPr>
              <a:t>হুমায়ূন</a:t>
            </a:r>
            <a:r>
              <a:rPr lang="en-US" sz="4400" b="1" dirty="0" smtClean="0">
                <a:solidFill>
                  <a:schemeClr val="bg1"/>
                </a:solidFill>
                <a:latin typeface="NikoshBAN" panose="02000000000000000000" pitchFamily="2" charset="0"/>
                <a:cs typeface="NikoshBAN" panose="02000000000000000000" pitchFamily="2" charset="0"/>
              </a:rPr>
              <a:t> </a:t>
            </a:r>
            <a:r>
              <a:rPr lang="en-US" sz="4400" b="1" dirty="0" err="1" smtClean="0">
                <a:solidFill>
                  <a:schemeClr val="bg1"/>
                </a:solidFill>
                <a:latin typeface="NikoshBAN" panose="02000000000000000000" pitchFamily="2" charset="0"/>
                <a:cs typeface="NikoshBAN" panose="02000000000000000000" pitchFamily="2" charset="0"/>
              </a:rPr>
              <a:t>আহমদ</a:t>
            </a:r>
            <a:r>
              <a:rPr lang="bn-IN" sz="4400" b="1" dirty="0" smtClean="0">
                <a:solidFill>
                  <a:schemeClr val="bg1"/>
                </a:solidFill>
                <a:latin typeface="NikoshBAN" panose="02000000000000000000" pitchFamily="2" charset="0"/>
                <a:cs typeface="NikoshBAN" panose="02000000000000000000" pitchFamily="2" charset="0"/>
              </a:rPr>
              <a:t> </a:t>
            </a:r>
            <a:r>
              <a:rPr lang="bn-IN" sz="4400" b="1" dirty="0">
                <a:solidFill>
                  <a:schemeClr val="bg1"/>
                </a:solidFill>
                <a:latin typeface="NikoshBAN" panose="02000000000000000000" pitchFamily="2" charset="0"/>
                <a:cs typeface="NikoshBAN" panose="02000000000000000000" pitchFamily="2" charset="0"/>
              </a:rPr>
              <a:t>– </a:t>
            </a:r>
            <a:r>
              <a:rPr lang="en-US" sz="4400" b="1" dirty="0" err="1">
                <a:solidFill>
                  <a:schemeClr val="bg1"/>
                </a:solidFill>
                <a:latin typeface="NikoshBAN" panose="02000000000000000000" pitchFamily="2" charset="0"/>
                <a:cs typeface="NikoshBAN" panose="02000000000000000000" pitchFamily="2" charset="0"/>
              </a:rPr>
              <a:t>এর</a:t>
            </a:r>
            <a:r>
              <a:rPr lang="bn-IN" sz="4400" b="1" dirty="0">
                <a:solidFill>
                  <a:schemeClr val="bg1"/>
                </a:solidFill>
                <a:latin typeface="NikoshBAN" panose="02000000000000000000" pitchFamily="2" charset="0"/>
                <a:cs typeface="NikoshBAN" panose="02000000000000000000" pitchFamily="2" charset="0"/>
              </a:rPr>
              <a:t> সংক্ষিপ্ত পরিচিতি </a:t>
            </a:r>
            <a:r>
              <a:rPr lang="bn-BD" sz="4400" b="1" dirty="0">
                <a:solidFill>
                  <a:schemeClr val="bg1"/>
                </a:solidFill>
                <a:latin typeface="NikoshBAN" pitchFamily="2" charset="0"/>
                <a:cs typeface="NikoshBAN" pitchFamily="2" charset="0"/>
              </a:rPr>
              <a:t>উল্লেখ করতে পারবে।</a:t>
            </a:r>
            <a:endParaRPr lang="bn-IN" sz="4400" b="1" dirty="0">
              <a:solidFill>
                <a:schemeClr val="bg1"/>
              </a:solidFill>
              <a:latin typeface="NikoshBAN" pitchFamily="2" charset="0"/>
              <a:cs typeface="NikoshBAN" pitchFamily="2" charset="0"/>
            </a:endParaRPr>
          </a:p>
          <a:p>
            <a:pPr marL="628650" indent="-628650" algn="just">
              <a:defRPr/>
            </a:pPr>
            <a:r>
              <a:rPr lang="bn-IN" sz="4400" b="1" dirty="0">
                <a:solidFill>
                  <a:schemeClr val="bg1"/>
                </a:solidFill>
                <a:latin typeface="NikoshBAN" pitchFamily="2" charset="0"/>
                <a:cs typeface="NikoshBAN" pitchFamily="2" charset="0"/>
              </a:rPr>
              <a:t>২</a:t>
            </a:r>
            <a:r>
              <a:rPr lang="bn-BD" sz="4400" b="1" dirty="0">
                <a:solidFill>
                  <a:schemeClr val="bg1"/>
                </a:solidFill>
                <a:latin typeface="NikoshBAN" pitchFamily="2" charset="0"/>
                <a:cs typeface="NikoshBAN" pitchFamily="2" charset="0"/>
              </a:rPr>
              <a:t>। নতুন </a:t>
            </a:r>
            <a:r>
              <a:rPr lang="bn-IN" sz="4400" b="1" dirty="0">
                <a:solidFill>
                  <a:schemeClr val="bg1"/>
                </a:solidFill>
                <a:latin typeface="NikoshBAN" pitchFamily="2" charset="0"/>
                <a:cs typeface="NikoshBAN" pitchFamily="2" charset="0"/>
              </a:rPr>
              <a:t>শব্দের</a:t>
            </a:r>
            <a:r>
              <a:rPr lang="bn-BD" sz="4400" b="1" dirty="0">
                <a:solidFill>
                  <a:schemeClr val="bg1"/>
                </a:solidFill>
                <a:latin typeface="NikoshBAN" pitchFamily="2" charset="0"/>
                <a:cs typeface="NikoshBAN" pitchFamily="2" charset="0"/>
              </a:rPr>
              <a:t> </a:t>
            </a:r>
            <a:r>
              <a:rPr lang="bn-IN" sz="4400" b="1" dirty="0">
                <a:solidFill>
                  <a:schemeClr val="bg1"/>
                </a:solidFill>
                <a:latin typeface="NikoshBAN" pitchFamily="2" charset="0"/>
                <a:cs typeface="NikoshBAN" pitchFamily="2" charset="0"/>
              </a:rPr>
              <a:t>অর্থ</a:t>
            </a:r>
            <a:r>
              <a:rPr lang="bn-BD" sz="4400" b="1" dirty="0">
                <a:solidFill>
                  <a:schemeClr val="bg1"/>
                </a:solidFill>
                <a:latin typeface="NikoshBAN" pitchFamily="2" charset="0"/>
                <a:cs typeface="NikoshBAN" pitchFamily="2" charset="0"/>
              </a:rPr>
              <a:t>সহ বাক্য গঠন কর</a:t>
            </a:r>
            <a:r>
              <a:rPr lang="bn-IN" sz="4400" b="1" dirty="0">
                <a:solidFill>
                  <a:schemeClr val="bg1"/>
                </a:solidFill>
                <a:latin typeface="NikoshBAN" pitchFamily="2" charset="0"/>
                <a:cs typeface="NikoshBAN" pitchFamily="2" charset="0"/>
              </a:rPr>
              <a:t>তে</a:t>
            </a:r>
            <a:r>
              <a:rPr lang="bn-BD" sz="4400" b="1" dirty="0">
                <a:solidFill>
                  <a:schemeClr val="bg1"/>
                </a:solidFill>
                <a:latin typeface="NikoshBAN" pitchFamily="2" charset="0"/>
                <a:cs typeface="NikoshBAN" pitchFamily="2" charset="0"/>
              </a:rPr>
              <a:t> পারবে। </a:t>
            </a:r>
            <a:endParaRPr lang="bn-IN" sz="4400" b="1" dirty="0">
              <a:solidFill>
                <a:schemeClr val="bg1"/>
              </a:solidFill>
              <a:latin typeface="NikoshBAN" pitchFamily="2" charset="0"/>
              <a:cs typeface="NikoshBAN" pitchFamily="2" charset="0"/>
            </a:endParaRPr>
          </a:p>
          <a:p>
            <a:pPr marL="628650" indent="-628650" algn="just">
              <a:defRPr/>
            </a:pPr>
            <a:r>
              <a:rPr lang="bn-IN" sz="4400" b="1" dirty="0">
                <a:solidFill>
                  <a:schemeClr val="bg1"/>
                </a:solidFill>
                <a:latin typeface="NikoshBAN" pitchFamily="2" charset="0"/>
                <a:cs typeface="NikoshBAN" pitchFamily="2" charset="0"/>
              </a:rPr>
              <a:t>৩</a:t>
            </a:r>
            <a:r>
              <a:rPr lang="bn-IN" sz="4400" b="1" dirty="0" smtClean="0">
                <a:solidFill>
                  <a:schemeClr val="bg1"/>
                </a:solidFill>
                <a:latin typeface="NikoshBAN" pitchFamily="2" charset="0"/>
                <a:cs typeface="NikoshBAN" pitchFamily="2" charset="0"/>
              </a:rPr>
              <a:t>।</a:t>
            </a:r>
            <a:r>
              <a:rPr lang="en-US" sz="4400" b="1" dirty="0">
                <a:solidFill>
                  <a:schemeClr val="bg1"/>
                </a:solidFill>
                <a:latin typeface="NikoshBAN" pitchFamily="2" charset="0"/>
                <a:cs typeface="NikoshBAN" pitchFamily="2" charset="0"/>
              </a:rPr>
              <a:t> </a:t>
            </a:r>
            <a:r>
              <a:rPr lang="en-US" sz="4400" b="1" dirty="0" smtClean="0">
                <a:solidFill>
                  <a:schemeClr val="bg1"/>
                </a:solidFill>
                <a:latin typeface="NikoshBAN" pitchFamily="2" charset="0"/>
                <a:cs typeface="NikoshBAN" pitchFamily="2" charset="0"/>
              </a:rPr>
              <a:t>‘</a:t>
            </a:r>
            <a:r>
              <a:rPr lang="bn-IN" sz="4400" b="1" dirty="0" smtClean="0">
                <a:solidFill>
                  <a:schemeClr val="bg1"/>
                </a:solidFill>
                <a:latin typeface="NikoshBAN" pitchFamily="2" charset="0"/>
                <a:cs typeface="NikoshBAN" pitchFamily="2" charset="0"/>
              </a:rPr>
              <a:t> </a:t>
            </a:r>
            <a:r>
              <a:rPr lang="en-US" sz="4400" b="1" dirty="0" err="1" smtClean="0">
                <a:solidFill>
                  <a:schemeClr val="bg1"/>
                </a:solidFill>
                <a:latin typeface="NikoshBAN" pitchFamily="2" charset="0"/>
                <a:cs typeface="NikoshBAN" pitchFamily="2" charset="0"/>
              </a:rPr>
              <a:t>আলাউদ্দিনের</a:t>
            </a:r>
            <a:r>
              <a:rPr lang="en-US" sz="4400" b="1" dirty="0" smtClean="0">
                <a:solidFill>
                  <a:schemeClr val="bg1"/>
                </a:solidFill>
                <a:latin typeface="NikoshBAN" pitchFamily="2" charset="0"/>
                <a:cs typeface="NikoshBAN" pitchFamily="2" charset="0"/>
              </a:rPr>
              <a:t> </a:t>
            </a:r>
            <a:r>
              <a:rPr lang="en-US" sz="4400" b="1" dirty="0" err="1" smtClean="0">
                <a:solidFill>
                  <a:schemeClr val="bg1"/>
                </a:solidFill>
                <a:latin typeface="NikoshBAN" pitchFamily="2" charset="0"/>
                <a:cs typeface="NikoshBAN" pitchFamily="2" charset="0"/>
              </a:rPr>
              <a:t>চেরাগ</a:t>
            </a:r>
            <a:r>
              <a:rPr lang="en-US" sz="4400" b="1" dirty="0" smtClean="0">
                <a:solidFill>
                  <a:schemeClr val="bg1"/>
                </a:solidFill>
                <a:latin typeface="NikoshBAN" pitchFamily="2" charset="0"/>
                <a:cs typeface="NikoshBAN" pitchFamily="2" charset="0"/>
              </a:rPr>
              <a:t>’ </a:t>
            </a:r>
            <a:r>
              <a:rPr lang="en-US" sz="4400" b="1" dirty="0" err="1" smtClean="0">
                <a:solidFill>
                  <a:schemeClr val="bg1"/>
                </a:solidFill>
                <a:latin typeface="NikoshBAN" pitchFamily="2" charset="0"/>
                <a:cs typeface="NikoshBAN" pitchFamily="2" charset="0"/>
              </a:rPr>
              <a:t>গল্পটি</a:t>
            </a:r>
            <a:r>
              <a:rPr lang="en-US" sz="4400" b="1" dirty="0" smtClean="0">
                <a:solidFill>
                  <a:schemeClr val="bg1"/>
                </a:solidFill>
                <a:latin typeface="NikoshBAN" pitchFamily="2" charset="0"/>
                <a:cs typeface="NikoshBAN" pitchFamily="2" charset="0"/>
              </a:rPr>
              <a:t> </a:t>
            </a:r>
            <a:r>
              <a:rPr lang="en-US" sz="4400" b="1" dirty="0" err="1" smtClean="0">
                <a:solidFill>
                  <a:schemeClr val="bg1"/>
                </a:solidFill>
                <a:latin typeface="NikoshBAN" pitchFamily="2" charset="0"/>
                <a:cs typeface="NikoshBAN" pitchFamily="2" charset="0"/>
              </a:rPr>
              <a:t>আমাদের</a:t>
            </a:r>
            <a:r>
              <a:rPr lang="en-US" sz="4400" b="1" dirty="0" smtClean="0">
                <a:solidFill>
                  <a:schemeClr val="bg1"/>
                </a:solidFill>
                <a:latin typeface="NikoshBAN" pitchFamily="2" charset="0"/>
                <a:cs typeface="NikoshBAN" pitchFamily="2" charset="0"/>
              </a:rPr>
              <a:t> </a:t>
            </a:r>
            <a:r>
              <a:rPr lang="en-US" sz="4400" b="1" dirty="0" err="1" smtClean="0">
                <a:solidFill>
                  <a:schemeClr val="bg1"/>
                </a:solidFill>
                <a:latin typeface="NikoshBAN" pitchFamily="2" charset="0"/>
                <a:cs typeface="NikoshBAN" pitchFamily="2" charset="0"/>
              </a:rPr>
              <a:t>কী</a:t>
            </a:r>
            <a:r>
              <a:rPr lang="en-US" sz="4400" b="1" dirty="0" smtClean="0">
                <a:solidFill>
                  <a:schemeClr val="bg1"/>
                </a:solidFill>
                <a:latin typeface="NikoshBAN" pitchFamily="2" charset="0"/>
                <a:cs typeface="NikoshBAN" pitchFamily="2" charset="0"/>
              </a:rPr>
              <a:t> </a:t>
            </a:r>
            <a:r>
              <a:rPr lang="en-US" sz="4400" b="1" dirty="0" err="1" smtClean="0">
                <a:solidFill>
                  <a:schemeClr val="bg1"/>
                </a:solidFill>
                <a:latin typeface="NikoshBAN" pitchFamily="2" charset="0"/>
                <a:cs typeface="NikoshBAN" pitchFamily="2" charset="0"/>
              </a:rPr>
              <a:t>শিক্ষা</a:t>
            </a:r>
            <a:r>
              <a:rPr lang="en-US" sz="4400" b="1" dirty="0" smtClean="0">
                <a:solidFill>
                  <a:schemeClr val="bg1"/>
                </a:solidFill>
                <a:latin typeface="NikoshBAN" pitchFamily="2" charset="0"/>
                <a:cs typeface="NikoshBAN" pitchFamily="2" charset="0"/>
              </a:rPr>
              <a:t> </a:t>
            </a:r>
            <a:r>
              <a:rPr lang="en-US" sz="4400" b="1" dirty="0" err="1" smtClean="0">
                <a:solidFill>
                  <a:schemeClr val="bg1"/>
                </a:solidFill>
                <a:latin typeface="NikoshBAN" pitchFamily="2" charset="0"/>
                <a:cs typeface="NikoshBAN" pitchFamily="2" charset="0"/>
              </a:rPr>
              <a:t>দেয়</a:t>
            </a:r>
            <a:r>
              <a:rPr lang="en-US" sz="4400" b="1" dirty="0" smtClean="0">
                <a:solidFill>
                  <a:schemeClr val="bg1"/>
                </a:solidFill>
                <a:latin typeface="NikoshBAN" pitchFamily="2" charset="0"/>
                <a:cs typeface="NikoshBAN" pitchFamily="2" charset="0"/>
              </a:rPr>
              <a:t> </a:t>
            </a:r>
            <a:r>
              <a:rPr lang="en-US" sz="4400" b="1" dirty="0" err="1" smtClean="0">
                <a:solidFill>
                  <a:schemeClr val="bg1"/>
                </a:solidFill>
                <a:latin typeface="NikoshBAN" pitchFamily="2" charset="0"/>
                <a:cs typeface="NikoshBAN" pitchFamily="2" charset="0"/>
              </a:rPr>
              <a:t>তা</a:t>
            </a:r>
            <a:r>
              <a:rPr lang="en-US" sz="4400" b="1" dirty="0" smtClean="0">
                <a:solidFill>
                  <a:schemeClr val="bg1"/>
                </a:solidFill>
                <a:latin typeface="NikoshBAN" pitchFamily="2" charset="0"/>
                <a:cs typeface="NikoshBAN" pitchFamily="2" charset="0"/>
              </a:rPr>
              <a:t> </a:t>
            </a:r>
            <a:r>
              <a:rPr lang="bn-IN" sz="4400" b="1" dirty="0" smtClean="0">
                <a:solidFill>
                  <a:schemeClr val="bg1"/>
                </a:solidFill>
                <a:latin typeface="NikoshBAN" pitchFamily="2" charset="0"/>
                <a:cs typeface="NikoshBAN" pitchFamily="2" charset="0"/>
              </a:rPr>
              <a:t>ব্যাখ্যা </a:t>
            </a:r>
            <a:r>
              <a:rPr lang="bn-IN" sz="4400" b="1" dirty="0">
                <a:solidFill>
                  <a:schemeClr val="bg1"/>
                </a:solidFill>
                <a:latin typeface="NikoshBAN" pitchFamily="2" charset="0"/>
                <a:cs typeface="NikoshBAN" pitchFamily="2" charset="0"/>
              </a:rPr>
              <a:t>করতে পারবে।</a:t>
            </a:r>
            <a:r>
              <a:rPr lang="bn-BD" sz="4400" b="1" dirty="0">
                <a:solidFill>
                  <a:schemeClr val="bg1"/>
                </a:solidFill>
                <a:latin typeface="NikoshBAN" pitchFamily="2" charset="0"/>
                <a:cs typeface="NikoshBAN" pitchFamily="2" charset="0"/>
              </a:rPr>
              <a:t>   </a:t>
            </a:r>
            <a:r>
              <a:rPr lang="en-US" sz="4400" b="1" dirty="0">
                <a:solidFill>
                  <a:schemeClr val="bg1"/>
                </a:solidFill>
                <a:latin typeface="NikoshBAN" pitchFamily="2" charset="0"/>
                <a:cs typeface="NikoshBAN" pitchFamily="2" charset="0"/>
              </a:rPr>
              <a:t> </a:t>
            </a:r>
            <a:endParaRPr lang="bn-BD" sz="4400" b="1" dirty="0">
              <a:solidFill>
                <a:schemeClr val="bg1"/>
              </a:solidFill>
              <a:latin typeface="NikoshBAN" pitchFamily="2" charset="0"/>
              <a:cs typeface="NikoshBAN" pitchFamily="2" charset="0"/>
            </a:endParaRPr>
          </a:p>
        </p:txBody>
      </p:sp>
      <p:sp>
        <p:nvSpPr>
          <p:cNvPr id="4" name="TextBox 3"/>
          <p:cNvSpPr txBox="1"/>
          <p:nvPr/>
        </p:nvSpPr>
        <p:spPr>
          <a:xfrm>
            <a:off x="6515102" y="65116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28989606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3"/>
                                        </p:tgtEl>
                                        <p:attrNameLst>
                                          <p:attrName>fillcolor</p:attrName>
                                        </p:attrNameLst>
                                      </p:cBhvr>
                                      <p:to>
                                        <a:schemeClr val="accent2"/>
                                      </p:to>
                                    </p:animClr>
                                    <p:set>
                                      <p:cBhvr>
                                        <p:cTn id="7" dur="2000" fill="hold"/>
                                        <p:tgtEl>
                                          <p:spTgt spid="3"/>
                                        </p:tgtEl>
                                        <p:attrNameLst>
                                          <p:attrName>fill.type</p:attrName>
                                        </p:attrNameLst>
                                      </p:cBhvr>
                                      <p:to>
                                        <p:strVal val="solid"/>
                                      </p:to>
                                    </p:set>
                                    <p:set>
                                      <p:cBhvr>
                                        <p:cTn id="8" dur="2000" fill="hold"/>
                                        <p:tgtEl>
                                          <p:spTgt spid="3"/>
                                        </p:tgtEl>
                                        <p:attrNameLst>
                                          <p:attrName>fill.on</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19" presetClass="emph" presetSubtype="0" fill="hold" grpId="0" nodeType="clickEffect">
                                  <p:stCondLst>
                                    <p:cond delay="0"/>
                                  </p:stCondLst>
                                  <p:childTnLst>
                                    <p:animClr clrSpc="rgb" dir="cw">
                                      <p:cBhvr override="childStyle">
                                        <p:cTn id="12" dur="500" fill="hold"/>
                                        <p:tgtEl>
                                          <p:spTgt spid="2"/>
                                        </p:tgtEl>
                                        <p:attrNameLst>
                                          <p:attrName>style.color</p:attrName>
                                        </p:attrNameLst>
                                      </p:cBhvr>
                                      <p:to>
                                        <a:schemeClr val="accent2"/>
                                      </p:to>
                                    </p:animClr>
                                    <p:animClr clrSpc="rgb" dir="cw">
                                      <p:cBhvr>
                                        <p:cTn id="13" dur="500" fill="hold"/>
                                        <p:tgtEl>
                                          <p:spTgt spid="2"/>
                                        </p:tgtEl>
                                        <p:attrNameLst>
                                          <p:attrName>fillcolor</p:attrName>
                                        </p:attrNameLst>
                                      </p:cBhvr>
                                      <p:to>
                                        <a:schemeClr val="accent2"/>
                                      </p:to>
                                    </p:animClr>
                                    <p:set>
                                      <p:cBhvr>
                                        <p:cTn id="14" dur="500" fill="hold"/>
                                        <p:tgtEl>
                                          <p:spTgt spid="2"/>
                                        </p:tgtEl>
                                        <p:attrNameLst>
                                          <p:attrName>fill.type</p:attrName>
                                        </p:attrNameLst>
                                      </p:cBhvr>
                                      <p:to>
                                        <p:strVal val="solid"/>
                                      </p:to>
                                    </p:set>
                                    <p:set>
                                      <p:cBhvr>
                                        <p:cTn id="15" dur="500" fill="hold"/>
                                        <p:tgtEl>
                                          <p:spTgt spid="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SHIRIN\mahamuda\আলাউদ্দিনের চেরাগ\হুমায়ুন আহমেদ.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5682" y="1470660"/>
            <a:ext cx="6858000" cy="447294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0" y="27709"/>
            <a:ext cx="9109364" cy="1107996"/>
          </a:xfrm>
          <a:prstGeom prst="rect">
            <a:avLst/>
          </a:prstGeom>
          <a:blipFill>
            <a:blip r:embed="rId3"/>
            <a:tile tx="0" ty="0" sx="100000" sy="100000" flip="none" algn="tl"/>
          </a:blipFill>
        </p:spPr>
        <p:txBody>
          <a:bodyPr wrap="square" rtlCol="0">
            <a:spAutoFit/>
          </a:bodyPr>
          <a:lstStyle/>
          <a:p>
            <a:r>
              <a:rPr lang="en-US" sz="6600" dirty="0" err="1" smtClean="0">
                <a:latin typeface="NikoshBAN" pitchFamily="2" charset="0"/>
                <a:cs typeface="NikoshBAN" pitchFamily="2" charset="0"/>
              </a:rPr>
              <a:t>ছবিটি</a:t>
            </a:r>
            <a:r>
              <a:rPr lang="en-US" sz="6600" dirty="0" smtClean="0">
                <a:latin typeface="NikoshBAN" pitchFamily="2" charset="0"/>
                <a:cs typeface="NikoshBAN" pitchFamily="2" charset="0"/>
              </a:rPr>
              <a:t> </a:t>
            </a:r>
            <a:r>
              <a:rPr lang="en-US" sz="6600" dirty="0" err="1" smtClean="0">
                <a:latin typeface="NikoshBAN" pitchFamily="2" charset="0"/>
                <a:cs typeface="NikoshBAN" pitchFamily="2" charset="0"/>
              </a:rPr>
              <a:t>কার</a:t>
            </a:r>
            <a:r>
              <a:rPr lang="en-US" sz="6600" dirty="0" smtClean="0">
                <a:latin typeface="NikoshBAN" pitchFamily="2" charset="0"/>
                <a:cs typeface="NikoshBAN" pitchFamily="2" charset="0"/>
              </a:rPr>
              <a:t>, </a:t>
            </a:r>
            <a:r>
              <a:rPr lang="en-US" sz="6600" dirty="0" err="1" smtClean="0">
                <a:latin typeface="NikoshBAN" pitchFamily="2" charset="0"/>
                <a:cs typeface="NikoshBAN" pitchFamily="2" charset="0"/>
              </a:rPr>
              <a:t>বলতে</a:t>
            </a:r>
            <a:r>
              <a:rPr lang="en-US" sz="6600" dirty="0" smtClean="0">
                <a:latin typeface="NikoshBAN" pitchFamily="2" charset="0"/>
                <a:cs typeface="NikoshBAN" pitchFamily="2" charset="0"/>
              </a:rPr>
              <a:t> </a:t>
            </a:r>
            <a:r>
              <a:rPr lang="en-US" sz="6600" dirty="0" err="1" smtClean="0">
                <a:latin typeface="NikoshBAN" pitchFamily="2" charset="0"/>
                <a:cs typeface="NikoshBAN" pitchFamily="2" charset="0"/>
              </a:rPr>
              <a:t>পার</a:t>
            </a:r>
            <a:r>
              <a:rPr lang="en-US" sz="6600" dirty="0" smtClean="0">
                <a:latin typeface="NikoshBAN" pitchFamily="2" charset="0"/>
                <a:cs typeface="NikoshBAN" pitchFamily="2" charset="0"/>
              </a:rPr>
              <a:t> </a:t>
            </a:r>
            <a:r>
              <a:rPr lang="en-US" sz="6600" dirty="0" err="1" smtClean="0">
                <a:latin typeface="NikoshBAN" pitchFamily="2" charset="0"/>
                <a:cs typeface="NikoshBAN" pitchFamily="2" charset="0"/>
              </a:rPr>
              <a:t>শিক্ষার্থীরা</a:t>
            </a:r>
            <a:r>
              <a:rPr lang="en-US" sz="6600" dirty="0" smtClean="0">
                <a:latin typeface="NikoshBAN" pitchFamily="2" charset="0"/>
                <a:cs typeface="NikoshBAN" pitchFamily="2" charset="0"/>
              </a:rPr>
              <a:t>?</a:t>
            </a:r>
            <a:endParaRPr lang="en-US" sz="6600" dirty="0">
              <a:latin typeface="NikoshBAN" pitchFamily="2" charset="0"/>
              <a:cs typeface="NikoshBAN" pitchFamily="2" charset="0"/>
            </a:endParaRPr>
          </a:p>
        </p:txBody>
      </p:sp>
      <p:sp>
        <p:nvSpPr>
          <p:cNvPr id="3" name="TextBox 2"/>
          <p:cNvSpPr txBox="1"/>
          <p:nvPr/>
        </p:nvSpPr>
        <p:spPr>
          <a:xfrm>
            <a:off x="3297382" y="6095999"/>
            <a:ext cx="2514600" cy="646331"/>
          </a:xfrm>
          <a:prstGeom prst="rect">
            <a:avLst/>
          </a:prstGeom>
          <a:noFill/>
        </p:spPr>
        <p:txBody>
          <a:bodyPr wrap="square" rtlCol="0">
            <a:spAutoFit/>
          </a:bodyPr>
          <a:lstStyle/>
          <a:p>
            <a:r>
              <a:rPr lang="en-US" sz="3600" b="1" dirty="0" err="1" smtClean="0">
                <a:latin typeface="NikoshBAN" pitchFamily="2" charset="0"/>
                <a:cs typeface="NikoshBAN" pitchFamily="2" charset="0"/>
              </a:rPr>
              <a:t>হুমায়ূন</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আহমেদ</a:t>
            </a:r>
            <a:endParaRPr lang="en-US" sz="3600" b="1" dirty="0">
              <a:latin typeface="NikoshBAN" pitchFamily="2" charset="0"/>
              <a:cs typeface="NikoshBAN" pitchFamily="2" charset="0"/>
            </a:endParaRPr>
          </a:p>
        </p:txBody>
      </p:sp>
    </p:spTree>
    <p:extLst>
      <p:ext uri="{BB962C8B-B14F-4D97-AF65-F5344CB8AC3E}">
        <p14:creationId xmlns:p14="http://schemas.microsoft.com/office/powerpoint/2010/main" val="17718143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grpId="0" nodeType="clickEffect">
                                  <p:stCondLst>
                                    <p:cond delay="0"/>
                                  </p:stCondLst>
                                  <p:childTnLst>
                                    <p:animClr clrSpc="rgb" dir="cw">
                                      <p:cBhvr>
                                        <p:cTn id="6" dur="2000" fill="hold"/>
                                        <p:tgtEl>
                                          <p:spTgt spid="2"/>
                                        </p:tgtEl>
                                        <p:attrNameLst>
                                          <p:attrName>fillcolor</p:attrName>
                                        </p:attrNameLst>
                                      </p:cBhvr>
                                      <p:to>
                                        <a:schemeClr val="accent2"/>
                                      </p:to>
                                    </p:animClr>
                                    <p:set>
                                      <p:cBhvr>
                                        <p:cTn id="7" dur="2000" fill="hold"/>
                                        <p:tgtEl>
                                          <p:spTgt spid="2"/>
                                        </p:tgtEl>
                                        <p:attrNameLst>
                                          <p:attrName>fill.type</p:attrName>
                                        </p:attrNameLst>
                                      </p:cBhvr>
                                      <p:to>
                                        <p:strVal val="solid"/>
                                      </p:to>
                                    </p:set>
                                    <p:set>
                                      <p:cBhvr>
                                        <p:cTn id="8" dur="2000" fill="hold"/>
                                        <p:tgtEl>
                                          <p:spTgt spid="2"/>
                                        </p:tgtEl>
                                        <p:attrNameLst>
                                          <p:attrName>fill.on</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nodeType="clickEffect">
                                  <p:stCondLst>
                                    <p:cond delay="0"/>
                                  </p:stCondLst>
                                  <p:childTnLst>
                                    <p:anim calcmode="lin" valueType="num">
                                      <p:cBhvr additive="base">
                                        <p:cTn id="12" dur="500"/>
                                        <p:tgtEl>
                                          <p:spTgt spid="2050"/>
                                        </p:tgtEl>
                                        <p:attrNameLst>
                                          <p:attrName>ppt_x</p:attrName>
                                        </p:attrNameLst>
                                      </p:cBhvr>
                                      <p:tavLst>
                                        <p:tav tm="0">
                                          <p:val>
                                            <p:strVal val="ppt_x"/>
                                          </p:val>
                                        </p:tav>
                                        <p:tav tm="100000">
                                          <p:val>
                                            <p:strVal val="ppt_x"/>
                                          </p:val>
                                        </p:tav>
                                      </p:tavLst>
                                    </p:anim>
                                    <p:anim calcmode="lin" valueType="num">
                                      <p:cBhvr additive="base">
                                        <p:cTn id="13" dur="500"/>
                                        <p:tgtEl>
                                          <p:spTgt spid="2050"/>
                                        </p:tgtEl>
                                        <p:attrNameLst>
                                          <p:attrName>ppt_y</p:attrName>
                                        </p:attrNameLst>
                                      </p:cBhvr>
                                      <p:tavLst>
                                        <p:tav tm="0">
                                          <p:val>
                                            <p:strVal val="ppt_y"/>
                                          </p:val>
                                        </p:tav>
                                        <p:tav tm="100000">
                                          <p:val>
                                            <p:strVal val="1+ppt_h/2"/>
                                          </p:val>
                                        </p:tav>
                                      </p:tavLst>
                                    </p:anim>
                                    <p:set>
                                      <p:cBhvr>
                                        <p:cTn id="14" dur="1" fill="hold">
                                          <p:stCondLst>
                                            <p:cond delay="499"/>
                                          </p:stCondLst>
                                        </p:cTn>
                                        <p:tgtEl>
                                          <p:spTgt spid="205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0"/>
            <a:ext cx="9171708" cy="2091300"/>
          </a:xfrm>
          <a:prstGeom prst="rect">
            <a:avLst/>
          </a:prstGeom>
          <a:solidFill>
            <a:srgbClr val="92D050"/>
          </a:solidFill>
        </p:spPr>
        <p:txBody>
          <a:bodyPr wrap="square" rtlCol="0">
            <a:spAutoFit/>
          </a:bodyPr>
          <a:lstStyle/>
          <a:p>
            <a:pPr algn="ctr"/>
            <a:endParaRPr lang="en-US" sz="13800" b="1" dirty="0">
              <a:solidFill>
                <a:schemeClr val="accent6">
                  <a:lumMod val="50000"/>
                </a:schemeClr>
              </a:solidFill>
              <a:latin typeface="NikoshBAN" pitchFamily="2" charset="0"/>
              <a:cs typeface="NikoshBAN" pitchFamily="2" charset="0"/>
            </a:endParaRPr>
          </a:p>
        </p:txBody>
      </p:sp>
      <p:sp>
        <p:nvSpPr>
          <p:cNvPr id="6" name="TextBox 5"/>
          <p:cNvSpPr txBox="1"/>
          <p:nvPr/>
        </p:nvSpPr>
        <p:spPr>
          <a:xfrm>
            <a:off x="1981200" y="20782"/>
            <a:ext cx="4572000" cy="1200329"/>
          </a:xfrm>
          <a:prstGeom prst="rect">
            <a:avLst/>
          </a:prstGeom>
          <a:noFill/>
        </p:spPr>
        <p:txBody>
          <a:bodyPr wrap="square" rtlCol="0">
            <a:spAutoFit/>
          </a:bodyPr>
          <a:lstStyle/>
          <a:p>
            <a:r>
              <a:rPr lang="en-US" sz="7200" b="1" dirty="0" err="1" smtClean="0">
                <a:latin typeface="NikoshBAN" pitchFamily="2" charset="0"/>
                <a:cs typeface="NikoshBAN" pitchFamily="2" charset="0"/>
              </a:rPr>
              <a:t>লেখক</a:t>
            </a:r>
            <a:r>
              <a:rPr lang="en-US" sz="7200" b="1" dirty="0" smtClean="0">
                <a:latin typeface="NikoshBAN" pitchFamily="2" charset="0"/>
                <a:cs typeface="NikoshBAN" pitchFamily="2" charset="0"/>
              </a:rPr>
              <a:t> </a:t>
            </a:r>
            <a:r>
              <a:rPr lang="en-US" sz="7200" b="1" dirty="0" err="1" smtClean="0">
                <a:latin typeface="NikoshBAN" pitchFamily="2" charset="0"/>
                <a:cs typeface="NikoshBAN" pitchFamily="2" charset="0"/>
              </a:rPr>
              <a:t>পরিচিতি</a:t>
            </a:r>
            <a:endParaRPr lang="en-US" sz="7200" b="1" dirty="0">
              <a:latin typeface="NikoshBAN" pitchFamily="2" charset="0"/>
              <a:cs typeface="NikoshBAN" pitchFamily="2" charset="0"/>
            </a:endParaRPr>
          </a:p>
        </p:txBody>
      </p:sp>
      <p:sp>
        <p:nvSpPr>
          <p:cNvPr id="7" name="TextBox 6"/>
          <p:cNvSpPr txBox="1"/>
          <p:nvPr/>
        </p:nvSpPr>
        <p:spPr>
          <a:xfrm>
            <a:off x="1" y="2091300"/>
            <a:ext cx="9144000" cy="5016758"/>
          </a:xfrm>
          <a:prstGeom prst="rect">
            <a:avLst/>
          </a:prstGeom>
          <a:solidFill>
            <a:srgbClr val="92D050"/>
          </a:solidFill>
        </p:spPr>
        <p:txBody>
          <a:bodyPr wrap="square" rtlCol="0">
            <a:spAutoFit/>
          </a:bodyPr>
          <a:lstStyle/>
          <a:p>
            <a:r>
              <a:rPr lang="en-US" sz="4000" b="1" dirty="0" err="1" smtClean="0">
                <a:latin typeface="NikoshBAN" pitchFamily="2" charset="0"/>
                <a:cs typeface="NikoshBAN" pitchFamily="2" charset="0"/>
              </a:rPr>
              <a:t>হুমায়ূন</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আহমেদ</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বাংলা</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সাহিত্যে</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অত্যন্ত</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জনপ্রিয়</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লেখক</a:t>
            </a:r>
            <a:r>
              <a:rPr lang="en-US" sz="4000" b="1" dirty="0" smtClean="0">
                <a:latin typeface="NikoshBAN" pitchFamily="2" charset="0"/>
                <a:cs typeface="NikoshBAN" pitchFamily="2" charset="0"/>
              </a:rPr>
              <a:t> । </a:t>
            </a:r>
            <a:r>
              <a:rPr lang="en-US" sz="4000" b="1" dirty="0" err="1" smtClean="0">
                <a:latin typeface="NikoshBAN" pitchFamily="2" charset="0"/>
                <a:cs typeface="NikoshBAN" pitchFamily="2" charset="0"/>
              </a:rPr>
              <a:t>তাঁর</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জন্ম</a:t>
            </a:r>
            <a:r>
              <a:rPr lang="en-US" sz="4000" b="1" dirty="0" smtClean="0">
                <a:latin typeface="NikoshBAN" pitchFamily="2" charset="0"/>
                <a:cs typeface="NikoshBAN" pitchFamily="2" charset="0"/>
              </a:rPr>
              <a:t> ১৯৪৮ </a:t>
            </a:r>
            <a:r>
              <a:rPr lang="en-US" sz="4000" b="1" dirty="0" err="1" smtClean="0">
                <a:latin typeface="NikoshBAN" pitchFamily="2" charset="0"/>
                <a:cs typeface="NikoshBAN" pitchFamily="2" charset="0"/>
              </a:rPr>
              <a:t>খ্রিষ্টাব্দে</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নেত্রকোনা</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জেলায়</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তিনি</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বিখ্যাত</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ছিলেন</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নাটক</a:t>
            </a:r>
            <a:r>
              <a:rPr lang="en-US" sz="4000" b="1" dirty="0" smtClean="0">
                <a:latin typeface="NikoshBAN" pitchFamily="2" charset="0"/>
                <a:cs typeface="NikoshBAN" pitchFamily="2" charset="0"/>
              </a:rPr>
              <a:t> ও </a:t>
            </a:r>
            <a:r>
              <a:rPr lang="en-US" sz="4000" b="1" dirty="0" err="1" smtClean="0">
                <a:latin typeface="NikoshBAN" pitchFamily="2" charset="0"/>
                <a:cs typeface="NikoshBAN" pitchFamily="2" charset="0"/>
              </a:rPr>
              <a:t>চলচ্চিত্রের</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নির্মাতা</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হিসেবে</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উপন্যাস</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ছোটোগল্প</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ভ্রমণকাহিনি</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মিলিয়ে</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তাঁর</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বইয়ের</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সংখ্যা</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প্রচুর</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মুক্তিযুদ্ধকে</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কেন্দ্র</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করে</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তিনি</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আগুনের</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পরশমণি</a:t>
            </a:r>
            <a:r>
              <a:rPr lang="en-US" sz="4000" b="1" dirty="0" smtClean="0">
                <a:latin typeface="NikoshBAN" pitchFamily="2" charset="0"/>
                <a:cs typeface="NikoshBAN" pitchFamily="2" charset="0"/>
              </a:rPr>
              <a:t>’ , ‘</a:t>
            </a:r>
            <a:r>
              <a:rPr lang="en-US" sz="4000" b="1" dirty="0" err="1" smtClean="0">
                <a:latin typeface="NikoshBAN" pitchFamily="2" charset="0"/>
                <a:cs typeface="NikoshBAN" pitchFamily="2" charset="0"/>
              </a:rPr>
              <a:t>শ্যামল</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ছায়া</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জোছনা</a:t>
            </a:r>
            <a:r>
              <a:rPr lang="en-US" sz="4000" b="1" dirty="0" smtClean="0">
                <a:latin typeface="NikoshBAN" pitchFamily="2" charset="0"/>
                <a:cs typeface="NikoshBAN" pitchFamily="2" charset="0"/>
              </a:rPr>
              <a:t> ও </a:t>
            </a:r>
            <a:r>
              <a:rPr lang="en-US" sz="4000" b="1" dirty="0" err="1" smtClean="0">
                <a:latin typeface="NikoshBAN" pitchFamily="2" charset="0"/>
                <a:cs typeface="NikoshBAN" pitchFamily="2" charset="0"/>
              </a:rPr>
              <a:t>জননীর</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গল্প</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প্রভৃতি</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উপন্যাস</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লিখেছেন</a:t>
            </a:r>
            <a:r>
              <a:rPr lang="en-US" sz="4000" b="1" dirty="0" smtClean="0">
                <a:latin typeface="NikoshBAN" pitchFamily="2" charset="0"/>
                <a:cs typeface="NikoshBAN" pitchFamily="2" charset="0"/>
              </a:rPr>
              <a:t> । ২০১২ </a:t>
            </a:r>
            <a:r>
              <a:rPr lang="en-US" sz="4000" b="1" dirty="0" err="1" smtClean="0">
                <a:latin typeface="NikoshBAN" pitchFamily="2" charset="0"/>
                <a:cs typeface="NikoshBAN" pitchFamily="2" charset="0"/>
              </a:rPr>
              <a:t>খ্রিষ্টাব্দে</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হুমায়ূন</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আহমেদ</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মৃত্যু</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বরণ</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করেন</a:t>
            </a:r>
            <a:r>
              <a:rPr lang="en-US" sz="4000" b="1" dirty="0" smtClean="0">
                <a:latin typeface="NikoshBAN" pitchFamily="2" charset="0"/>
                <a:cs typeface="NikoshBAN" pitchFamily="2" charset="0"/>
              </a:rPr>
              <a:t> ।</a:t>
            </a:r>
            <a:endParaRPr lang="en-US" sz="4000" b="1" dirty="0">
              <a:latin typeface="NikoshBAN" pitchFamily="2" charset="0"/>
              <a:cs typeface="NikoshBAN" pitchFamily="2" charset="0"/>
            </a:endParaRPr>
          </a:p>
        </p:txBody>
      </p:sp>
    </p:spTree>
    <p:extLst>
      <p:ext uri="{BB962C8B-B14F-4D97-AF65-F5344CB8AC3E}">
        <p14:creationId xmlns:p14="http://schemas.microsoft.com/office/powerpoint/2010/main" val="186967429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grpId="0" nodeType="clickEffect">
                                  <p:stCondLst>
                                    <p:cond delay="0"/>
                                  </p:stCondLst>
                                  <p:childTnLst>
                                    <p:animEffect transition="out" filter="wipe(down)">
                                      <p:cBhvr>
                                        <p:cTn id="6" dur="180" accel="50000">
                                          <p:stCondLst>
                                            <p:cond delay="1820"/>
                                          </p:stCondLst>
                                        </p:cTn>
                                        <p:tgtEl>
                                          <p:spTgt spid="6"/>
                                        </p:tgtEl>
                                      </p:cBhvr>
                                    </p:animEffect>
                                    <p:anim calcmode="lin" valueType="num">
                                      <p:cBhvr>
                                        <p:cTn id="7" dur="1822" tmFilter="0,0; 0.14,0.31; 0.43,0.73; 0.71,0.91; 1.0,1.0">
                                          <p:stCondLst>
                                            <p:cond delay="0"/>
                                          </p:stCondLst>
                                        </p:cTn>
                                        <p:tgtEl>
                                          <p:spTgt spid="6"/>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6"/>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6"/>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6"/>
                                        </p:tgtEl>
                                        <p:attrNameLst>
                                          <p:attrName>ppt_y</p:attrName>
                                        </p:attrNameLst>
                                      </p:cBhvr>
                                      <p:tavLst>
                                        <p:tav tm="0">
                                          <p:val>
                                            <p:strVal val="ppt_y"/>
                                          </p:val>
                                        </p:tav>
                                        <p:tav tm="100000">
                                          <p:val>
                                            <p:strVal val="ppt_y+ppt_h"/>
                                          </p:val>
                                        </p:tav>
                                      </p:tavLst>
                                    </p:anim>
                                    <p:animScale>
                                      <p:cBhvr>
                                        <p:cTn id="14" dur="26">
                                          <p:stCondLst>
                                            <p:cond delay="620"/>
                                          </p:stCondLst>
                                        </p:cTn>
                                        <p:tgtEl>
                                          <p:spTgt spid="6"/>
                                        </p:tgtEl>
                                      </p:cBhvr>
                                      <p:to x="100000" y="60000"/>
                                    </p:animScale>
                                    <p:animScale>
                                      <p:cBhvr>
                                        <p:cTn id="15" dur="166" decel="50000">
                                          <p:stCondLst>
                                            <p:cond delay="646"/>
                                          </p:stCondLst>
                                        </p:cTn>
                                        <p:tgtEl>
                                          <p:spTgt spid="6"/>
                                        </p:tgtEl>
                                      </p:cBhvr>
                                      <p:to x="100000" y="100000"/>
                                    </p:animScale>
                                    <p:animScale>
                                      <p:cBhvr>
                                        <p:cTn id="16" dur="26">
                                          <p:stCondLst>
                                            <p:cond delay="1312"/>
                                          </p:stCondLst>
                                        </p:cTn>
                                        <p:tgtEl>
                                          <p:spTgt spid="6"/>
                                        </p:tgtEl>
                                      </p:cBhvr>
                                      <p:to x="100000" y="80000"/>
                                    </p:animScale>
                                    <p:animScale>
                                      <p:cBhvr>
                                        <p:cTn id="17" dur="166" decel="50000">
                                          <p:stCondLst>
                                            <p:cond delay="1338"/>
                                          </p:stCondLst>
                                        </p:cTn>
                                        <p:tgtEl>
                                          <p:spTgt spid="6"/>
                                        </p:tgtEl>
                                      </p:cBhvr>
                                      <p:to x="100000" y="100000"/>
                                    </p:animScale>
                                    <p:animScale>
                                      <p:cBhvr>
                                        <p:cTn id="18" dur="26">
                                          <p:stCondLst>
                                            <p:cond delay="1642"/>
                                          </p:stCondLst>
                                        </p:cTn>
                                        <p:tgtEl>
                                          <p:spTgt spid="6"/>
                                        </p:tgtEl>
                                      </p:cBhvr>
                                      <p:to x="100000" y="90000"/>
                                    </p:animScale>
                                    <p:animScale>
                                      <p:cBhvr>
                                        <p:cTn id="19" dur="166" decel="50000">
                                          <p:stCondLst>
                                            <p:cond delay="1668"/>
                                          </p:stCondLst>
                                        </p:cTn>
                                        <p:tgtEl>
                                          <p:spTgt spid="6"/>
                                        </p:tgtEl>
                                      </p:cBhvr>
                                      <p:to x="100000" y="100000"/>
                                    </p:animScale>
                                    <p:animScale>
                                      <p:cBhvr>
                                        <p:cTn id="20" dur="26">
                                          <p:stCondLst>
                                            <p:cond delay="1808"/>
                                          </p:stCondLst>
                                        </p:cTn>
                                        <p:tgtEl>
                                          <p:spTgt spid="6"/>
                                        </p:tgtEl>
                                      </p:cBhvr>
                                      <p:to x="100000" y="95000"/>
                                    </p:animScale>
                                    <p:animScale>
                                      <p:cBhvr>
                                        <p:cTn id="21" dur="166" decel="50000">
                                          <p:stCondLst>
                                            <p:cond delay="1834"/>
                                          </p:stCondLst>
                                        </p:cTn>
                                        <p:tgtEl>
                                          <p:spTgt spid="6"/>
                                        </p:tgtEl>
                                      </p:cBhvr>
                                      <p:to x="100000" y="100000"/>
                                    </p:animScale>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31" presetClass="exit" presetSubtype="0" fill="hold" grpId="0" nodeType="clickEffect">
                                  <p:stCondLst>
                                    <p:cond delay="0"/>
                                  </p:stCondLst>
                                  <p:childTnLst>
                                    <p:anim calcmode="lin" valueType="num">
                                      <p:cBhvr>
                                        <p:cTn id="26" dur="1000"/>
                                        <p:tgtEl>
                                          <p:spTgt spid="7"/>
                                        </p:tgtEl>
                                        <p:attrNameLst>
                                          <p:attrName>ppt_w</p:attrName>
                                        </p:attrNameLst>
                                      </p:cBhvr>
                                      <p:tavLst>
                                        <p:tav tm="0">
                                          <p:val>
                                            <p:strVal val="ppt_w"/>
                                          </p:val>
                                        </p:tav>
                                        <p:tav tm="100000">
                                          <p:val>
                                            <p:fltVal val="0"/>
                                          </p:val>
                                        </p:tav>
                                      </p:tavLst>
                                    </p:anim>
                                    <p:anim calcmode="lin" valueType="num">
                                      <p:cBhvr>
                                        <p:cTn id="27" dur="1000"/>
                                        <p:tgtEl>
                                          <p:spTgt spid="7"/>
                                        </p:tgtEl>
                                        <p:attrNameLst>
                                          <p:attrName>ppt_h</p:attrName>
                                        </p:attrNameLst>
                                      </p:cBhvr>
                                      <p:tavLst>
                                        <p:tav tm="0">
                                          <p:val>
                                            <p:strVal val="ppt_h"/>
                                          </p:val>
                                        </p:tav>
                                        <p:tav tm="100000">
                                          <p:val>
                                            <p:fltVal val="0"/>
                                          </p:val>
                                        </p:tav>
                                      </p:tavLst>
                                    </p:anim>
                                    <p:anim calcmode="lin" valueType="num">
                                      <p:cBhvr>
                                        <p:cTn id="28" dur="1000"/>
                                        <p:tgtEl>
                                          <p:spTgt spid="7"/>
                                        </p:tgtEl>
                                        <p:attrNameLst>
                                          <p:attrName>style.rotation</p:attrName>
                                        </p:attrNameLst>
                                      </p:cBhvr>
                                      <p:tavLst>
                                        <p:tav tm="0">
                                          <p:val>
                                            <p:fltVal val="0"/>
                                          </p:val>
                                        </p:tav>
                                        <p:tav tm="100000">
                                          <p:val>
                                            <p:fltVal val="90"/>
                                          </p:val>
                                        </p:tav>
                                      </p:tavLst>
                                    </p:anim>
                                    <p:animEffect transition="out" filter="fade">
                                      <p:cBhvr>
                                        <p:cTn id="29" dur="1000"/>
                                        <p:tgtEl>
                                          <p:spTgt spid="7"/>
                                        </p:tgtEl>
                                      </p:cBhvr>
                                    </p:animEffect>
                                    <p:set>
                                      <p:cBhvr>
                                        <p:cTn id="30" dur="1" fill="hold">
                                          <p:stCondLst>
                                            <p:cond delay="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0" y="-1"/>
            <a:ext cx="9144000" cy="6875928"/>
            <a:chOff x="0" y="-1"/>
            <a:chExt cx="9144000" cy="6875928"/>
          </a:xfrm>
        </p:grpSpPr>
        <p:sp>
          <p:nvSpPr>
            <p:cNvPr id="2" name="Frame 1"/>
            <p:cNvSpPr/>
            <p:nvPr/>
          </p:nvSpPr>
          <p:spPr>
            <a:xfrm>
              <a:off x="0" y="0"/>
              <a:ext cx="9144000" cy="6858000"/>
            </a:xfrm>
            <a:prstGeom prst="frame">
              <a:avLst>
                <a:gd name="adj1" fmla="val 21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 name="Half Frame 4"/>
            <p:cNvSpPr/>
            <p:nvPr/>
          </p:nvSpPr>
          <p:spPr>
            <a:xfrm>
              <a:off x="0" y="0"/>
              <a:ext cx="573742" cy="484094"/>
            </a:xfrm>
            <a:prstGeom prst="halfFram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Half Frame 5"/>
            <p:cNvSpPr/>
            <p:nvPr/>
          </p:nvSpPr>
          <p:spPr>
            <a:xfrm flipH="1">
              <a:off x="8588188" y="-1"/>
              <a:ext cx="555812" cy="484095"/>
            </a:xfrm>
            <a:prstGeom prst="halfFram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Half Frame 6"/>
            <p:cNvSpPr/>
            <p:nvPr/>
          </p:nvSpPr>
          <p:spPr>
            <a:xfrm rot="10800000">
              <a:off x="8588188" y="6418727"/>
              <a:ext cx="555810" cy="457199"/>
            </a:xfrm>
            <a:prstGeom prst="halfFram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16200000">
              <a:off x="58272" y="6360457"/>
              <a:ext cx="457198" cy="573741"/>
            </a:xfrm>
            <a:prstGeom prst="halfFram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3" name="Rectangle 2"/>
          <p:cNvSpPr/>
          <p:nvPr/>
        </p:nvSpPr>
        <p:spPr>
          <a:xfrm>
            <a:off x="3483656" y="99373"/>
            <a:ext cx="1208985" cy="769441"/>
          </a:xfrm>
          <a:prstGeom prst="rect">
            <a:avLst/>
          </a:prstGeom>
        </p:spPr>
        <p:txBody>
          <a:bodyPr wrap="none">
            <a:spAutoFit/>
          </a:bodyPr>
          <a:lstStyle/>
          <a:p>
            <a:r>
              <a:rPr lang="bn-IN" sz="4400" b="1" u="sng" dirty="0">
                <a:latin typeface="NikoshBAN" panose="02000000000000000000" pitchFamily="2" charset="0"/>
                <a:cs typeface="NikoshBAN" panose="02000000000000000000" pitchFamily="2" charset="0"/>
              </a:rPr>
              <a:t>শব্দার্থ</a:t>
            </a:r>
            <a:endParaRPr lang="en-US" sz="4400" b="1" dirty="0"/>
          </a:p>
        </p:txBody>
      </p:sp>
      <p:sp>
        <p:nvSpPr>
          <p:cNvPr id="4" name="Rectangle 3"/>
          <p:cNvSpPr/>
          <p:nvPr/>
        </p:nvSpPr>
        <p:spPr>
          <a:xfrm>
            <a:off x="379043" y="1104021"/>
            <a:ext cx="1663437" cy="707886"/>
          </a:xfrm>
          <a:prstGeom prst="rect">
            <a:avLst/>
          </a:prstGeom>
        </p:spPr>
        <p:txBody>
          <a:bodyPr wrap="square">
            <a:spAutoFit/>
          </a:bodyPr>
          <a:lstStyle/>
          <a:p>
            <a:r>
              <a:rPr lang="en-US" sz="4000" b="1" dirty="0" err="1" smtClean="0">
                <a:latin typeface="NikoshBAN" panose="02000000000000000000" pitchFamily="2" charset="0"/>
                <a:cs typeface="NikoshBAN" panose="02000000000000000000" pitchFamily="2" charset="0"/>
              </a:rPr>
              <a:t>বিশ্রী</a:t>
            </a:r>
            <a:endParaRPr lang="en-US" sz="4000" b="1" dirty="0"/>
          </a:p>
        </p:txBody>
      </p:sp>
      <p:sp>
        <p:nvSpPr>
          <p:cNvPr id="10" name="Rectangle 9"/>
          <p:cNvSpPr/>
          <p:nvPr/>
        </p:nvSpPr>
        <p:spPr>
          <a:xfrm>
            <a:off x="286871" y="2762896"/>
            <a:ext cx="2344660" cy="769441"/>
          </a:xfrm>
          <a:prstGeom prst="rect">
            <a:avLst/>
          </a:prstGeom>
        </p:spPr>
        <p:txBody>
          <a:bodyPr wrap="square">
            <a:spAutoFit/>
          </a:bodyPr>
          <a:lstStyle/>
          <a:p>
            <a:r>
              <a:rPr lang="en-US" sz="4400" b="1" dirty="0" smtClean="0">
                <a:latin typeface="NikoshBAN" panose="02000000000000000000" pitchFamily="2" charset="0"/>
                <a:cs typeface="NikoshBAN" panose="02000000000000000000" pitchFamily="2" charset="0"/>
              </a:rPr>
              <a:t> </a:t>
            </a:r>
            <a:r>
              <a:rPr lang="en-US" sz="4400" b="1" dirty="0" err="1" smtClean="0">
                <a:latin typeface="NikoshBAN" panose="02000000000000000000" pitchFamily="2" charset="0"/>
                <a:cs typeface="NikoshBAN" panose="02000000000000000000" pitchFamily="2" charset="0"/>
              </a:rPr>
              <a:t>চেরাগ</a:t>
            </a:r>
            <a:endParaRPr lang="en-US" sz="2800" b="1" dirty="0"/>
          </a:p>
        </p:txBody>
      </p:sp>
      <p:sp>
        <p:nvSpPr>
          <p:cNvPr id="11" name="Rectangle 10"/>
          <p:cNvSpPr/>
          <p:nvPr/>
        </p:nvSpPr>
        <p:spPr>
          <a:xfrm>
            <a:off x="5146957" y="1268692"/>
            <a:ext cx="1414170" cy="707886"/>
          </a:xfrm>
          <a:prstGeom prst="rect">
            <a:avLst/>
          </a:prstGeom>
        </p:spPr>
        <p:txBody>
          <a:bodyPr wrap="none">
            <a:spAutoFit/>
          </a:bodyPr>
          <a:lstStyle/>
          <a:p>
            <a:r>
              <a:rPr lang="en-US" sz="4000" b="1" dirty="0" err="1" smtClean="0">
                <a:ln w="0"/>
                <a:latin typeface="NikoshBAN" panose="02000000000000000000" pitchFamily="2" charset="0"/>
                <a:cs typeface="NikoshBAN" panose="02000000000000000000" pitchFamily="2" charset="0"/>
              </a:rPr>
              <a:t>অসুন্দর</a:t>
            </a:r>
            <a:r>
              <a:rPr lang="bn-IN" sz="4000" b="1" dirty="0" smtClean="0">
                <a:ln w="0"/>
                <a:latin typeface="NikoshBAN" panose="02000000000000000000" pitchFamily="2" charset="0"/>
                <a:cs typeface="NikoshBAN" panose="02000000000000000000" pitchFamily="2" charset="0"/>
              </a:rPr>
              <a:t> </a:t>
            </a:r>
            <a:endParaRPr lang="en-US" sz="4000" b="1" dirty="0">
              <a:ln w="0"/>
              <a:latin typeface="NikoshBAN" panose="02000000000000000000" pitchFamily="2" charset="0"/>
              <a:cs typeface="NikoshBAN" panose="02000000000000000000" pitchFamily="2" charset="0"/>
            </a:endParaRPr>
          </a:p>
        </p:txBody>
      </p:sp>
      <p:sp>
        <p:nvSpPr>
          <p:cNvPr id="12" name="Rectangle 11"/>
          <p:cNvSpPr/>
          <p:nvPr/>
        </p:nvSpPr>
        <p:spPr>
          <a:xfrm>
            <a:off x="5334000" y="2782669"/>
            <a:ext cx="2209800" cy="646331"/>
          </a:xfrm>
          <a:prstGeom prst="rect">
            <a:avLst/>
          </a:prstGeom>
        </p:spPr>
        <p:txBody>
          <a:bodyPr wrap="square">
            <a:spAutoFit/>
          </a:bodyPr>
          <a:lstStyle/>
          <a:p>
            <a:r>
              <a:rPr lang="en-US" sz="3600" b="1" dirty="0" smtClean="0">
                <a:ln w="0">
                  <a:noFill/>
                </a:ln>
                <a:latin typeface="NikoshBAN" panose="02000000000000000000" pitchFamily="2" charset="0"/>
                <a:cs typeface="NikoshBAN" panose="02000000000000000000" pitchFamily="2" charset="0"/>
              </a:rPr>
              <a:t>     </a:t>
            </a:r>
            <a:r>
              <a:rPr lang="en-US" sz="3600" b="1" dirty="0" err="1" smtClean="0">
                <a:ln w="0">
                  <a:noFill/>
                </a:ln>
                <a:latin typeface="NikoshBAN" panose="02000000000000000000" pitchFamily="2" charset="0"/>
                <a:cs typeface="NikoshBAN" panose="02000000000000000000" pitchFamily="2" charset="0"/>
              </a:rPr>
              <a:t>বাতি</a:t>
            </a:r>
            <a:r>
              <a:rPr lang="bn-IN" sz="3600" b="1" dirty="0" smtClean="0">
                <a:ln w="0">
                  <a:noFill/>
                </a:ln>
                <a:latin typeface="NikoshBAN" panose="02000000000000000000" pitchFamily="2" charset="0"/>
                <a:cs typeface="NikoshBAN" panose="02000000000000000000" pitchFamily="2" charset="0"/>
              </a:rPr>
              <a:t> </a:t>
            </a:r>
            <a:endParaRPr lang="en-US" sz="3600" b="1" dirty="0">
              <a:ln w="0">
                <a:noFill/>
              </a:ln>
              <a:latin typeface="NikoshBAN" panose="02000000000000000000" pitchFamily="2" charset="0"/>
              <a:cs typeface="NikoshBAN" panose="02000000000000000000" pitchFamily="2" charset="0"/>
            </a:endParaRPr>
          </a:p>
        </p:txBody>
      </p:sp>
      <p:sp>
        <p:nvSpPr>
          <p:cNvPr id="13" name="Rectangle 12"/>
          <p:cNvSpPr/>
          <p:nvPr/>
        </p:nvSpPr>
        <p:spPr>
          <a:xfrm>
            <a:off x="565727" y="4232490"/>
            <a:ext cx="1093569" cy="707886"/>
          </a:xfrm>
          <a:prstGeom prst="rect">
            <a:avLst/>
          </a:prstGeom>
        </p:spPr>
        <p:txBody>
          <a:bodyPr wrap="none">
            <a:spAutoFit/>
          </a:bodyPr>
          <a:lstStyle/>
          <a:p>
            <a:r>
              <a:rPr lang="en-US" sz="4000" dirty="0" err="1" smtClean="0">
                <a:latin typeface="NikoshBAN" panose="02000000000000000000" pitchFamily="2" charset="0"/>
                <a:cs typeface="NikoshBAN" panose="02000000000000000000" pitchFamily="2" charset="0"/>
              </a:rPr>
              <a:t>লক্কর</a:t>
            </a:r>
            <a:r>
              <a:rPr lang="bn-IN" sz="4000" dirty="0" smtClean="0">
                <a:latin typeface="NikoshBAN" panose="02000000000000000000" pitchFamily="2" charset="0"/>
                <a:cs typeface="NikoshBAN" panose="02000000000000000000" pitchFamily="2" charset="0"/>
              </a:rPr>
              <a:t> </a:t>
            </a:r>
            <a:endParaRPr lang="en-US" sz="4000" dirty="0">
              <a:latin typeface="NikoshBAN" panose="02000000000000000000" pitchFamily="2" charset="0"/>
              <a:cs typeface="NikoshBAN" panose="02000000000000000000" pitchFamily="2" charset="0"/>
            </a:endParaRPr>
          </a:p>
        </p:txBody>
      </p:sp>
      <p:sp>
        <p:nvSpPr>
          <p:cNvPr id="14" name="Rectangle 13"/>
          <p:cNvSpPr/>
          <p:nvPr/>
        </p:nvSpPr>
        <p:spPr>
          <a:xfrm>
            <a:off x="4876800" y="4254458"/>
            <a:ext cx="4138523" cy="1200329"/>
          </a:xfrm>
          <a:prstGeom prst="rect">
            <a:avLst/>
          </a:prstGeom>
        </p:spPr>
        <p:txBody>
          <a:bodyPr wrap="square">
            <a:spAutoFit/>
          </a:bodyPr>
          <a:lstStyle/>
          <a:p>
            <a:r>
              <a:rPr lang="en-US" sz="3600" b="1" dirty="0" err="1" smtClean="0">
                <a:latin typeface="NikoshBAN" panose="02000000000000000000" pitchFamily="2" charset="0"/>
                <a:cs typeface="NikoshBAN" panose="02000000000000000000" pitchFamily="2" charset="0"/>
              </a:rPr>
              <a:t>ব্যবহারের</a:t>
            </a:r>
            <a:r>
              <a:rPr lang="en-US" sz="3600" b="1" dirty="0" smtClean="0">
                <a:latin typeface="NikoshBAN" panose="02000000000000000000" pitchFamily="2" charset="0"/>
                <a:cs typeface="NikoshBAN" panose="02000000000000000000" pitchFamily="2" charset="0"/>
              </a:rPr>
              <a:t> </a:t>
            </a:r>
            <a:r>
              <a:rPr lang="en-US" sz="3600" b="1" dirty="0" err="1" smtClean="0">
                <a:latin typeface="NikoshBAN" panose="02000000000000000000" pitchFamily="2" charset="0"/>
                <a:cs typeface="NikoshBAN" panose="02000000000000000000" pitchFamily="2" charset="0"/>
              </a:rPr>
              <a:t>অযোগ্য</a:t>
            </a:r>
            <a:r>
              <a:rPr lang="en-US" sz="3600" b="1" dirty="0" smtClean="0">
                <a:latin typeface="NikoshBAN" panose="02000000000000000000" pitchFamily="2" charset="0"/>
                <a:cs typeface="NikoshBAN" panose="02000000000000000000" pitchFamily="2" charset="0"/>
              </a:rPr>
              <a:t> </a:t>
            </a:r>
          </a:p>
          <a:p>
            <a:r>
              <a:rPr lang="en-US" sz="3600" b="1" dirty="0" err="1" smtClean="0">
                <a:latin typeface="NikoshBAN" panose="02000000000000000000" pitchFamily="2" charset="0"/>
                <a:cs typeface="NikoshBAN" panose="02000000000000000000" pitchFamily="2" charset="0"/>
              </a:rPr>
              <a:t>এমন</a:t>
            </a:r>
            <a:r>
              <a:rPr lang="en-US" sz="3600" b="1" dirty="0" smtClean="0">
                <a:latin typeface="NikoshBAN" panose="02000000000000000000" pitchFamily="2" charset="0"/>
                <a:cs typeface="NikoshBAN" panose="02000000000000000000" pitchFamily="2" charset="0"/>
              </a:rPr>
              <a:t> </a:t>
            </a:r>
            <a:r>
              <a:rPr lang="en-US" sz="3600" b="1" dirty="0" err="1" smtClean="0">
                <a:latin typeface="NikoshBAN" panose="02000000000000000000" pitchFamily="2" charset="0"/>
                <a:cs typeface="NikoshBAN" panose="02000000000000000000" pitchFamily="2" charset="0"/>
              </a:rPr>
              <a:t>পুরোনো</a:t>
            </a:r>
            <a:r>
              <a:rPr lang="en-US" sz="3600" b="1" dirty="0" smtClean="0">
                <a:latin typeface="NikoshBAN" panose="02000000000000000000" pitchFamily="2" charset="0"/>
                <a:cs typeface="NikoshBAN" panose="02000000000000000000" pitchFamily="2" charset="0"/>
              </a:rPr>
              <a:t> </a:t>
            </a:r>
            <a:r>
              <a:rPr lang="en-US" sz="3600" b="1" dirty="0" err="1" smtClean="0">
                <a:latin typeface="NikoshBAN" panose="02000000000000000000" pitchFamily="2" charset="0"/>
                <a:cs typeface="NikoshBAN" panose="02000000000000000000" pitchFamily="2" charset="0"/>
              </a:rPr>
              <a:t>জিনিস</a:t>
            </a:r>
            <a:endParaRPr lang="en-AU" sz="3600" b="1" dirty="0"/>
          </a:p>
        </p:txBody>
      </p:sp>
      <p:sp>
        <p:nvSpPr>
          <p:cNvPr id="60" name="Rectangle 59"/>
          <p:cNvSpPr/>
          <p:nvPr/>
        </p:nvSpPr>
        <p:spPr>
          <a:xfrm>
            <a:off x="286871" y="5470431"/>
            <a:ext cx="2186817" cy="707886"/>
          </a:xfrm>
          <a:prstGeom prst="rect">
            <a:avLst/>
          </a:prstGeom>
        </p:spPr>
        <p:txBody>
          <a:bodyPr wrap="none">
            <a:spAutoFit/>
          </a:bodyPr>
          <a:lstStyle/>
          <a:p>
            <a:r>
              <a:rPr lang="en-US" sz="4000" dirty="0" err="1" smtClean="0">
                <a:latin typeface="NikoshBAN" panose="02000000000000000000" pitchFamily="2" charset="0"/>
                <a:cs typeface="NikoshBAN" panose="02000000000000000000" pitchFamily="2" charset="0"/>
              </a:rPr>
              <a:t>বাসনকোসন</a:t>
            </a:r>
            <a:r>
              <a:rPr lang="bn-IN" sz="4000" dirty="0" smtClean="0">
                <a:latin typeface="NikoshBAN" panose="02000000000000000000" pitchFamily="2" charset="0"/>
                <a:cs typeface="NikoshBAN" panose="02000000000000000000" pitchFamily="2" charset="0"/>
              </a:rPr>
              <a:t> </a:t>
            </a:r>
            <a:endParaRPr lang="en-US" sz="4000" dirty="0">
              <a:latin typeface="NikoshBAN" panose="02000000000000000000" pitchFamily="2" charset="0"/>
              <a:cs typeface="NikoshBAN" panose="02000000000000000000" pitchFamily="2" charset="0"/>
            </a:endParaRPr>
          </a:p>
        </p:txBody>
      </p:sp>
      <p:sp>
        <p:nvSpPr>
          <p:cNvPr id="61" name="Rectangle 60"/>
          <p:cNvSpPr/>
          <p:nvPr/>
        </p:nvSpPr>
        <p:spPr>
          <a:xfrm>
            <a:off x="5012304" y="5710841"/>
            <a:ext cx="3276859" cy="707886"/>
          </a:xfrm>
          <a:prstGeom prst="rect">
            <a:avLst/>
          </a:prstGeom>
        </p:spPr>
        <p:txBody>
          <a:bodyPr wrap="none">
            <a:spAutoFit/>
          </a:bodyPr>
          <a:lstStyle/>
          <a:p>
            <a:r>
              <a:rPr lang="en-US" sz="4000" dirty="0" err="1" smtClean="0">
                <a:latin typeface="NikoshBAN" panose="02000000000000000000" pitchFamily="2" charset="0"/>
                <a:cs typeface="NikoshBAN" panose="02000000000000000000" pitchFamily="2" charset="0"/>
              </a:rPr>
              <a:t>রান্নার</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বিভিন্ন</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সামগ্রী</a:t>
            </a:r>
            <a:endParaRPr lang="en-US" sz="4000" dirty="0">
              <a:latin typeface="NikoshBAN" panose="02000000000000000000" pitchFamily="2" charset="0"/>
              <a:cs typeface="NikoshBAN" panose="02000000000000000000" pitchFamily="2" charset="0"/>
            </a:endParaRPr>
          </a:p>
        </p:txBody>
      </p:sp>
      <p:pic>
        <p:nvPicPr>
          <p:cNvPr id="3074" name="Picture 2" descr="D:\SHIRIN\mahamuda\আলাউদ্দিনের চেরাগ\বিশ্রী.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2901" y="868814"/>
            <a:ext cx="1121682" cy="1503672"/>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D:\SHIRIN\mahamuda\আলাউদ্দিনের চেরাগ\চেরাগ.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60954" y="2762896"/>
            <a:ext cx="1779821" cy="983966"/>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D:\SHIRIN\mahamuda\আলাউদ্দিনের চেরাগ\লক্কর.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13027" y="3949842"/>
            <a:ext cx="2195200" cy="131712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D:\SHIRIN\mahamuda\আলাউদ্দিনের চেরাগ\বাসন কোসন.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47240" y="5540059"/>
            <a:ext cx="2031687" cy="11377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750864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mph" presetSubtype="0" fill="hold" grpId="0" nodeType="clickEffect">
                                  <p:stCondLst>
                                    <p:cond delay="0"/>
                                  </p:stCondLst>
                                  <p:childTnLst>
                                    <p:animClr clrSpc="hsl" dir="cw">
                                      <p:cBhvr override="childStyle">
                                        <p:cTn id="11" dur="500" fill="hold"/>
                                        <p:tgtEl>
                                          <p:spTgt spid="11"/>
                                        </p:tgtEl>
                                        <p:attrNameLst>
                                          <p:attrName>style.color</p:attrName>
                                        </p:attrNameLst>
                                      </p:cBhvr>
                                      <p:by>
                                        <p:hsl h="0" s="-12549" l="-25098"/>
                                      </p:by>
                                    </p:animClr>
                                    <p:animClr clrSpc="hsl" dir="cw">
                                      <p:cBhvr>
                                        <p:cTn id="12" dur="500" fill="hold"/>
                                        <p:tgtEl>
                                          <p:spTgt spid="11"/>
                                        </p:tgtEl>
                                        <p:attrNameLst>
                                          <p:attrName>fillcolor</p:attrName>
                                        </p:attrNameLst>
                                      </p:cBhvr>
                                      <p:by>
                                        <p:hsl h="0" s="-12549" l="-25098"/>
                                      </p:by>
                                    </p:animClr>
                                    <p:animClr clrSpc="hsl" dir="cw">
                                      <p:cBhvr>
                                        <p:cTn id="13" dur="500" fill="hold"/>
                                        <p:tgtEl>
                                          <p:spTgt spid="11"/>
                                        </p:tgtEl>
                                        <p:attrNameLst>
                                          <p:attrName>stroke.color</p:attrName>
                                        </p:attrNameLst>
                                      </p:cBhvr>
                                      <p:by>
                                        <p:hsl h="0" s="-12549" l="-25098"/>
                                      </p:by>
                                    </p:animClr>
                                    <p:set>
                                      <p:cBhvr>
                                        <p:cTn id="14" dur="500" fill="hold"/>
                                        <p:tgtEl>
                                          <p:spTgt spid="11"/>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circle(in)">
                                      <p:cBhvr>
                                        <p:cTn id="19" dur="20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8" presetClass="emph" presetSubtype="0" fill="hold" grpId="0" nodeType="clickEffect">
                                  <p:stCondLst>
                                    <p:cond delay="0"/>
                                  </p:stCondLst>
                                  <p:childTnLst>
                                    <p:animRot by="21600000">
                                      <p:cBhvr>
                                        <p:cTn id="23" dur="2000" fill="hold"/>
                                        <p:tgtEl>
                                          <p:spTgt spid="12"/>
                                        </p:tgtEl>
                                        <p:attrNameLst>
                                          <p:attrName>r</p:attrName>
                                        </p:attrNameLst>
                                      </p:cBhvr>
                                    </p:animRo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500" fill="hold"/>
                                        <p:tgtEl>
                                          <p:spTgt spid="13"/>
                                        </p:tgtEl>
                                        <p:attrNameLst>
                                          <p:attrName>ppt_x</p:attrName>
                                        </p:attrNameLst>
                                      </p:cBhvr>
                                      <p:tavLst>
                                        <p:tav tm="0">
                                          <p:val>
                                            <p:strVal val="#ppt_x"/>
                                          </p:val>
                                        </p:tav>
                                        <p:tav tm="100000">
                                          <p:val>
                                            <p:strVal val="#ppt_x"/>
                                          </p:val>
                                        </p:tav>
                                      </p:tavLst>
                                    </p:anim>
                                    <p:anim calcmode="lin" valueType="num">
                                      <p:cBhvr additive="base">
                                        <p:cTn id="2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wipe(left)">
                                      <p:cBhvr>
                                        <p:cTn id="34" dur="500"/>
                                        <p:tgtEl>
                                          <p:spTgt spid="14"/>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60"/>
                                        </p:tgtEl>
                                        <p:attrNameLst>
                                          <p:attrName>style.visibility</p:attrName>
                                        </p:attrNameLst>
                                      </p:cBhvr>
                                      <p:to>
                                        <p:strVal val="visible"/>
                                      </p:to>
                                    </p:set>
                                    <p:anim calcmode="lin" valueType="num">
                                      <p:cBhvr additive="base">
                                        <p:cTn id="39" dur="500" fill="hold"/>
                                        <p:tgtEl>
                                          <p:spTgt spid="60"/>
                                        </p:tgtEl>
                                        <p:attrNameLst>
                                          <p:attrName>ppt_x</p:attrName>
                                        </p:attrNameLst>
                                      </p:cBhvr>
                                      <p:tavLst>
                                        <p:tav tm="0">
                                          <p:val>
                                            <p:strVal val="#ppt_x"/>
                                          </p:val>
                                        </p:tav>
                                        <p:tav tm="100000">
                                          <p:val>
                                            <p:strVal val="#ppt_x"/>
                                          </p:val>
                                        </p:tav>
                                      </p:tavLst>
                                    </p:anim>
                                    <p:anim calcmode="lin" valueType="num">
                                      <p:cBhvr additive="base">
                                        <p:cTn id="40" dur="500" fill="hold"/>
                                        <p:tgtEl>
                                          <p:spTgt spid="60"/>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61"/>
                                        </p:tgtEl>
                                        <p:attrNameLst>
                                          <p:attrName>style.visibility</p:attrName>
                                        </p:attrNameLst>
                                      </p:cBhvr>
                                      <p:to>
                                        <p:strVal val="visible"/>
                                      </p:to>
                                    </p:set>
                                    <p:anim calcmode="lin" valueType="num">
                                      <p:cBhvr additive="base">
                                        <p:cTn id="45" dur="500" fill="hold"/>
                                        <p:tgtEl>
                                          <p:spTgt spid="61"/>
                                        </p:tgtEl>
                                        <p:attrNameLst>
                                          <p:attrName>ppt_x</p:attrName>
                                        </p:attrNameLst>
                                      </p:cBhvr>
                                      <p:tavLst>
                                        <p:tav tm="0">
                                          <p:val>
                                            <p:strVal val="#ppt_x"/>
                                          </p:val>
                                        </p:tav>
                                        <p:tav tm="100000">
                                          <p:val>
                                            <p:strVal val="#ppt_x"/>
                                          </p:val>
                                        </p:tav>
                                      </p:tavLst>
                                    </p:anim>
                                    <p:anim calcmode="lin" valueType="num">
                                      <p:cBhvr additive="base">
                                        <p:cTn id="46" dur="500" fill="hold"/>
                                        <p:tgtEl>
                                          <p:spTgt spid="61"/>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1" presetClass="entr" presetSubtype="1" fill="hold" grpId="0" nodeType="clickEffect">
                                  <p:stCondLst>
                                    <p:cond delay="0"/>
                                  </p:stCondLst>
                                  <p:childTnLst>
                                    <p:set>
                                      <p:cBhvr>
                                        <p:cTn id="50" dur="1" fill="hold">
                                          <p:stCondLst>
                                            <p:cond delay="0"/>
                                          </p:stCondLst>
                                        </p:cTn>
                                        <p:tgtEl>
                                          <p:spTgt spid="3"/>
                                        </p:tgtEl>
                                        <p:attrNameLst>
                                          <p:attrName>style.visibility</p:attrName>
                                        </p:attrNameLst>
                                      </p:cBhvr>
                                      <p:to>
                                        <p:strVal val="visible"/>
                                      </p:to>
                                    </p:set>
                                    <p:animEffect transition="in" filter="wheel(1)">
                                      <p:cBhvr>
                                        <p:cTn id="51" dur="2000"/>
                                        <p:tgtEl>
                                          <p:spTgt spid="3"/>
                                        </p:tgtEl>
                                      </p:cBhvr>
                                    </p:animEffect>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074"/>
                                        </p:tgtEl>
                                        <p:attrNameLst>
                                          <p:attrName>style.visibility</p:attrName>
                                        </p:attrNameLst>
                                      </p:cBhvr>
                                      <p:to>
                                        <p:strVal val="visible"/>
                                      </p:to>
                                    </p:set>
                                    <p:animEffect transition="in" filter="fade">
                                      <p:cBhvr>
                                        <p:cTn id="56" dur="1000"/>
                                        <p:tgtEl>
                                          <p:spTgt spid="3074"/>
                                        </p:tgtEl>
                                      </p:cBhvr>
                                    </p:animEffect>
                                    <p:anim calcmode="lin" valueType="num">
                                      <p:cBhvr>
                                        <p:cTn id="57" dur="1000" fill="hold"/>
                                        <p:tgtEl>
                                          <p:spTgt spid="3074"/>
                                        </p:tgtEl>
                                        <p:attrNameLst>
                                          <p:attrName>ppt_x</p:attrName>
                                        </p:attrNameLst>
                                      </p:cBhvr>
                                      <p:tavLst>
                                        <p:tav tm="0">
                                          <p:val>
                                            <p:strVal val="#ppt_x"/>
                                          </p:val>
                                        </p:tav>
                                        <p:tav tm="100000">
                                          <p:val>
                                            <p:strVal val="#ppt_x"/>
                                          </p:val>
                                        </p:tav>
                                      </p:tavLst>
                                    </p:anim>
                                    <p:anim calcmode="lin" valueType="num">
                                      <p:cBhvr>
                                        <p:cTn id="58" dur="1000" fill="hold"/>
                                        <p:tgtEl>
                                          <p:spTgt spid="3074"/>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1" presetClass="entr" presetSubtype="1" fill="hold" nodeType="clickEffect">
                                  <p:stCondLst>
                                    <p:cond delay="0"/>
                                  </p:stCondLst>
                                  <p:childTnLst>
                                    <p:set>
                                      <p:cBhvr>
                                        <p:cTn id="62" dur="1" fill="hold">
                                          <p:stCondLst>
                                            <p:cond delay="0"/>
                                          </p:stCondLst>
                                        </p:cTn>
                                        <p:tgtEl>
                                          <p:spTgt spid="3075"/>
                                        </p:tgtEl>
                                        <p:attrNameLst>
                                          <p:attrName>style.visibility</p:attrName>
                                        </p:attrNameLst>
                                      </p:cBhvr>
                                      <p:to>
                                        <p:strVal val="visible"/>
                                      </p:to>
                                    </p:set>
                                    <p:animEffect transition="in" filter="wheel(1)">
                                      <p:cBhvr>
                                        <p:cTn id="63" dur="2000"/>
                                        <p:tgtEl>
                                          <p:spTgt spid="3075"/>
                                        </p:tgtEl>
                                      </p:cBhvr>
                                    </p:animEffect>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nodeType="clickEffect">
                                  <p:stCondLst>
                                    <p:cond delay="0"/>
                                  </p:stCondLst>
                                  <p:childTnLst>
                                    <p:set>
                                      <p:cBhvr>
                                        <p:cTn id="67" dur="1" fill="hold">
                                          <p:stCondLst>
                                            <p:cond delay="0"/>
                                          </p:stCondLst>
                                        </p:cTn>
                                        <p:tgtEl>
                                          <p:spTgt spid="3076"/>
                                        </p:tgtEl>
                                        <p:attrNameLst>
                                          <p:attrName>style.visibility</p:attrName>
                                        </p:attrNameLst>
                                      </p:cBhvr>
                                      <p:to>
                                        <p:strVal val="visible"/>
                                      </p:to>
                                    </p:set>
                                    <p:anim calcmode="lin" valueType="num">
                                      <p:cBhvr additive="base">
                                        <p:cTn id="68" dur="500" fill="hold"/>
                                        <p:tgtEl>
                                          <p:spTgt spid="3076"/>
                                        </p:tgtEl>
                                        <p:attrNameLst>
                                          <p:attrName>ppt_x</p:attrName>
                                        </p:attrNameLst>
                                      </p:cBhvr>
                                      <p:tavLst>
                                        <p:tav tm="0">
                                          <p:val>
                                            <p:strVal val="#ppt_x"/>
                                          </p:val>
                                        </p:tav>
                                        <p:tav tm="100000">
                                          <p:val>
                                            <p:strVal val="#ppt_x"/>
                                          </p:val>
                                        </p:tav>
                                      </p:tavLst>
                                    </p:anim>
                                    <p:anim calcmode="lin" valueType="num">
                                      <p:cBhvr additive="base">
                                        <p:cTn id="69" dur="500" fill="hold"/>
                                        <p:tgtEl>
                                          <p:spTgt spid="3076"/>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nodeType="clickEffect">
                                  <p:stCondLst>
                                    <p:cond delay="0"/>
                                  </p:stCondLst>
                                  <p:childTnLst>
                                    <p:set>
                                      <p:cBhvr>
                                        <p:cTn id="73" dur="1" fill="hold">
                                          <p:stCondLst>
                                            <p:cond delay="0"/>
                                          </p:stCondLst>
                                        </p:cTn>
                                        <p:tgtEl>
                                          <p:spTgt spid="14">
                                            <p:txEl>
                                              <p:pRg st="0" end="0"/>
                                            </p:txEl>
                                          </p:spTgt>
                                        </p:tgtEl>
                                        <p:attrNameLst>
                                          <p:attrName>style.visibility</p:attrName>
                                        </p:attrNameLst>
                                      </p:cBhvr>
                                      <p:to>
                                        <p:strVal val="visible"/>
                                      </p:to>
                                    </p:set>
                                    <p:animEffect transition="in" filter="fade">
                                      <p:cBhvr>
                                        <p:cTn id="74" dur="1000"/>
                                        <p:tgtEl>
                                          <p:spTgt spid="14">
                                            <p:txEl>
                                              <p:pRg st="0" end="0"/>
                                            </p:txEl>
                                          </p:spTgt>
                                        </p:tgtEl>
                                      </p:cBhvr>
                                    </p:animEffect>
                                    <p:anim calcmode="lin" valueType="num">
                                      <p:cBhvr>
                                        <p:cTn id="75"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76"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nodeType="clickEffect">
                                  <p:stCondLst>
                                    <p:cond delay="0"/>
                                  </p:stCondLst>
                                  <p:childTnLst>
                                    <p:set>
                                      <p:cBhvr>
                                        <p:cTn id="80" dur="1" fill="hold">
                                          <p:stCondLst>
                                            <p:cond delay="0"/>
                                          </p:stCondLst>
                                        </p:cTn>
                                        <p:tgtEl>
                                          <p:spTgt spid="1026"/>
                                        </p:tgtEl>
                                        <p:attrNameLst>
                                          <p:attrName>style.visibility</p:attrName>
                                        </p:attrNameLst>
                                      </p:cBhvr>
                                      <p:to>
                                        <p:strVal val="visible"/>
                                      </p:to>
                                    </p:set>
                                    <p:anim calcmode="lin" valueType="num">
                                      <p:cBhvr additive="base">
                                        <p:cTn id="81" dur="500" fill="hold"/>
                                        <p:tgtEl>
                                          <p:spTgt spid="1026"/>
                                        </p:tgtEl>
                                        <p:attrNameLst>
                                          <p:attrName>ppt_x</p:attrName>
                                        </p:attrNameLst>
                                      </p:cBhvr>
                                      <p:tavLst>
                                        <p:tav tm="0">
                                          <p:val>
                                            <p:strVal val="#ppt_x"/>
                                          </p:val>
                                        </p:tav>
                                        <p:tav tm="100000">
                                          <p:val>
                                            <p:strVal val="#ppt_x"/>
                                          </p:val>
                                        </p:tav>
                                      </p:tavLst>
                                    </p:anim>
                                    <p:anim calcmode="lin" valueType="num">
                                      <p:cBhvr additive="base">
                                        <p:cTn id="82"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10" grpId="0"/>
      <p:bldP spid="11" grpId="0"/>
      <p:bldP spid="12" grpId="0"/>
      <p:bldP spid="13" grpId="0"/>
      <p:bldP spid="14" grpId="0"/>
      <p:bldP spid="60" grpId="0"/>
      <p:bldP spid="6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0" y="-1"/>
            <a:ext cx="9144000" cy="6875928"/>
            <a:chOff x="0" y="-1"/>
            <a:chExt cx="9144000" cy="6875928"/>
          </a:xfrm>
        </p:grpSpPr>
        <p:sp>
          <p:nvSpPr>
            <p:cNvPr id="2" name="Frame 1"/>
            <p:cNvSpPr/>
            <p:nvPr/>
          </p:nvSpPr>
          <p:spPr>
            <a:xfrm>
              <a:off x="0" y="0"/>
              <a:ext cx="9144000" cy="6858000"/>
            </a:xfrm>
            <a:prstGeom prst="frame">
              <a:avLst>
                <a:gd name="adj1" fmla="val 21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 name="Half Frame 4"/>
            <p:cNvSpPr/>
            <p:nvPr/>
          </p:nvSpPr>
          <p:spPr>
            <a:xfrm>
              <a:off x="0" y="0"/>
              <a:ext cx="573742" cy="484094"/>
            </a:xfrm>
            <a:prstGeom prst="halfFram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Half Frame 5"/>
            <p:cNvSpPr/>
            <p:nvPr/>
          </p:nvSpPr>
          <p:spPr>
            <a:xfrm flipH="1">
              <a:off x="8588188" y="-1"/>
              <a:ext cx="555812" cy="484095"/>
            </a:xfrm>
            <a:prstGeom prst="halfFram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Half Frame 6"/>
            <p:cNvSpPr/>
            <p:nvPr/>
          </p:nvSpPr>
          <p:spPr>
            <a:xfrm rot="10800000">
              <a:off x="8588188" y="6418727"/>
              <a:ext cx="555810" cy="457199"/>
            </a:xfrm>
            <a:prstGeom prst="halfFram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16200000">
              <a:off x="58272" y="6360457"/>
              <a:ext cx="457198" cy="573741"/>
            </a:xfrm>
            <a:prstGeom prst="halfFram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3" name="Rectangle 2"/>
          <p:cNvSpPr/>
          <p:nvPr/>
        </p:nvSpPr>
        <p:spPr>
          <a:xfrm>
            <a:off x="3483656" y="99373"/>
            <a:ext cx="1208985" cy="769441"/>
          </a:xfrm>
          <a:prstGeom prst="rect">
            <a:avLst/>
          </a:prstGeom>
        </p:spPr>
        <p:txBody>
          <a:bodyPr wrap="none">
            <a:spAutoFit/>
          </a:bodyPr>
          <a:lstStyle/>
          <a:p>
            <a:r>
              <a:rPr lang="bn-IN" sz="4400" b="1" u="sng" dirty="0">
                <a:latin typeface="NikoshBAN" panose="02000000000000000000" pitchFamily="2" charset="0"/>
                <a:cs typeface="NikoshBAN" panose="02000000000000000000" pitchFamily="2" charset="0"/>
              </a:rPr>
              <a:t>শব্দার্থ</a:t>
            </a:r>
            <a:endParaRPr lang="en-US" sz="4400" b="1" dirty="0"/>
          </a:p>
        </p:txBody>
      </p:sp>
      <p:sp>
        <p:nvSpPr>
          <p:cNvPr id="4" name="Rectangle 3"/>
          <p:cNvSpPr/>
          <p:nvPr/>
        </p:nvSpPr>
        <p:spPr>
          <a:xfrm>
            <a:off x="379043" y="1104021"/>
            <a:ext cx="1663437" cy="707886"/>
          </a:xfrm>
          <a:prstGeom prst="rect">
            <a:avLst/>
          </a:prstGeom>
        </p:spPr>
        <p:txBody>
          <a:bodyPr wrap="square">
            <a:spAutoFit/>
          </a:bodyPr>
          <a:lstStyle/>
          <a:p>
            <a:r>
              <a:rPr lang="en-US" sz="4000" b="1" dirty="0" err="1" smtClean="0">
                <a:latin typeface="NikoshBAN" panose="02000000000000000000" pitchFamily="2" charset="0"/>
                <a:cs typeface="NikoshBAN" panose="02000000000000000000" pitchFamily="2" charset="0"/>
              </a:rPr>
              <a:t>বেজার</a:t>
            </a:r>
            <a:endParaRPr lang="en-US" sz="4000" b="1" dirty="0"/>
          </a:p>
        </p:txBody>
      </p:sp>
      <p:sp>
        <p:nvSpPr>
          <p:cNvPr id="10" name="Rectangle 9"/>
          <p:cNvSpPr/>
          <p:nvPr/>
        </p:nvSpPr>
        <p:spPr>
          <a:xfrm>
            <a:off x="334684" y="3159301"/>
            <a:ext cx="1752153" cy="769441"/>
          </a:xfrm>
          <a:prstGeom prst="rect">
            <a:avLst/>
          </a:prstGeom>
        </p:spPr>
        <p:txBody>
          <a:bodyPr wrap="square">
            <a:spAutoFit/>
          </a:bodyPr>
          <a:lstStyle/>
          <a:p>
            <a:r>
              <a:rPr lang="en-US" sz="4400" dirty="0" err="1" smtClean="0">
                <a:latin typeface="NikoshBAN" panose="02000000000000000000" pitchFamily="2" charset="0"/>
                <a:cs typeface="NikoshBAN" panose="02000000000000000000" pitchFamily="2" charset="0"/>
              </a:rPr>
              <a:t>হাতুড়ি</a:t>
            </a:r>
            <a:endParaRPr lang="en-US" sz="2800" dirty="0"/>
          </a:p>
        </p:txBody>
      </p:sp>
      <p:sp>
        <p:nvSpPr>
          <p:cNvPr id="11" name="Rectangle 10"/>
          <p:cNvSpPr/>
          <p:nvPr/>
        </p:nvSpPr>
        <p:spPr>
          <a:xfrm>
            <a:off x="5872586" y="1457964"/>
            <a:ext cx="2832827" cy="707886"/>
          </a:xfrm>
          <a:prstGeom prst="rect">
            <a:avLst/>
          </a:prstGeom>
        </p:spPr>
        <p:txBody>
          <a:bodyPr wrap="none">
            <a:spAutoFit/>
          </a:bodyPr>
          <a:lstStyle/>
          <a:p>
            <a:r>
              <a:rPr lang="en-US" sz="4000" b="1" dirty="0" err="1" smtClean="0">
                <a:ln w="0"/>
                <a:latin typeface="NikoshBAN" panose="02000000000000000000" pitchFamily="2" charset="0"/>
                <a:cs typeface="NikoshBAN" panose="02000000000000000000" pitchFamily="2" charset="0"/>
              </a:rPr>
              <a:t>বিরক্ত</a:t>
            </a:r>
            <a:r>
              <a:rPr lang="en-US" sz="4000" b="1" dirty="0" smtClean="0">
                <a:ln w="0"/>
                <a:latin typeface="NikoshBAN" panose="02000000000000000000" pitchFamily="2" charset="0"/>
                <a:cs typeface="NikoshBAN" panose="02000000000000000000" pitchFamily="2" charset="0"/>
              </a:rPr>
              <a:t> ও </a:t>
            </a:r>
            <a:r>
              <a:rPr lang="en-US" sz="4000" b="1" dirty="0" err="1" smtClean="0">
                <a:ln w="0"/>
                <a:latin typeface="NikoshBAN" panose="02000000000000000000" pitchFamily="2" charset="0"/>
                <a:cs typeface="NikoshBAN" panose="02000000000000000000" pitchFamily="2" charset="0"/>
              </a:rPr>
              <a:t>অসন্তুষ্ট</a:t>
            </a:r>
            <a:r>
              <a:rPr lang="bn-IN" sz="4000" b="1" dirty="0" smtClean="0">
                <a:ln w="0"/>
                <a:latin typeface="NikoshBAN" panose="02000000000000000000" pitchFamily="2" charset="0"/>
                <a:cs typeface="NikoshBAN" panose="02000000000000000000" pitchFamily="2" charset="0"/>
              </a:rPr>
              <a:t> </a:t>
            </a:r>
            <a:endParaRPr lang="en-US" sz="4000" b="1" dirty="0">
              <a:ln w="0"/>
              <a:latin typeface="NikoshBAN" panose="02000000000000000000" pitchFamily="2" charset="0"/>
              <a:cs typeface="NikoshBAN" panose="02000000000000000000" pitchFamily="2" charset="0"/>
            </a:endParaRPr>
          </a:p>
        </p:txBody>
      </p:sp>
      <p:sp>
        <p:nvSpPr>
          <p:cNvPr id="12" name="Rectangle 11"/>
          <p:cNvSpPr/>
          <p:nvPr/>
        </p:nvSpPr>
        <p:spPr>
          <a:xfrm>
            <a:off x="4572000" y="3167313"/>
            <a:ext cx="4908054" cy="646331"/>
          </a:xfrm>
          <a:prstGeom prst="rect">
            <a:avLst/>
          </a:prstGeom>
        </p:spPr>
        <p:txBody>
          <a:bodyPr wrap="square">
            <a:spAutoFit/>
          </a:bodyPr>
          <a:lstStyle/>
          <a:p>
            <a:r>
              <a:rPr lang="en-US" sz="3600" dirty="0" err="1" smtClean="0">
                <a:ln w="0">
                  <a:noFill/>
                </a:ln>
                <a:latin typeface="NikoshBAN" panose="02000000000000000000" pitchFamily="2" charset="0"/>
                <a:cs typeface="NikoshBAN" panose="02000000000000000000" pitchFamily="2" charset="0"/>
              </a:rPr>
              <a:t>লোহার</a:t>
            </a:r>
            <a:r>
              <a:rPr lang="en-US" sz="3600" dirty="0" smtClean="0">
                <a:ln w="0">
                  <a:noFill/>
                </a:ln>
                <a:latin typeface="NikoshBAN" panose="02000000000000000000" pitchFamily="2" charset="0"/>
                <a:cs typeface="NikoshBAN" panose="02000000000000000000" pitchFamily="2" charset="0"/>
              </a:rPr>
              <a:t> </a:t>
            </a:r>
            <a:r>
              <a:rPr lang="en-US" sz="3600" dirty="0" err="1" smtClean="0">
                <a:ln w="0">
                  <a:noFill/>
                </a:ln>
                <a:latin typeface="NikoshBAN" panose="02000000000000000000" pitchFamily="2" charset="0"/>
                <a:cs typeface="NikoshBAN" panose="02000000000000000000" pitchFamily="2" charset="0"/>
              </a:rPr>
              <a:t>তৈরি</a:t>
            </a:r>
            <a:r>
              <a:rPr lang="en-US" sz="3600" dirty="0" smtClean="0">
                <a:ln w="0">
                  <a:noFill/>
                </a:ln>
                <a:latin typeface="NikoshBAN" panose="02000000000000000000" pitchFamily="2" charset="0"/>
                <a:cs typeface="NikoshBAN" panose="02000000000000000000" pitchFamily="2" charset="0"/>
              </a:rPr>
              <a:t> </a:t>
            </a:r>
            <a:r>
              <a:rPr lang="en-US" sz="3600" dirty="0" err="1" smtClean="0">
                <a:ln w="0">
                  <a:noFill/>
                </a:ln>
                <a:latin typeface="NikoshBAN" panose="02000000000000000000" pitchFamily="2" charset="0"/>
                <a:cs typeface="NikoshBAN" panose="02000000000000000000" pitchFamily="2" charset="0"/>
              </a:rPr>
              <a:t>যন্ত্রবিশেষ</a:t>
            </a:r>
            <a:endParaRPr lang="en-US" sz="3600" dirty="0">
              <a:ln w="0">
                <a:noFill/>
              </a:ln>
              <a:latin typeface="NikoshBAN" panose="02000000000000000000" pitchFamily="2" charset="0"/>
              <a:cs typeface="NikoshBAN" panose="02000000000000000000" pitchFamily="2" charset="0"/>
            </a:endParaRPr>
          </a:p>
        </p:txBody>
      </p:sp>
      <p:sp>
        <p:nvSpPr>
          <p:cNvPr id="13" name="Rectangle 12"/>
          <p:cNvSpPr/>
          <p:nvPr/>
        </p:nvSpPr>
        <p:spPr>
          <a:xfrm>
            <a:off x="329330" y="4193154"/>
            <a:ext cx="1146468" cy="707886"/>
          </a:xfrm>
          <a:prstGeom prst="rect">
            <a:avLst/>
          </a:prstGeom>
        </p:spPr>
        <p:txBody>
          <a:bodyPr wrap="none">
            <a:spAutoFit/>
          </a:bodyPr>
          <a:lstStyle/>
          <a:p>
            <a:r>
              <a:rPr lang="en-US" sz="4000" dirty="0" err="1" smtClean="0">
                <a:latin typeface="NikoshBAN" panose="02000000000000000000" pitchFamily="2" charset="0"/>
                <a:cs typeface="NikoshBAN" panose="02000000000000000000" pitchFamily="2" charset="0"/>
              </a:rPr>
              <a:t>ডেগচি</a:t>
            </a:r>
            <a:endParaRPr lang="en-US" sz="4000" dirty="0">
              <a:latin typeface="NikoshBAN" panose="02000000000000000000" pitchFamily="2" charset="0"/>
              <a:cs typeface="NikoshBAN" panose="02000000000000000000" pitchFamily="2" charset="0"/>
            </a:endParaRPr>
          </a:p>
        </p:txBody>
      </p:sp>
      <p:sp>
        <p:nvSpPr>
          <p:cNvPr id="14" name="Rectangle 13"/>
          <p:cNvSpPr/>
          <p:nvPr/>
        </p:nvSpPr>
        <p:spPr>
          <a:xfrm>
            <a:off x="5903603" y="4255573"/>
            <a:ext cx="1871025" cy="707886"/>
          </a:xfrm>
          <a:prstGeom prst="rect">
            <a:avLst/>
          </a:prstGeom>
        </p:spPr>
        <p:txBody>
          <a:bodyPr wrap="none">
            <a:spAutoFit/>
          </a:bodyPr>
          <a:lstStyle/>
          <a:p>
            <a:r>
              <a:rPr lang="en-US" sz="4000" dirty="0" err="1" smtClean="0">
                <a:latin typeface="NikoshBAN" panose="02000000000000000000" pitchFamily="2" charset="0"/>
                <a:cs typeface="NikoshBAN" panose="02000000000000000000" pitchFamily="2" charset="0"/>
              </a:rPr>
              <a:t>রান্নার</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পাত্র</a:t>
            </a:r>
            <a:endParaRPr lang="en-AU" sz="4000" dirty="0"/>
          </a:p>
        </p:txBody>
      </p:sp>
      <p:sp>
        <p:nvSpPr>
          <p:cNvPr id="60" name="Rectangle 59"/>
          <p:cNvSpPr/>
          <p:nvPr/>
        </p:nvSpPr>
        <p:spPr>
          <a:xfrm>
            <a:off x="286871" y="5470431"/>
            <a:ext cx="1257075" cy="707886"/>
          </a:xfrm>
          <a:prstGeom prst="rect">
            <a:avLst/>
          </a:prstGeom>
        </p:spPr>
        <p:txBody>
          <a:bodyPr wrap="none">
            <a:spAutoFit/>
          </a:bodyPr>
          <a:lstStyle/>
          <a:p>
            <a:r>
              <a:rPr lang="en-US" sz="4000" dirty="0" err="1" smtClean="0">
                <a:latin typeface="NikoshBAN" panose="02000000000000000000" pitchFamily="2" charset="0"/>
                <a:cs typeface="NikoshBAN" panose="02000000000000000000" pitchFamily="2" charset="0"/>
              </a:rPr>
              <a:t>পায়রা</a:t>
            </a:r>
            <a:r>
              <a:rPr lang="bn-IN" sz="4000" dirty="0" smtClean="0">
                <a:latin typeface="NikoshBAN" panose="02000000000000000000" pitchFamily="2" charset="0"/>
                <a:cs typeface="NikoshBAN" panose="02000000000000000000" pitchFamily="2" charset="0"/>
              </a:rPr>
              <a:t> </a:t>
            </a:r>
            <a:endParaRPr lang="en-US" sz="4000" dirty="0">
              <a:latin typeface="NikoshBAN" panose="02000000000000000000" pitchFamily="2" charset="0"/>
              <a:cs typeface="NikoshBAN" panose="02000000000000000000" pitchFamily="2" charset="0"/>
            </a:endParaRPr>
          </a:p>
        </p:txBody>
      </p:sp>
      <p:sp>
        <p:nvSpPr>
          <p:cNvPr id="61" name="Rectangle 60"/>
          <p:cNvSpPr/>
          <p:nvPr/>
        </p:nvSpPr>
        <p:spPr>
          <a:xfrm>
            <a:off x="5012304" y="5710841"/>
            <a:ext cx="1354858" cy="707886"/>
          </a:xfrm>
          <a:prstGeom prst="rect">
            <a:avLst/>
          </a:prstGeom>
        </p:spPr>
        <p:txBody>
          <a:bodyPr wrap="none">
            <a:spAutoFit/>
          </a:bodyPr>
          <a:lstStyle/>
          <a:p>
            <a:r>
              <a:rPr lang="en-US" sz="4000" dirty="0" err="1" smtClean="0">
                <a:latin typeface="NikoshBAN" panose="02000000000000000000" pitchFamily="2" charset="0"/>
                <a:cs typeface="NikoshBAN" panose="02000000000000000000" pitchFamily="2" charset="0"/>
              </a:rPr>
              <a:t>কবুতর</a:t>
            </a:r>
            <a:r>
              <a:rPr lang="bn-IN" sz="4000" dirty="0" smtClean="0">
                <a:latin typeface="NikoshBAN" panose="02000000000000000000" pitchFamily="2" charset="0"/>
                <a:cs typeface="NikoshBAN" panose="02000000000000000000" pitchFamily="2" charset="0"/>
              </a:rPr>
              <a:t> </a:t>
            </a:r>
            <a:endParaRPr lang="en-US" sz="4000" dirty="0">
              <a:latin typeface="NikoshBAN" panose="02000000000000000000" pitchFamily="2" charset="0"/>
              <a:cs typeface="NikoshBAN" panose="02000000000000000000" pitchFamily="2" charset="0"/>
            </a:endParaRPr>
          </a:p>
        </p:txBody>
      </p:sp>
      <p:pic>
        <p:nvPicPr>
          <p:cNvPr id="2050" name="Picture 2" descr="D:\SHIRIN\mahamuda\আলাউদ্দিনের চেরাগ\বেজার.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90561" y="1024675"/>
            <a:ext cx="2932892" cy="1548567"/>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D:\SHIRIN\mahamuda\আলাউদ্দিনের চেরাগ\হাতুড়ি.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5974" y="2772745"/>
            <a:ext cx="1675467" cy="1583316"/>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4" descr="D:\SHIRIN\mahamuda\ছবি পাতিলের.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0800000" flipV="1">
            <a:off x="2303961" y="4070086"/>
            <a:ext cx="3106092" cy="1237989"/>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5" descr="D:\SHIRIN\mahamuda\কবুতরের ছবি.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04458" y="5414203"/>
            <a:ext cx="2188184" cy="11106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760820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left)">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0"/>
                                        </p:tgtEl>
                                        <p:attrNameLst>
                                          <p:attrName>style.visibility</p:attrName>
                                        </p:attrNameLst>
                                      </p:cBhvr>
                                      <p:to>
                                        <p:strVal val="visible"/>
                                      </p:to>
                                    </p:set>
                                    <p:animEffect transition="in" filter="wipe(left)">
                                      <p:cBhvr>
                                        <p:cTn id="37" dur="500"/>
                                        <p:tgtEl>
                                          <p:spTgt spid="6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61"/>
                                        </p:tgtEl>
                                        <p:attrNameLst>
                                          <p:attrName>style.visibility</p:attrName>
                                        </p:attrNameLst>
                                      </p:cBhvr>
                                      <p:to>
                                        <p:strVal val="visible"/>
                                      </p:to>
                                    </p:set>
                                    <p:animEffect transition="in" filter="wipe(left)">
                                      <p:cBhvr>
                                        <p:cTn id="42"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11" grpId="0"/>
      <p:bldP spid="12" grpId="0"/>
      <p:bldP spid="13" grpId="0"/>
      <p:bldP spid="14" grpId="0"/>
      <p:bldP spid="60" grpId="0"/>
      <p:bldP spid="6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629</Words>
  <Application>Microsoft Office PowerPoint</Application>
  <PresentationFormat>On-screen Show (4:3)</PresentationFormat>
  <Paragraphs>69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This pc</dc:creator>
  <cp:lastModifiedBy>This pc</cp:lastModifiedBy>
  <cp:revision>4</cp:revision>
  <dcterms:created xsi:type="dcterms:W3CDTF">2022-07-04T10:32:24Z</dcterms:created>
  <dcterms:modified xsi:type="dcterms:W3CDTF">2022-07-04T11:19:05Z</dcterms:modified>
</cp:coreProperties>
</file>