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77" r:id="rId3"/>
    <p:sldId id="278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68EB06F-D62B-4D31-9A86-1A8F2F863C18}"/>
              </a:ext>
            </a:extLst>
          </p:cNvPr>
          <p:cNvSpPr txBox="1"/>
          <p:nvPr/>
        </p:nvSpPr>
        <p:spPr>
          <a:xfrm>
            <a:off x="152400" y="76200"/>
            <a:ext cx="118872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চুনাপাথরে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০.৫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মোলার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১০০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দ্রবনে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হবে?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২৫০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মি.লি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NaOH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দ্রবণের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ঘনমাত্রা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০.৪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দ্রবন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 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০.০৪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মোলার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3.01 × 10²²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HCl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৫০০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মি.লি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ঘনমাত্রা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০.১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মোলার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সৈকত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২০০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মি.লি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ডেসিমোলার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ঘনমাত্রার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করলো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12.04 × 10²¹</a:t>
            </a:r>
          </a:p>
          <a:p>
            <a:pPr marL="514350" indent="-514350">
              <a:buFont typeface="Wingdings" panose="05000000000000000000" pitchFamily="2" charset="2"/>
              <a:buChar char="v"/>
            </a:pP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ঘনমাত্রা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০.০১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মোলার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০.২২৪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00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9EE7404-FE90-4D87-9212-38F5C4CAA96A}"/>
              </a:ext>
            </a:extLst>
          </p:cNvPr>
          <p:cNvSpPr txBox="1"/>
          <p:nvPr/>
        </p:nvSpPr>
        <p:spPr>
          <a:xfrm flipH="1">
            <a:off x="0" y="76200"/>
            <a:ext cx="12192000" cy="66787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1.যৌগের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সংযুতি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SG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SG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SG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েখা</a:t>
            </a:r>
            <a:r>
              <a:rPr lang="en-SG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SG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74.2% Na, 25.8% O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 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যৌগটির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স্থুল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 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Na₂O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2.শিক্ষক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কার্বোহাইড্রেট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শতকরা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সংযুতি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বললেন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42.1% C, 6.4% H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আণবিক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330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কার্বোহাইড্রেটে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C₁₂H₂₂O₁₁</a:t>
            </a:r>
          </a:p>
          <a:p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3.যার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সংযুতি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26.67% K, 35.23% Cr ,   38.1 O 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যৌগটির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3.011x10²³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১৪৭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।যৌগটির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আনবিক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নির্নয়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K₂Cr₂O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₇</a:t>
            </a:r>
          </a:p>
          <a:p>
            <a:pPr algn="just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4.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দ্যুতিকে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25.9% N, 74.1 O%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 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গ্যাসটি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N₂O₅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89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C55251-A7BA-4D4F-BECA-B0FFDE2376DA}"/>
              </a:ext>
            </a:extLst>
          </p:cNvPr>
          <p:cNvSpPr txBox="1"/>
          <p:nvPr/>
        </p:nvSpPr>
        <p:spPr>
          <a:xfrm>
            <a:off x="1600201" y="76201"/>
            <a:ext cx="89915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সমতাকরণ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যৌগের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সমীকরণের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E5E046-74CE-42AC-A4E8-6DC8856D643B}"/>
              </a:ext>
            </a:extLst>
          </p:cNvPr>
          <p:cNvSpPr txBox="1"/>
          <p:nvPr/>
        </p:nvSpPr>
        <p:spPr>
          <a:xfrm>
            <a:off x="1676401" y="2209800"/>
            <a:ext cx="5306261" cy="553998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গানিতিক</a:t>
            </a:r>
            <a:r>
              <a:rPr lang="en-US" sz="3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endParaRPr lang="en-US" sz="3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3FED885-1189-412A-9D77-04EEEAA96F86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2763798"/>
            <a:ext cx="9067799" cy="401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014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6DE857-3E18-4E23-BAFE-7D7D8DA97CC0}"/>
              </a:ext>
            </a:extLst>
          </p:cNvPr>
          <p:cNvSpPr txBox="1"/>
          <p:nvPr/>
        </p:nvSpPr>
        <p:spPr>
          <a:xfrm>
            <a:off x="0" y="1045489"/>
            <a:ext cx="12039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সোডিয়াম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STP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ক্লোরিনের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600" b="1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>
                <a:latin typeface="NikoshBAN" panose="02000000000000000000" pitchFamily="2" charset="0"/>
                <a:cs typeface="NikoshBAN" panose="02000000000000000000" pitchFamily="2" charset="0"/>
              </a:rPr>
              <a:t>4.87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পটাসিয়াম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পর্যাপ্ত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পটাসিয়াম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অক্সাইড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12.05</a:t>
            </a:r>
          </a:p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২০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K₂Cr₂O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₇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ঘনমাত্রা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০.০৫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মোলার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294</a:t>
            </a:r>
          </a:p>
        </p:txBody>
      </p:sp>
    </p:spTree>
    <p:extLst>
      <p:ext uri="{BB962C8B-B14F-4D97-AF65-F5344CB8AC3E}">
        <p14:creationId xmlns:p14="http://schemas.microsoft.com/office/powerpoint/2010/main" val="122829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1668043-6202-4D75-BF60-C75C86E8FAC8}"/>
              </a:ext>
            </a:extLst>
          </p:cNvPr>
          <p:cNvSpPr txBox="1"/>
          <p:nvPr/>
        </p:nvSpPr>
        <p:spPr>
          <a:xfrm>
            <a:off x="1828801" y="2362200"/>
            <a:ext cx="867897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আশা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সংশয়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</a:t>
            </a:r>
            <a:r>
              <a:rPr lang="as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SG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9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9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25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25914"/>
            <a:ext cx="2057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ফলঃ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3739277"/>
            <a:ext cx="10363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মোল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বর্ননা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AutoNum type="arabicPeriod"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মোল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AutoNum type="arabicPeriod"/>
            </a:pP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অ্যাভোগেড়্রোর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762000"/>
            <a:ext cx="28956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ঘোষনাঃ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1447800"/>
            <a:ext cx="7851829" cy="1446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মোল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মোলের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278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0C10BDC-70A7-48A6-8005-C6403C38FB12}"/>
              </a:ext>
            </a:extLst>
          </p:cNvPr>
          <p:cNvSpPr txBox="1"/>
          <p:nvPr/>
        </p:nvSpPr>
        <p:spPr>
          <a:xfrm>
            <a:off x="1600201" y="76200"/>
            <a:ext cx="4200189" cy="55399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মোলের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গণনা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D86D983-1077-4486-952A-DE3BA1049F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39577"/>
            <a:ext cx="9144000" cy="26765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FFEA447-F3DC-4BA8-B354-DBA4632594C6}"/>
              </a:ext>
            </a:extLst>
          </p:cNvPr>
          <p:cNvSpPr txBox="1"/>
          <p:nvPr/>
        </p:nvSpPr>
        <p:spPr>
          <a:xfrm>
            <a:off x="1524000" y="3352800"/>
            <a:ext cx="9144000" cy="353943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6.02×10</a:t>
            </a:r>
            <a:r>
              <a:rPr lang="en-US" sz="3200" baseline="30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 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 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SG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SG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SG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অণু:মৌলিক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কণিকা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SG" sz="3200" dirty="0" err="1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আয়ন</a:t>
            </a:r>
            <a:r>
              <a:rPr lang="en-SG" sz="3200" dirty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200" dirty="0" err="1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চার্জযুক্ত</a:t>
            </a:r>
            <a:r>
              <a:rPr lang="en-US" sz="3200" dirty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200" dirty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যৌগমূলক</a:t>
            </a:r>
            <a:endParaRPr lang="en-US" sz="3200" dirty="0">
              <a:solidFill>
                <a:srgbClr val="66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55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13565A-3AE3-43AA-A706-0BAA7DDFB4F0}"/>
              </a:ext>
            </a:extLst>
          </p:cNvPr>
          <p:cNvSpPr txBox="1"/>
          <p:nvPr/>
        </p:nvSpPr>
        <p:spPr>
          <a:xfrm flipH="1">
            <a:off x="1676400" y="149960"/>
            <a:ext cx="5334000" cy="6555641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3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অ্যাভোগেড্রোর</a:t>
            </a:r>
            <a:r>
              <a:rPr lang="en-US" sz="35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endParaRPr lang="en-US" sz="35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অ্যাভোগেড্রো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চাপে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সমআয়তনে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সমসংখ্যক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গবেষণার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মোলের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ধারনার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উদ্ভব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সম্মানে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আণবিক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পরিমানে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পরিমাণকে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অ্যাভোগেড্রোর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নামকরণ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অ্যাভোগেড্রোর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 6.02×10</a:t>
            </a:r>
            <a:r>
              <a:rPr lang="en-US" sz="3500" baseline="30000" dirty="0">
                <a:latin typeface="NikoshBAN" panose="02000000000000000000" pitchFamily="2" charset="0"/>
                <a:cs typeface="NikoshBAN" panose="02000000000000000000" pitchFamily="2" charset="0"/>
              </a:rPr>
              <a:t>23</a:t>
            </a:r>
            <a:r>
              <a:rPr 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796AF0E-9014-4A77-88BF-84058FA8751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49959"/>
            <a:ext cx="3581400" cy="655564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720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905F23-0E7A-40F5-8384-E6B4943C7507}"/>
              </a:ext>
            </a:extLst>
          </p:cNvPr>
          <p:cNvSpPr txBox="1"/>
          <p:nvPr/>
        </p:nvSpPr>
        <p:spPr>
          <a:xfrm>
            <a:off x="1600200" y="76200"/>
            <a:ext cx="8915400" cy="1477328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মোলের</a:t>
            </a:r>
            <a:r>
              <a:rPr lang="en-US" sz="3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endParaRPr lang="en-US" sz="3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পারমাণবিক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আণবিক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ভরকে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ঐ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A741F15-37E9-4022-B975-E370C994F8AF}"/>
              </a:ext>
            </a:extLst>
          </p:cNvPr>
          <p:cNvSpPr txBox="1"/>
          <p:nvPr/>
        </p:nvSpPr>
        <p:spPr>
          <a:xfrm>
            <a:off x="1600200" y="1600201"/>
            <a:ext cx="3358612" cy="769441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পরমাণুর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A9F7D3-F330-4189-B78E-31B86864DEDD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416313"/>
            <a:ext cx="8915400" cy="43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207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73E87AD-6BE7-4725-A05D-77A8A12EDA7F}"/>
              </a:ext>
            </a:extLst>
          </p:cNvPr>
          <p:cNvSpPr txBox="1"/>
          <p:nvPr/>
        </p:nvSpPr>
        <p:spPr>
          <a:xfrm>
            <a:off x="1524000" y="0"/>
            <a:ext cx="5791200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গ্যাসের</a:t>
            </a:r>
            <a:r>
              <a:rPr lang="en-US" sz="3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মোলার</a:t>
            </a:r>
            <a:r>
              <a:rPr lang="en-US" sz="3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endParaRPr lang="en-US" sz="3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অ্যাভোগেড্রোর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গবেষণার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বলেছি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ক্যাল্কুলেটরে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অ্যাভোগেড্রোর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ধ্রুবক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দেখো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অ্যাভোগেড্রো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করেননি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“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অ্যাভোগেড্রোর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”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ফরাসী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বিজ্ঞানী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ব্যাপিস্ট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পেরীন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অ্যাভোগেড্রোর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আমেরিকান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পদার্থবিজ্ঞানী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রবার্ট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মিলীকান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ইলেক্টনের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মোল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যাকে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ফ্যারাডের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ধ্রুবক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মোল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অ্যাভোগেড্রোর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4C60296-96EA-4C62-BA90-B38012494F33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5200" y="0"/>
            <a:ext cx="3352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F720E7-F2AE-44B6-A5B0-4D93B0EEFF20}"/>
              </a:ext>
            </a:extLst>
          </p:cNvPr>
          <p:cNvSpPr txBox="1"/>
          <p:nvPr/>
        </p:nvSpPr>
        <p:spPr>
          <a:xfrm flipH="1">
            <a:off x="7590692" y="2819401"/>
            <a:ext cx="2772508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ব্যাপিস্ট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পেরীন</a:t>
            </a: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C506B1-6EA2-4EC5-8442-E7F38BC78F1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3397141"/>
            <a:ext cx="3171092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C75A4DE-B2C4-49F7-849C-59F875B0546F}"/>
              </a:ext>
            </a:extLst>
          </p:cNvPr>
          <p:cNvSpPr txBox="1"/>
          <p:nvPr/>
        </p:nvSpPr>
        <p:spPr>
          <a:xfrm>
            <a:off x="8122512" y="6096000"/>
            <a:ext cx="2012089" cy="553998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রবার্ট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মিলীকান</a:t>
            </a:r>
            <a:r>
              <a:rPr lang="en-US" sz="3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522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বেলুন">
            <a:extLst>
              <a:ext uri="{FF2B5EF4-FFF2-40B4-BE49-F238E27FC236}">
                <a16:creationId xmlns:a16="http://schemas.microsoft.com/office/drawing/2014/main" xmlns="" id="{58924301-B78E-4FAB-9E67-12CB4BDB8A81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76401" y="228600"/>
            <a:ext cx="8991601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D3BD35-6FA1-49EA-B190-0FCD39A38482}"/>
              </a:ext>
            </a:extLst>
          </p:cNvPr>
          <p:cNvSpPr txBox="1"/>
          <p:nvPr/>
        </p:nvSpPr>
        <p:spPr>
          <a:xfrm>
            <a:off x="1600200" y="76201"/>
            <a:ext cx="899160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অ্যাভোগেড্রোর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প্রস্তাবনা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তাপমাত্রা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চাপে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সমআয়তন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বিদ্যমান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 </a:t>
            </a:r>
          </a:p>
          <a:p>
            <a:pPr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বেলুনটার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ভেঙ্গে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বেলুনের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৫০০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গ্যাসে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CO₂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3.01x10²³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আয়তন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STP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6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50" autoRev="1" fill="remov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4" dur="250" autoRev="1" fill="remov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remov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6BA7749-3EDE-45C8-AF8C-33271F839D78}"/>
              </a:ext>
            </a:extLst>
          </p:cNvPr>
          <p:cNvSpPr txBox="1"/>
          <p:nvPr/>
        </p:nvSpPr>
        <p:spPr>
          <a:xfrm>
            <a:off x="0" y="-76200"/>
            <a:ext cx="12192000" cy="747897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800" spc="3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মোলার</a:t>
            </a:r>
            <a:r>
              <a:rPr lang="en-US" sz="4800" spc="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pc="3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4800" spc="3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800" b="1" spc="3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ঘনমাত্রার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মোলারিটি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মোলারিটির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চুনাপাথরে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০.৫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১০০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দ্রবনে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২৫০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মি.লি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NaOH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দ্রবণের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ঘনমাত্রা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০.৪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দ্রবন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 </a:t>
            </a:r>
          </a:p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3.01 × 10²²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HCl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৫০০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মি.লি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ঘনমাত্রা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২০০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মি.লি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ভর্তি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ডেসিমোলার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ঘনমাত্রার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SG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অণু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দ্রবণে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দ্রবীভূত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লিটার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ঘনমাত্রা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০.০১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মোলার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9449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254</TotalTime>
  <Words>261</Words>
  <Application>Microsoft Office PowerPoint</Application>
  <PresentationFormat>Custom</PresentationFormat>
  <Paragraphs>55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Das Paul</dc:creator>
  <cp:lastModifiedBy>Asus</cp:lastModifiedBy>
  <cp:revision>29</cp:revision>
  <dcterms:created xsi:type="dcterms:W3CDTF">2006-08-16T00:00:00Z</dcterms:created>
  <dcterms:modified xsi:type="dcterms:W3CDTF">2022-07-03T15:08:04Z</dcterms:modified>
</cp:coreProperties>
</file>