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5" r:id="rId8"/>
    <p:sldId id="266" r:id="rId9"/>
    <p:sldId id="267" r:id="rId10"/>
    <p:sldId id="269" r:id="rId11"/>
    <p:sldId id="270" r:id="rId12"/>
    <p:sldId id="268" r:id="rId13"/>
    <p:sldId id="271" r:id="rId14"/>
    <p:sldId id="272" r:id="rId15"/>
    <p:sldId id="273" r:id="rId16"/>
    <p:sldId id="274" r:id="rId17"/>
    <p:sldId id="276" r:id="rId18"/>
    <p:sldId id="277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5146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1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1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যদি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invited me, 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join the party.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he read more,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might know more.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he worked hard,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could shine in life.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If+ 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indefinite + 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conditional</a:t>
            </a:r>
          </a:p>
          <a:p>
            <a:pPr algn="ctr"/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5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sub+would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/could/might+</a:t>
            </a:r>
          </a:p>
          <a:p>
            <a:pPr algn="ctr"/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V1+ext</a:t>
            </a:r>
            <a:r>
              <a:rPr lang="en-US" sz="45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562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যদি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had invited me, 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have joined the party.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he had read more,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might have known more.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he had worked hard,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could have shined in life.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If+ 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indefinite + 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 conditional</a:t>
            </a:r>
          </a:p>
          <a:p>
            <a:pPr algn="ctr"/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sub+would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/could/might+</a:t>
            </a:r>
          </a:p>
          <a:p>
            <a:pPr algn="ctr"/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+have+V3+ext</a:t>
            </a:r>
            <a:r>
              <a:rPr lang="en-US" sz="40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075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53" y="154510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1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53" y="3962400"/>
            <a:ext cx="9144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Stay at home, stay safe</a:t>
            </a:r>
            <a:endParaRPr lang="en-US" sz="6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9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though/As if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যেন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behaves as though/as if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didn’t know me.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speaks as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though/as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knew everything.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pretends as though/as if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were a mad.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as 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though/as 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+ 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sz="40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endParaRPr lang="en-US" sz="40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40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though/As if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যেন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behaved as though/as if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hadn’t known me.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spoke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though/as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had known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everything.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pretended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though/as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had been a mad.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as 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though/as 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+ 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Per</a:t>
            </a:r>
            <a:endParaRPr lang="en-US" sz="40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7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time/It is high time –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এখনই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2408514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time/It is high time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changed our society.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time/It is high time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us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stop corruption.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time/It is high time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planted trees.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time/It is high 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+ 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sz="40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endParaRPr lang="en-US" sz="4000" b="1" u="sng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time/It is high 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+ for +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+ V1 + ext. </a:t>
            </a:r>
            <a:endParaRPr lang="en-US" sz="40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5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sooner had….. than </a:t>
            </a:r>
            <a:r>
              <a:rPr lang="en-US" sz="3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en-US" sz="36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যখনই</a:t>
            </a:r>
            <a:endParaRPr lang="en-US" sz="3600" b="1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Hardly had….. when/before</a:t>
            </a:r>
            <a:r>
              <a:rPr lang="en-US" sz="36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en-US" sz="36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যখনই</a:t>
            </a:r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Scarcely had…… when</a:t>
            </a:r>
            <a:r>
              <a:rPr lang="en-US" sz="36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en-US" sz="36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যখনই</a:t>
            </a:r>
            <a:endParaRPr lang="en-US" sz="36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2840866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sooner had we reached the station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 the train left.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Hardly had he went to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when/before the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rain started.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72245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sooner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… than/Hardly had…when/before/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Scarcely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had….when + </a:t>
            </a:r>
            <a:r>
              <a:rPr lang="en-US" sz="32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sz="32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endParaRPr lang="en-US" sz="3200" b="1" u="sng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27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9144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do some exercises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49" y="3203161"/>
            <a:ext cx="91440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AutoNum type="arabicPeriod"/>
            </a:pP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high time--------------------</a:t>
            </a:r>
          </a:p>
          <a:p>
            <a:pPr marL="742950" indent="-742950" algn="ctr">
              <a:buAutoNum type="arabicPeriod"/>
            </a:pP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talks as if --------------------</a:t>
            </a:r>
          </a:p>
          <a:p>
            <a:pPr marL="742950" indent="-742950" algn="ctr">
              <a:buAutoNum type="arabicPeriod"/>
            </a:pP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sooner had the thief seen the police ---</a:t>
            </a:r>
          </a:p>
          <a:p>
            <a:pPr marL="742950" indent="-742950" algn="ctr">
              <a:buAutoNum type="arabicPeriod"/>
            </a:pP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Scarcely had the assembly begun ----------</a:t>
            </a:r>
          </a:p>
          <a:p>
            <a:pPr marL="742950" indent="-742950" algn="ctr">
              <a:buAutoNum type="arabicPeriod"/>
            </a:pP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high time for them -------</a:t>
            </a:r>
          </a:p>
          <a:p>
            <a:pPr marL="742950" indent="-742950" algn="ctr">
              <a:buAutoNum type="arabicPeriod"/>
            </a:pPr>
            <a:endParaRPr lang="en-US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08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9144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49" y="3203161"/>
            <a:ext cx="914400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Practise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rules</a:t>
            </a:r>
          </a:p>
          <a:p>
            <a:pPr algn="ctr"/>
            <a:endParaRPr lang="en-US" sz="36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03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53" y="154510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1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53" y="3962400"/>
            <a:ext cx="9144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Stay at home, stay safe</a:t>
            </a:r>
            <a:endParaRPr lang="en-US" sz="6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72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-228600"/>
            <a:ext cx="9144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Teacher’s Info</a:t>
            </a:r>
            <a:endParaRPr lang="en-US" sz="6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599" y="864008"/>
            <a:ext cx="3657601" cy="27457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3609753"/>
            <a:ext cx="91440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Md. Sadek Ahmed</a:t>
            </a:r>
          </a:p>
          <a:p>
            <a:pPr algn="ctr"/>
            <a:r>
              <a:rPr lang="en-US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Asst</a:t>
            </a:r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teacher in English</a:t>
            </a:r>
          </a:p>
          <a:p>
            <a:pPr algn="ctr"/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BAF </a:t>
            </a:r>
            <a:r>
              <a:rPr lang="en-US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Shaheen</a:t>
            </a:r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College </a:t>
            </a:r>
            <a:r>
              <a:rPr lang="en-US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Shamshernagar</a:t>
            </a:r>
            <a:endParaRPr lang="en-US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Kamalgonj</a:t>
            </a:r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Moulvibazar</a:t>
            </a:r>
            <a:endParaRPr lang="en-US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Mob: 01715859258</a:t>
            </a:r>
            <a:endParaRPr lang="en-US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3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-228600"/>
            <a:ext cx="9144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topic</a:t>
            </a:r>
            <a:endParaRPr lang="en-US" sz="6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066799"/>
            <a:ext cx="3733800" cy="50486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87972" y="1380764"/>
            <a:ext cx="5029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Completing </a:t>
            </a:r>
          </a:p>
          <a:p>
            <a:pPr algn="ctr"/>
            <a:r>
              <a:rPr lang="en-US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endParaRPr lang="en-US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40372" y="3591145"/>
            <a:ext cx="5029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class IX &amp; X</a:t>
            </a:r>
            <a:endParaRPr lang="en-US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22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676400"/>
            <a:ext cx="9753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studies more so that/ in order that____.</a:t>
            </a:r>
          </a:p>
          <a:p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old man is too weak to ______.</a:t>
            </a:r>
          </a:p>
          <a:p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walked fast lest_______.</a:t>
            </a:r>
          </a:p>
          <a:p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read more, you________.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330663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Incomplete sentences</a:t>
            </a:r>
            <a:endParaRPr lang="en-US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have a look at the following sentences…….</a:t>
            </a:r>
          </a:p>
        </p:txBody>
      </p:sp>
    </p:spTree>
    <p:extLst>
      <p:ext uri="{BB962C8B-B14F-4D97-AF65-F5344CB8AC3E}">
        <p14:creationId xmlns:p14="http://schemas.microsoft.com/office/powerpoint/2010/main" val="95863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91440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studies more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that/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that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man is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weak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walked fast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 read more, you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518624"/>
            <a:ext cx="9144000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words/words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that/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that</a:t>
            </a:r>
            <a:r>
              <a:rPr lang="en-US" sz="3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oo…. to </a:t>
            </a:r>
          </a:p>
          <a:p>
            <a:r>
              <a:rPr lang="en-US" sz="3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lest </a:t>
            </a:r>
          </a:p>
          <a:p>
            <a:r>
              <a:rPr lang="en-US" sz="3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endParaRPr lang="en-US" sz="3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2353254"/>
            <a:ext cx="350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closely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3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that/</a:t>
            </a:r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that 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যাতে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5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take exercise so that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can be healthy.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Alex studies more so that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can make a good result.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went to the railway station so that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could meet her cousin.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533400" y="441052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…..so that/</a:t>
            </a:r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that</a:t>
            </a: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 + can/may/could/might +v1+ext </a:t>
            </a:r>
            <a:endParaRPr lang="en-US" sz="45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3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too…to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এতই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5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is too lazy to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walk fast.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man is too weak to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carry the load.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poem was too difficult for us to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understand.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302" y="4410526"/>
            <a:ext cx="909969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…..too …..to  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+v1+ext. </a:t>
            </a:r>
            <a:endParaRPr lang="en-US" sz="45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40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 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নতুবা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45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5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reads more lest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should fail in the exam.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walked fast lest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might miss the train.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Alisha completed her HW lest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teacher might punish her.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…..lest+ 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 + should/might +v1+ext </a:t>
            </a:r>
            <a:endParaRPr lang="en-US" sz="45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31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986" y="5372986"/>
            <a:ext cx="1485014" cy="14850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complete a sentence</a:t>
            </a:r>
            <a:endParaRPr lang="en-US" sz="5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2" y="1062006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If/Providing that</a:t>
            </a:r>
            <a:r>
              <a:rPr lang="en-US" sz="45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provided 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5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যদি</a:t>
            </a:r>
            <a:endParaRPr lang="en-US" sz="45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2" y="184683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invite me, 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join the party.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read more,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know more.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he works hard,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will shine in life.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52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If+ </a:t>
            </a:r>
            <a:r>
              <a:rPr lang="en-US" sz="45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5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resent indefinite + </a:t>
            </a:r>
            <a:r>
              <a:rPr lang="en-US" sz="4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indefinite. </a:t>
            </a:r>
            <a:endParaRPr lang="en-US" sz="45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63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739</Words>
  <Application>Microsoft Office PowerPoint</Application>
  <PresentationFormat>On-screen Show (4:3)</PresentationFormat>
  <Paragraphs>112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Sadek Ahmed</dc:creator>
  <cp:lastModifiedBy>Md. Sadek Ahmed</cp:lastModifiedBy>
  <cp:revision>49</cp:revision>
  <dcterms:created xsi:type="dcterms:W3CDTF">2006-08-16T00:00:00Z</dcterms:created>
  <dcterms:modified xsi:type="dcterms:W3CDTF">2022-06-06T15:01:15Z</dcterms:modified>
</cp:coreProperties>
</file>